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7"/>
  </p:notesMasterIdLst>
  <p:sldIdLst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F3848-8F5F-48DC-AD49-89F09B8AC51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027DF-4754-4119-9EB0-F002EF76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91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39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39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0348F-4C91-4089-B366-BCCC6D1C60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51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3CE1-A7EE-4023-8E31-FADEA7A8C7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1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149E8-D7A3-4864-994D-272DF537856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1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39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39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0348F-4C91-4089-B366-BCCC6D1C60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47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CA187-58CE-4774-8D96-77FB52F6FCC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73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84709-0600-4D93-8F86-130074330F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0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8EF32-E546-44B4-BA5B-00C2C2AC8A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387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48DEE-AEE1-4702-AF54-52B2E0587AF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0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1C2C-987F-4CB0-AAC8-B1BFBBF4F8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208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6BE53-0995-46EB-B93F-332297A2575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228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5B6FA-0114-4EA0-B3C7-3343CA4100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CA187-58CE-4774-8D96-77FB52F6FCC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320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4878-C6B0-418F-8E2F-0A7797F627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97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3CE1-A7EE-4023-8E31-FADEA7A8C7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394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149E8-D7A3-4864-994D-272DF537856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9771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39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39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0348F-4C91-4089-B366-BCCC6D1C60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641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CA187-58CE-4774-8D96-77FB52F6FCC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59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84709-0600-4D93-8F86-130074330F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455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8EF32-E546-44B4-BA5B-00C2C2AC8A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181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48DEE-AEE1-4702-AF54-52B2E0587AF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4195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1C2C-987F-4CB0-AAC8-B1BFBBF4F8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181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6BE53-0995-46EB-B93F-332297A2575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5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84709-0600-4D93-8F86-130074330F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394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5B6FA-0114-4EA0-B3C7-3343CA4100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431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4878-C6B0-418F-8E2F-0A7797F627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350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3CE1-A7EE-4023-8E31-FADEA7A8C7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979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149E8-D7A3-4864-994D-272DF537856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8EF32-E546-44B4-BA5B-00C2C2AC8A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56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48DEE-AEE1-4702-AF54-52B2E0587AF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95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1C2C-987F-4CB0-AAC8-B1BFBBF4F8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5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6BE53-0995-46EB-B93F-332297A2575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1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5B6FA-0114-4EA0-B3C7-3343CA4100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3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4878-C6B0-418F-8E2F-0A7797F627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9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29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9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29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9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9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9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29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06CE23-F4B8-42E1-B500-498002785BE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415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29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9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29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9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9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9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29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06CE23-F4B8-42E1-B500-498002785BE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9506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29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9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29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29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9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9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9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29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06CE23-F4B8-42E1-B500-498002785BE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184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8BE8E-9034-4D50-B76F-F9A8D2EAD31E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Oral Presentations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924800" cy="43434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2800" b="1" smtClean="0"/>
              <a:t>Structure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600" smtClean="0"/>
              <a:t>Intro: Tell them what you will tell them</a:t>
            </a:r>
          </a:p>
          <a:p>
            <a:pPr marL="1371600" lvl="2" indent="-457200" eaLnBrk="1" hangingPunct="1">
              <a:buFont typeface="Wingdings" pitchFamily="2" charset="2"/>
              <a:buChar char="Ø"/>
              <a:defRPr/>
            </a:pPr>
            <a:r>
              <a:rPr lang="en-US" smtClean="0"/>
              <a:t>Introduce  group and project</a:t>
            </a:r>
          </a:p>
          <a:p>
            <a:pPr marL="1371600" lvl="2" indent="-457200" eaLnBrk="1" hangingPunct="1">
              <a:buFont typeface="Wingdings" pitchFamily="2" charset="2"/>
              <a:buChar char="Ø"/>
              <a:defRPr/>
            </a:pPr>
            <a:r>
              <a:rPr lang="en-US" smtClean="0"/>
              <a:t>Overview and background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600" smtClean="0"/>
              <a:t>Body: Tell them</a:t>
            </a:r>
          </a:p>
          <a:p>
            <a:pPr marL="1371600" lvl="2" indent="-457200" eaLnBrk="1" hangingPunct="1">
              <a:buFont typeface="Wingdings" pitchFamily="2" charset="2"/>
              <a:buChar char="Ø"/>
              <a:defRPr/>
            </a:pPr>
            <a:r>
              <a:rPr lang="en-US" smtClean="0"/>
              <a:t>Use top-down approach</a:t>
            </a:r>
          </a:p>
          <a:p>
            <a:pPr marL="1371600" lvl="2" indent="-457200" eaLnBrk="1" hangingPunct="1">
              <a:buFont typeface="Wingdings" pitchFamily="2" charset="2"/>
              <a:buChar char="Ø"/>
              <a:defRPr/>
            </a:pPr>
            <a:r>
              <a:rPr lang="en-US" smtClean="0"/>
              <a:t>Support main points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600" smtClean="0"/>
              <a:t>Conclusion: Tell them what you told them</a:t>
            </a:r>
          </a:p>
          <a:p>
            <a:pPr marL="1371600" lvl="2" indent="-457200" eaLnBrk="1" hangingPunct="1">
              <a:buFont typeface="Wingdings" pitchFamily="2" charset="2"/>
              <a:buChar char="Ø"/>
              <a:defRPr/>
            </a:pPr>
            <a:r>
              <a:rPr lang="en-US" smtClean="0"/>
              <a:t>Summarize and emphasize main points</a:t>
            </a:r>
          </a:p>
        </p:txBody>
      </p:sp>
    </p:spTree>
    <p:extLst>
      <p:ext uri="{BB962C8B-B14F-4D97-AF65-F5344CB8AC3E}">
        <p14:creationId xmlns:p14="http://schemas.microsoft.com/office/powerpoint/2010/main" val="268803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36B7E-6A0D-40F3-896D-98DB27E872D0}" type="slidenum">
              <a:rPr lang="en-US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Oral Presentations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Tips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/>
              <a:t> Prepare – practice, practice, practice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/>
              <a:t> Eye contact with entire audience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/>
              <a:t> Avoid too much information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/>
              <a:t> Meet time constraints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/>
              <a:t> Look and act professionally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/>
              <a:t> Use visuals effectively</a:t>
            </a:r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405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Oral Presentations, Scott Umbaugh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86201-76B5-411E-86E4-E6F5677F9464}" type="slidenum">
              <a:rPr lang="en-US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Oral Presentations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Slides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/>
              <a:t> Use a large font, 24 pt or more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90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/>
              <a:t> Avoid more than 4 or 5 bullets per page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90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/>
              <a:t> Avoid fancy graphics that add no value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90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/>
              <a:t> Group slides for major points (top-down)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90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mtClean="0"/>
              <a:t> Avoid reading slides</a:t>
            </a:r>
          </a:p>
        </p:txBody>
      </p:sp>
    </p:spTree>
    <p:extLst>
      <p:ext uri="{BB962C8B-B14F-4D97-AF65-F5344CB8AC3E}">
        <p14:creationId xmlns:p14="http://schemas.microsoft.com/office/powerpoint/2010/main" val="8768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139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Shimmer</vt:lpstr>
      <vt:lpstr>1_Shimmer</vt:lpstr>
      <vt:lpstr>2_Shimmer</vt:lpstr>
      <vt:lpstr>Oral Presentations</vt:lpstr>
      <vt:lpstr>Oral Presentations</vt:lpstr>
      <vt:lpstr>Oral Presentations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Presentations</dc:title>
  <dc:creator>sumbaug</dc:creator>
  <cp:lastModifiedBy>sumbaug</cp:lastModifiedBy>
  <cp:revision>2</cp:revision>
  <dcterms:created xsi:type="dcterms:W3CDTF">2014-11-18T20:26:00Z</dcterms:created>
  <dcterms:modified xsi:type="dcterms:W3CDTF">2014-11-18T20:28:41Z</dcterms:modified>
</cp:coreProperties>
</file>