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75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B0F97-6703-4F3E-915F-CDA05928FB85}" type="datetimeFigureOut">
              <a:rPr lang="en-US" smtClean="0"/>
              <a:t>9/5/2009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1B3E7-FDE4-4A92-BFBC-73D10F8966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B0F97-6703-4F3E-915F-CDA05928FB85}" type="datetimeFigureOut">
              <a:rPr lang="en-US" smtClean="0"/>
              <a:t>9/5/2009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1B3E7-FDE4-4A92-BFBC-73D10F8966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B0F97-6703-4F3E-915F-CDA05928FB85}" type="datetimeFigureOut">
              <a:rPr lang="en-US" smtClean="0"/>
              <a:t>9/5/2009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1B3E7-FDE4-4A92-BFBC-73D10F8966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B0F97-6703-4F3E-915F-CDA05928FB85}" type="datetimeFigureOut">
              <a:rPr lang="en-US" smtClean="0"/>
              <a:t>9/5/2009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1B3E7-FDE4-4A92-BFBC-73D10F8966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B0F97-6703-4F3E-915F-CDA05928FB85}" type="datetimeFigureOut">
              <a:rPr lang="en-US" smtClean="0"/>
              <a:t>9/5/2009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1B3E7-FDE4-4A92-BFBC-73D10F8966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B0F97-6703-4F3E-915F-CDA05928FB85}" type="datetimeFigureOut">
              <a:rPr lang="en-US" smtClean="0"/>
              <a:t>9/5/2009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1B3E7-FDE4-4A92-BFBC-73D10F8966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B0F97-6703-4F3E-915F-CDA05928FB85}" type="datetimeFigureOut">
              <a:rPr lang="en-US" smtClean="0"/>
              <a:t>9/5/2009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1B3E7-FDE4-4A92-BFBC-73D10F8966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B0F97-6703-4F3E-915F-CDA05928FB85}" type="datetimeFigureOut">
              <a:rPr lang="en-US" smtClean="0"/>
              <a:t>9/5/2009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1B3E7-FDE4-4A92-BFBC-73D10F8966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B0F97-6703-4F3E-915F-CDA05928FB85}" type="datetimeFigureOut">
              <a:rPr lang="en-US" smtClean="0"/>
              <a:t>9/5/2009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1B3E7-FDE4-4A92-BFBC-73D10F8966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B0F97-6703-4F3E-915F-CDA05928FB85}" type="datetimeFigureOut">
              <a:rPr lang="en-US" smtClean="0"/>
              <a:t>9/5/2009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1B3E7-FDE4-4A92-BFBC-73D10F8966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B0F97-6703-4F3E-915F-CDA05928FB85}" type="datetimeFigureOut">
              <a:rPr lang="en-US" smtClean="0"/>
              <a:t>9/5/2009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1B3E7-FDE4-4A92-BFBC-73D10F8966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4B0F97-6703-4F3E-915F-CDA05928FB85}" type="datetimeFigureOut">
              <a:rPr lang="en-US" smtClean="0"/>
              <a:t>9/5/2009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01B3E7-FDE4-4A92-BFBC-73D10F89668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2000" cy="76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2000" cy="76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2000" cy="76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2000" cy="76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On-screen Show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Gina</dc:creator>
  <cp:lastModifiedBy>Gina</cp:lastModifiedBy>
  <cp:revision>1</cp:revision>
  <dcterms:created xsi:type="dcterms:W3CDTF">2009-09-05T20:54:19Z</dcterms:created>
  <dcterms:modified xsi:type="dcterms:W3CDTF">2009-09-05T20:58:00Z</dcterms:modified>
</cp:coreProperties>
</file>