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comments/modernComment_139_7D6D8A79.xml" ContentType="application/vnd.ms-powerpoint.comments+xml"/>
  <Override PartName="/ppt/comments/modernComment_10E_0.xml" ContentType="application/vnd.ms-powerpoint.comments+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webextensions/webextension1.xml" ContentType="application/vnd.ms-office.webextension+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4"/>
    <p:sldMasterId id="2147483648" r:id="rId5"/>
  </p:sldMasterIdLst>
  <p:notesMasterIdLst>
    <p:notesMasterId r:id="rId66"/>
  </p:notesMasterIdLst>
  <p:sldIdLst>
    <p:sldId id="256" r:id="rId6"/>
    <p:sldId id="282" r:id="rId7"/>
    <p:sldId id="257" r:id="rId8"/>
    <p:sldId id="283" r:id="rId9"/>
    <p:sldId id="284" r:id="rId10"/>
    <p:sldId id="286" r:id="rId11"/>
    <p:sldId id="285" r:id="rId12"/>
    <p:sldId id="264" r:id="rId13"/>
    <p:sldId id="275" r:id="rId14"/>
    <p:sldId id="276" r:id="rId15"/>
    <p:sldId id="277" r:id="rId16"/>
    <p:sldId id="278" r:id="rId17"/>
    <p:sldId id="265" r:id="rId18"/>
    <p:sldId id="279" r:id="rId19"/>
    <p:sldId id="280" r:id="rId20"/>
    <p:sldId id="287" r:id="rId21"/>
    <p:sldId id="288" r:id="rId22"/>
    <p:sldId id="267" r:id="rId23"/>
    <p:sldId id="271" r:id="rId24"/>
    <p:sldId id="273" r:id="rId25"/>
    <p:sldId id="289" r:id="rId26"/>
    <p:sldId id="290" r:id="rId27"/>
    <p:sldId id="308" r:id="rId28"/>
    <p:sldId id="309" r:id="rId29"/>
    <p:sldId id="262" r:id="rId30"/>
    <p:sldId id="261" r:id="rId31"/>
    <p:sldId id="310" r:id="rId32"/>
    <p:sldId id="311" r:id="rId33"/>
    <p:sldId id="312" r:id="rId34"/>
    <p:sldId id="313" r:id="rId35"/>
    <p:sldId id="268" r:id="rId36"/>
    <p:sldId id="269" r:id="rId37"/>
    <p:sldId id="270" r:id="rId38"/>
    <p:sldId id="274" r:id="rId39"/>
    <p:sldId id="314" r:id="rId40"/>
    <p:sldId id="315" r:id="rId41"/>
    <p:sldId id="316" r:id="rId42"/>
    <p:sldId id="317" r:id="rId43"/>
    <p:sldId id="318" r:id="rId44"/>
    <p:sldId id="319" r:id="rId45"/>
    <p:sldId id="320"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335" r:id="rId61"/>
    <p:sldId id="336" r:id="rId62"/>
    <p:sldId id="337" r:id="rId63"/>
    <p:sldId id="338" r:id="rId64"/>
    <p:sldId id="339" r:id="rId65"/>
  </p:sldIdLst>
  <p:sldSz cx="12192000" cy="6858000"/>
  <p:notesSz cx="6858000" cy="12192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90AD91-5675-B397-DA97-B3A1B7BFCCE8}" name="Dilley, Mindy" initials="DM" userId="S::medille@siue.edu::874ebbc9-f782-46e9-b496-0944e9c3669b" providerId="AD"/>
  <p188:author id="{DCEA54A7-3D6E-35E5-D38C-C03C246298B6}" name="Roccia, Miriam" initials="RM" userId="S::mroccia@siue.edu::f7a4bc5d-00b6-4c4d-b6fa-9a575d5437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825FF0-DD3F-4172-BF84-F213E30820D8}" v="1" dt="2025-06-05T22:31:37.17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08" y="10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keler, Lindsay" userId="a407e945-66b9-4167-a9c6-767e715b6631" providerId="ADAL" clId="{02825FF0-DD3F-4172-BF84-F213E30820D8}"/>
    <pc:docChg chg="modNotesMaster">
      <pc:chgData name="Winkeler, Lindsay" userId="a407e945-66b9-4167-a9c6-767e715b6631" providerId="ADAL" clId="{02825FF0-DD3F-4172-BF84-F213E30820D8}" dt="2025-06-05T22:31:37.177" v="0"/>
      <pc:docMkLst>
        <pc:docMk/>
      </pc:docMkLst>
    </pc:docChg>
  </pc:docChgLst>
  <pc:docChgLst>
    <pc:chgData name="Ligon, Maddyline" userId="c418bdf0-4880-425d-b55b-bf92bd6e2aa3" providerId="ADAL" clId="{1B178DFE-FBA9-4739-92CB-53A48C0BC295}"/>
    <pc:docChg chg="custSel modSld">
      <pc:chgData name="Ligon, Maddyline" userId="c418bdf0-4880-425d-b55b-bf92bd6e2aa3" providerId="ADAL" clId="{1B178DFE-FBA9-4739-92CB-53A48C0BC295}" dt="2025-06-03T16:46:05.324" v="48"/>
      <pc:docMkLst>
        <pc:docMk/>
      </pc:docMkLst>
      <pc:sldChg chg="modSp">
        <pc:chgData name="Ligon, Maddyline" userId="c418bdf0-4880-425d-b55b-bf92bd6e2aa3" providerId="ADAL" clId="{1B178DFE-FBA9-4739-92CB-53A48C0BC295}" dt="2025-06-03T15:03:39.447" v="1"/>
        <pc:sldMkLst>
          <pc:docMk/>
          <pc:sldMk cId="0" sldId="256"/>
        </pc:sldMkLst>
        <pc:spChg chg="mod">
          <ac:chgData name="Ligon, Maddyline" userId="c418bdf0-4880-425d-b55b-bf92bd6e2aa3" providerId="ADAL" clId="{1B178DFE-FBA9-4739-92CB-53A48C0BC295}" dt="2025-06-03T15:03:36.795" v="0"/>
          <ac:spMkLst>
            <pc:docMk/>
            <pc:sldMk cId="0" sldId="256"/>
            <ac:spMk id="11" creationId="{00000000-0000-0000-0000-000000000000}"/>
          </ac:spMkLst>
        </pc:spChg>
        <pc:spChg chg="mod">
          <ac:chgData name="Ligon, Maddyline" userId="c418bdf0-4880-425d-b55b-bf92bd6e2aa3" providerId="ADAL" clId="{1B178DFE-FBA9-4739-92CB-53A48C0BC295}" dt="2025-06-03T15:03:39.447" v="1"/>
          <ac:spMkLst>
            <pc:docMk/>
            <pc:sldMk cId="0" sldId="256"/>
            <ac:spMk id="12" creationId="{00000000-0000-0000-0000-000000000000}"/>
          </ac:spMkLst>
        </pc:spChg>
      </pc:sldChg>
      <pc:sldChg chg="modSp">
        <pc:chgData name="Ligon, Maddyline" userId="c418bdf0-4880-425d-b55b-bf92bd6e2aa3" providerId="ADAL" clId="{1B178DFE-FBA9-4739-92CB-53A48C0BC295}" dt="2025-06-03T15:03:55.936" v="4"/>
        <pc:sldMkLst>
          <pc:docMk/>
          <pc:sldMk cId="0" sldId="257"/>
        </pc:sldMkLst>
        <pc:spChg chg="mod">
          <ac:chgData name="Ligon, Maddyline" userId="c418bdf0-4880-425d-b55b-bf92bd6e2aa3" providerId="ADAL" clId="{1B178DFE-FBA9-4739-92CB-53A48C0BC295}" dt="2025-06-03T15:03:55.936" v="4"/>
          <ac:spMkLst>
            <pc:docMk/>
            <pc:sldMk cId="0" sldId="257"/>
            <ac:spMk id="6" creationId="{00000000-0000-0000-0000-000000000000}"/>
          </ac:spMkLst>
        </pc:spChg>
      </pc:sldChg>
      <pc:sldChg chg="modSp">
        <pc:chgData name="Ligon, Maddyline" userId="c418bdf0-4880-425d-b55b-bf92bd6e2aa3" providerId="ADAL" clId="{1B178DFE-FBA9-4739-92CB-53A48C0BC295}" dt="2025-06-03T15:21:46.735" v="26"/>
        <pc:sldMkLst>
          <pc:docMk/>
          <pc:sldMk cId="0" sldId="261"/>
        </pc:sldMkLst>
        <pc:spChg chg="mod">
          <ac:chgData name="Ligon, Maddyline" userId="c418bdf0-4880-425d-b55b-bf92bd6e2aa3" providerId="ADAL" clId="{1B178DFE-FBA9-4739-92CB-53A48C0BC295}" dt="2025-06-03T15:21:46.735" v="26"/>
          <ac:spMkLst>
            <pc:docMk/>
            <pc:sldMk cId="0" sldId="261"/>
            <ac:spMk id="7" creationId="{00000000-0000-0000-0000-000000000000}"/>
          </ac:spMkLst>
        </pc:spChg>
        <pc:spChg chg="mod">
          <ac:chgData name="Ligon, Maddyline" userId="c418bdf0-4880-425d-b55b-bf92bd6e2aa3" providerId="ADAL" clId="{1B178DFE-FBA9-4739-92CB-53A48C0BC295}" dt="2025-06-03T15:21:43.883" v="25"/>
          <ac:spMkLst>
            <pc:docMk/>
            <pc:sldMk cId="0" sldId="261"/>
            <ac:spMk id="12" creationId="{87B76AB0-D7A2-ECF5-FDFA-C6ACC2B48564}"/>
          </ac:spMkLst>
        </pc:spChg>
      </pc:sldChg>
      <pc:sldChg chg="modSp">
        <pc:chgData name="Ligon, Maddyline" userId="c418bdf0-4880-425d-b55b-bf92bd6e2aa3" providerId="ADAL" clId="{1B178DFE-FBA9-4739-92CB-53A48C0BC295}" dt="2025-06-03T15:21:39.518" v="24"/>
        <pc:sldMkLst>
          <pc:docMk/>
          <pc:sldMk cId="0" sldId="262"/>
        </pc:sldMkLst>
        <pc:spChg chg="mod">
          <ac:chgData name="Ligon, Maddyline" userId="c418bdf0-4880-425d-b55b-bf92bd6e2aa3" providerId="ADAL" clId="{1B178DFE-FBA9-4739-92CB-53A48C0BC295}" dt="2025-06-03T15:21:35.421" v="23"/>
          <ac:spMkLst>
            <pc:docMk/>
            <pc:sldMk cId="0" sldId="262"/>
            <ac:spMk id="8" creationId="{00000000-0000-0000-0000-000000000000}"/>
          </ac:spMkLst>
        </pc:spChg>
        <pc:spChg chg="mod">
          <ac:chgData name="Ligon, Maddyline" userId="c418bdf0-4880-425d-b55b-bf92bd6e2aa3" providerId="ADAL" clId="{1B178DFE-FBA9-4739-92CB-53A48C0BC295}" dt="2025-06-03T15:21:39.518" v="24"/>
          <ac:spMkLst>
            <pc:docMk/>
            <pc:sldMk cId="0" sldId="262"/>
            <ac:spMk id="9" creationId="{00000000-0000-0000-0000-000000000000}"/>
          </ac:spMkLst>
        </pc:spChg>
      </pc:sldChg>
      <pc:sldChg chg="modSp">
        <pc:chgData name="Ligon, Maddyline" userId="c418bdf0-4880-425d-b55b-bf92bd6e2aa3" providerId="ADAL" clId="{1B178DFE-FBA9-4739-92CB-53A48C0BC295}" dt="2025-06-03T15:07:41.899" v="18"/>
        <pc:sldMkLst>
          <pc:docMk/>
          <pc:sldMk cId="0" sldId="267"/>
        </pc:sldMkLst>
        <pc:spChg chg="mod">
          <ac:chgData name="Ligon, Maddyline" userId="c418bdf0-4880-425d-b55b-bf92bd6e2aa3" providerId="ADAL" clId="{1B178DFE-FBA9-4739-92CB-53A48C0BC295}" dt="2025-06-03T15:07:41.899" v="18"/>
          <ac:spMkLst>
            <pc:docMk/>
            <pc:sldMk cId="0" sldId="267"/>
            <ac:spMk id="5" creationId="{00000000-0000-0000-0000-000000000000}"/>
          </ac:spMkLst>
        </pc:spChg>
      </pc:sldChg>
      <pc:sldChg chg="modSp">
        <pc:chgData name="Ligon, Maddyline" userId="c418bdf0-4880-425d-b55b-bf92bd6e2aa3" providerId="ADAL" clId="{1B178DFE-FBA9-4739-92CB-53A48C0BC295}" dt="2025-06-03T15:27:56.315" v="29"/>
        <pc:sldMkLst>
          <pc:docMk/>
          <pc:sldMk cId="0" sldId="268"/>
        </pc:sldMkLst>
        <pc:spChg chg="mod">
          <ac:chgData name="Ligon, Maddyline" userId="c418bdf0-4880-425d-b55b-bf92bd6e2aa3" providerId="ADAL" clId="{1B178DFE-FBA9-4739-92CB-53A48C0BC295}" dt="2025-06-03T15:27:56.315" v="29"/>
          <ac:spMkLst>
            <pc:docMk/>
            <pc:sldMk cId="0" sldId="268"/>
            <ac:spMk id="11" creationId="{00000000-0000-0000-0000-000000000000}"/>
          </ac:spMkLst>
        </pc:spChg>
      </pc:sldChg>
      <pc:sldChg chg="modSp">
        <pc:chgData name="Ligon, Maddyline" userId="c418bdf0-4880-425d-b55b-bf92bd6e2aa3" providerId="ADAL" clId="{1B178DFE-FBA9-4739-92CB-53A48C0BC295}" dt="2025-06-03T15:28:19.770" v="32"/>
        <pc:sldMkLst>
          <pc:docMk/>
          <pc:sldMk cId="0" sldId="269"/>
        </pc:sldMkLst>
        <pc:spChg chg="mod">
          <ac:chgData name="Ligon, Maddyline" userId="c418bdf0-4880-425d-b55b-bf92bd6e2aa3" providerId="ADAL" clId="{1B178DFE-FBA9-4739-92CB-53A48C0BC295}" dt="2025-06-03T15:28:04.503" v="30"/>
          <ac:spMkLst>
            <pc:docMk/>
            <pc:sldMk cId="0" sldId="269"/>
            <ac:spMk id="7" creationId="{00000000-0000-0000-0000-000000000000}"/>
          </ac:spMkLst>
        </pc:spChg>
        <pc:spChg chg="mod">
          <ac:chgData name="Ligon, Maddyline" userId="c418bdf0-4880-425d-b55b-bf92bd6e2aa3" providerId="ADAL" clId="{1B178DFE-FBA9-4739-92CB-53A48C0BC295}" dt="2025-06-03T15:28:12.364" v="31"/>
          <ac:spMkLst>
            <pc:docMk/>
            <pc:sldMk cId="0" sldId="269"/>
            <ac:spMk id="8" creationId="{00000000-0000-0000-0000-000000000000}"/>
          </ac:spMkLst>
        </pc:spChg>
        <pc:spChg chg="mod">
          <ac:chgData name="Ligon, Maddyline" userId="c418bdf0-4880-425d-b55b-bf92bd6e2aa3" providerId="ADAL" clId="{1B178DFE-FBA9-4739-92CB-53A48C0BC295}" dt="2025-06-03T15:28:19.770" v="32"/>
          <ac:spMkLst>
            <pc:docMk/>
            <pc:sldMk cId="0" sldId="269"/>
            <ac:spMk id="9" creationId="{00000000-0000-0000-0000-000000000000}"/>
          </ac:spMkLst>
        </pc:spChg>
      </pc:sldChg>
      <pc:sldChg chg="modSp">
        <pc:chgData name="Ligon, Maddyline" userId="c418bdf0-4880-425d-b55b-bf92bd6e2aa3" providerId="ADAL" clId="{1B178DFE-FBA9-4739-92CB-53A48C0BC295}" dt="2025-06-03T15:29:50.717" v="33"/>
        <pc:sldMkLst>
          <pc:docMk/>
          <pc:sldMk cId="0" sldId="270"/>
        </pc:sldMkLst>
        <pc:spChg chg="mod">
          <ac:chgData name="Ligon, Maddyline" userId="c418bdf0-4880-425d-b55b-bf92bd6e2aa3" providerId="ADAL" clId="{1B178DFE-FBA9-4739-92CB-53A48C0BC295}" dt="2025-06-03T15:29:50.717" v="33"/>
          <ac:spMkLst>
            <pc:docMk/>
            <pc:sldMk cId="0" sldId="270"/>
            <ac:spMk id="12" creationId="{591EBF61-15E5-2F67-9F30-F120E9F473F5}"/>
          </ac:spMkLst>
        </pc:spChg>
      </pc:sldChg>
      <pc:sldChg chg="modSp">
        <pc:chgData name="Ligon, Maddyline" userId="c418bdf0-4880-425d-b55b-bf92bd6e2aa3" providerId="ADAL" clId="{1B178DFE-FBA9-4739-92CB-53A48C0BC295}" dt="2025-06-03T15:05:47.004" v="8"/>
        <pc:sldMkLst>
          <pc:docMk/>
          <pc:sldMk cId="2512855796" sldId="276"/>
        </pc:sldMkLst>
        <pc:spChg chg="mod">
          <ac:chgData name="Ligon, Maddyline" userId="c418bdf0-4880-425d-b55b-bf92bd6e2aa3" providerId="ADAL" clId="{1B178DFE-FBA9-4739-92CB-53A48C0BC295}" dt="2025-06-03T15:05:47.004" v="8"/>
          <ac:spMkLst>
            <pc:docMk/>
            <pc:sldMk cId="2512855796" sldId="276"/>
            <ac:spMk id="6" creationId="{2E4ECC33-808A-7419-EE6B-15F88BB516FE}"/>
          </ac:spMkLst>
        </pc:spChg>
      </pc:sldChg>
      <pc:sldChg chg="modSp">
        <pc:chgData name="Ligon, Maddyline" userId="c418bdf0-4880-425d-b55b-bf92bd6e2aa3" providerId="ADAL" clId="{1B178DFE-FBA9-4739-92CB-53A48C0BC295}" dt="2025-06-03T15:05:55.589" v="9"/>
        <pc:sldMkLst>
          <pc:docMk/>
          <pc:sldMk cId="2051356002" sldId="277"/>
        </pc:sldMkLst>
        <pc:spChg chg="mod">
          <ac:chgData name="Ligon, Maddyline" userId="c418bdf0-4880-425d-b55b-bf92bd6e2aa3" providerId="ADAL" clId="{1B178DFE-FBA9-4739-92CB-53A48C0BC295}" dt="2025-06-03T15:05:55.589" v="9"/>
          <ac:spMkLst>
            <pc:docMk/>
            <pc:sldMk cId="2051356002" sldId="277"/>
            <ac:spMk id="6" creationId="{7EEDC70E-CD07-1F43-60A1-A8DF48C8FF25}"/>
          </ac:spMkLst>
        </pc:spChg>
      </pc:sldChg>
      <pc:sldChg chg="modSp mod">
        <pc:chgData name="Ligon, Maddyline" userId="c418bdf0-4880-425d-b55b-bf92bd6e2aa3" providerId="ADAL" clId="{1B178DFE-FBA9-4739-92CB-53A48C0BC295}" dt="2025-06-03T15:06:08.191" v="11" actId="20577"/>
        <pc:sldMkLst>
          <pc:docMk/>
          <pc:sldMk cId="1893706362" sldId="278"/>
        </pc:sldMkLst>
        <pc:spChg chg="mod">
          <ac:chgData name="Ligon, Maddyline" userId="c418bdf0-4880-425d-b55b-bf92bd6e2aa3" providerId="ADAL" clId="{1B178DFE-FBA9-4739-92CB-53A48C0BC295}" dt="2025-06-03T15:06:08.191" v="11" actId="20577"/>
          <ac:spMkLst>
            <pc:docMk/>
            <pc:sldMk cId="1893706362" sldId="278"/>
            <ac:spMk id="10" creationId="{5D402888-CA1D-A151-4838-FB530B5424F7}"/>
          </ac:spMkLst>
        </pc:spChg>
      </pc:sldChg>
      <pc:sldChg chg="modSp">
        <pc:chgData name="Ligon, Maddyline" userId="c418bdf0-4880-425d-b55b-bf92bd6e2aa3" providerId="ADAL" clId="{1B178DFE-FBA9-4739-92CB-53A48C0BC295}" dt="2025-06-03T15:06:51.929" v="12"/>
        <pc:sldMkLst>
          <pc:docMk/>
          <pc:sldMk cId="1827145471" sldId="279"/>
        </pc:sldMkLst>
        <pc:spChg chg="mod">
          <ac:chgData name="Ligon, Maddyline" userId="c418bdf0-4880-425d-b55b-bf92bd6e2aa3" providerId="ADAL" clId="{1B178DFE-FBA9-4739-92CB-53A48C0BC295}" dt="2025-06-03T15:06:51.929" v="12"/>
          <ac:spMkLst>
            <pc:docMk/>
            <pc:sldMk cId="1827145471" sldId="279"/>
            <ac:spMk id="6" creationId="{0A759A21-35AC-641B-7BAC-FFFD966EEB5D}"/>
          </ac:spMkLst>
        </pc:spChg>
      </pc:sldChg>
      <pc:sldChg chg="modSp">
        <pc:chgData name="Ligon, Maddyline" userId="c418bdf0-4880-425d-b55b-bf92bd6e2aa3" providerId="ADAL" clId="{1B178DFE-FBA9-4739-92CB-53A48C0BC295}" dt="2025-06-03T15:07:07.569" v="13"/>
        <pc:sldMkLst>
          <pc:docMk/>
          <pc:sldMk cId="3379309027" sldId="280"/>
        </pc:sldMkLst>
        <pc:spChg chg="mod">
          <ac:chgData name="Ligon, Maddyline" userId="c418bdf0-4880-425d-b55b-bf92bd6e2aa3" providerId="ADAL" clId="{1B178DFE-FBA9-4739-92CB-53A48C0BC295}" dt="2025-06-03T15:07:07.569" v="13"/>
          <ac:spMkLst>
            <pc:docMk/>
            <pc:sldMk cId="3379309027" sldId="280"/>
            <ac:spMk id="6" creationId="{8117C900-D0B6-27F2-E63F-A0DBFE272FBB}"/>
          </ac:spMkLst>
        </pc:spChg>
      </pc:sldChg>
      <pc:sldChg chg="modSp">
        <pc:chgData name="Ligon, Maddyline" userId="c418bdf0-4880-425d-b55b-bf92bd6e2aa3" providerId="ADAL" clId="{1B178DFE-FBA9-4739-92CB-53A48C0BC295}" dt="2025-06-03T15:03:48.609" v="3"/>
        <pc:sldMkLst>
          <pc:docMk/>
          <pc:sldMk cId="3528029061" sldId="282"/>
        </pc:sldMkLst>
        <pc:spChg chg="mod">
          <ac:chgData name="Ligon, Maddyline" userId="c418bdf0-4880-425d-b55b-bf92bd6e2aa3" providerId="ADAL" clId="{1B178DFE-FBA9-4739-92CB-53A48C0BC295}" dt="2025-06-03T15:03:43.757" v="2"/>
          <ac:spMkLst>
            <pc:docMk/>
            <pc:sldMk cId="3528029061" sldId="282"/>
            <ac:spMk id="4" creationId="{3C54E28E-AA7E-0CA4-3EA4-6401BB59BF01}"/>
          </ac:spMkLst>
        </pc:spChg>
        <pc:spChg chg="mod">
          <ac:chgData name="Ligon, Maddyline" userId="c418bdf0-4880-425d-b55b-bf92bd6e2aa3" providerId="ADAL" clId="{1B178DFE-FBA9-4739-92CB-53A48C0BC295}" dt="2025-06-03T15:03:48.609" v="3"/>
          <ac:spMkLst>
            <pc:docMk/>
            <pc:sldMk cId="3528029061" sldId="282"/>
            <ac:spMk id="6" creationId="{00000000-0000-0000-0000-000000000000}"/>
          </ac:spMkLst>
        </pc:spChg>
      </pc:sldChg>
      <pc:sldChg chg="modSp">
        <pc:chgData name="Ligon, Maddyline" userId="c418bdf0-4880-425d-b55b-bf92bd6e2aa3" providerId="ADAL" clId="{1B178DFE-FBA9-4739-92CB-53A48C0BC295}" dt="2025-06-03T15:03:59.770" v="5"/>
        <pc:sldMkLst>
          <pc:docMk/>
          <pc:sldMk cId="1645757420" sldId="283"/>
        </pc:sldMkLst>
        <pc:spChg chg="mod">
          <ac:chgData name="Ligon, Maddyline" userId="c418bdf0-4880-425d-b55b-bf92bd6e2aa3" providerId="ADAL" clId="{1B178DFE-FBA9-4739-92CB-53A48C0BC295}" dt="2025-06-03T15:03:59.770" v="5"/>
          <ac:spMkLst>
            <pc:docMk/>
            <pc:sldMk cId="1645757420" sldId="283"/>
            <ac:spMk id="4" creationId="{677B5258-7D81-5CED-B48D-2635790EDA98}"/>
          </ac:spMkLst>
        </pc:spChg>
      </pc:sldChg>
      <pc:sldChg chg="modSp">
        <pc:chgData name="Ligon, Maddyline" userId="c418bdf0-4880-425d-b55b-bf92bd6e2aa3" providerId="ADAL" clId="{1B178DFE-FBA9-4739-92CB-53A48C0BC295}" dt="2025-06-03T15:05:01.333" v="7"/>
        <pc:sldMkLst>
          <pc:docMk/>
          <pc:sldMk cId="1975445062" sldId="285"/>
        </pc:sldMkLst>
        <pc:spChg chg="mod">
          <ac:chgData name="Ligon, Maddyline" userId="c418bdf0-4880-425d-b55b-bf92bd6e2aa3" providerId="ADAL" clId="{1B178DFE-FBA9-4739-92CB-53A48C0BC295}" dt="2025-06-03T15:04:57.110" v="6"/>
          <ac:spMkLst>
            <pc:docMk/>
            <pc:sldMk cId="1975445062" sldId="285"/>
            <ac:spMk id="4" creationId="{31776BB0-27C8-6240-4318-69B618852688}"/>
          </ac:spMkLst>
        </pc:spChg>
        <pc:spChg chg="mod">
          <ac:chgData name="Ligon, Maddyline" userId="c418bdf0-4880-425d-b55b-bf92bd6e2aa3" providerId="ADAL" clId="{1B178DFE-FBA9-4739-92CB-53A48C0BC295}" dt="2025-06-03T15:05:01.333" v="7"/>
          <ac:spMkLst>
            <pc:docMk/>
            <pc:sldMk cId="1975445062" sldId="285"/>
            <ac:spMk id="6" creationId="{3450CDC6-FE70-ED8C-A51E-E715625AE63F}"/>
          </ac:spMkLst>
        </pc:spChg>
      </pc:sldChg>
      <pc:sldChg chg="modSp">
        <pc:chgData name="Ligon, Maddyline" userId="c418bdf0-4880-425d-b55b-bf92bd6e2aa3" providerId="ADAL" clId="{1B178DFE-FBA9-4739-92CB-53A48C0BC295}" dt="2025-06-03T15:07:24.116" v="15"/>
        <pc:sldMkLst>
          <pc:docMk/>
          <pc:sldMk cId="2196490904" sldId="287"/>
        </pc:sldMkLst>
        <pc:spChg chg="mod">
          <ac:chgData name="Ligon, Maddyline" userId="c418bdf0-4880-425d-b55b-bf92bd6e2aa3" providerId="ADAL" clId="{1B178DFE-FBA9-4739-92CB-53A48C0BC295}" dt="2025-06-03T15:07:18.880" v="14"/>
          <ac:spMkLst>
            <pc:docMk/>
            <pc:sldMk cId="2196490904" sldId="287"/>
            <ac:spMk id="4" creationId="{CBB75E53-6849-82C2-4D1E-1FA4F53EE0A6}"/>
          </ac:spMkLst>
        </pc:spChg>
        <pc:spChg chg="mod">
          <ac:chgData name="Ligon, Maddyline" userId="c418bdf0-4880-425d-b55b-bf92bd6e2aa3" providerId="ADAL" clId="{1B178DFE-FBA9-4739-92CB-53A48C0BC295}" dt="2025-06-03T15:07:24.116" v="15"/>
          <ac:spMkLst>
            <pc:docMk/>
            <pc:sldMk cId="2196490904" sldId="287"/>
            <ac:spMk id="6" creationId="{A4EFFEA6-51E5-2B86-1671-21799647CEBD}"/>
          </ac:spMkLst>
        </pc:spChg>
      </pc:sldChg>
      <pc:sldChg chg="modSp">
        <pc:chgData name="Ligon, Maddyline" userId="c418bdf0-4880-425d-b55b-bf92bd6e2aa3" providerId="ADAL" clId="{1B178DFE-FBA9-4739-92CB-53A48C0BC295}" dt="2025-06-03T15:07:35.999" v="17"/>
        <pc:sldMkLst>
          <pc:docMk/>
          <pc:sldMk cId="1830393048" sldId="288"/>
        </pc:sldMkLst>
        <pc:spChg chg="mod">
          <ac:chgData name="Ligon, Maddyline" userId="c418bdf0-4880-425d-b55b-bf92bd6e2aa3" providerId="ADAL" clId="{1B178DFE-FBA9-4739-92CB-53A48C0BC295}" dt="2025-06-03T15:07:31.460" v="16"/>
          <ac:spMkLst>
            <pc:docMk/>
            <pc:sldMk cId="1830393048" sldId="288"/>
            <ac:spMk id="4" creationId="{AA6881E8-6422-5741-7B3F-6D30017AF8F0}"/>
          </ac:spMkLst>
        </pc:spChg>
        <pc:spChg chg="mod">
          <ac:chgData name="Ligon, Maddyline" userId="c418bdf0-4880-425d-b55b-bf92bd6e2aa3" providerId="ADAL" clId="{1B178DFE-FBA9-4739-92CB-53A48C0BC295}" dt="2025-06-03T15:07:35.999" v="17"/>
          <ac:spMkLst>
            <pc:docMk/>
            <pc:sldMk cId="1830393048" sldId="288"/>
            <ac:spMk id="6" creationId="{D9281074-53BA-8AEB-956E-1CC1CDA9945D}"/>
          </ac:spMkLst>
        </pc:spChg>
      </pc:sldChg>
      <pc:sldChg chg="modSp">
        <pc:chgData name="Ligon, Maddyline" userId="c418bdf0-4880-425d-b55b-bf92bd6e2aa3" providerId="ADAL" clId="{1B178DFE-FBA9-4739-92CB-53A48C0BC295}" dt="2025-06-03T15:20:56.266" v="19"/>
        <pc:sldMkLst>
          <pc:docMk/>
          <pc:sldMk cId="3977821660" sldId="289"/>
        </pc:sldMkLst>
        <pc:spChg chg="mod">
          <ac:chgData name="Ligon, Maddyline" userId="c418bdf0-4880-425d-b55b-bf92bd6e2aa3" providerId="ADAL" clId="{1B178DFE-FBA9-4739-92CB-53A48C0BC295}" dt="2025-06-03T15:20:56.266" v="19"/>
          <ac:spMkLst>
            <pc:docMk/>
            <pc:sldMk cId="3977821660" sldId="289"/>
            <ac:spMk id="11" creationId="{00000000-0000-0000-0000-000000000000}"/>
          </ac:spMkLst>
        </pc:spChg>
      </pc:sldChg>
      <pc:sldChg chg="modSp">
        <pc:chgData name="Ligon, Maddyline" userId="c418bdf0-4880-425d-b55b-bf92bd6e2aa3" providerId="ADAL" clId="{1B178DFE-FBA9-4739-92CB-53A48C0BC295}" dt="2025-06-03T15:21:13.862" v="20"/>
        <pc:sldMkLst>
          <pc:docMk/>
          <pc:sldMk cId="140074340" sldId="290"/>
        </pc:sldMkLst>
        <pc:spChg chg="mod">
          <ac:chgData name="Ligon, Maddyline" userId="c418bdf0-4880-425d-b55b-bf92bd6e2aa3" providerId="ADAL" clId="{1B178DFE-FBA9-4739-92CB-53A48C0BC295}" dt="2025-06-03T15:21:13.862" v="20"/>
          <ac:spMkLst>
            <pc:docMk/>
            <pc:sldMk cId="140074340" sldId="290"/>
            <ac:spMk id="7" creationId="{00000000-0000-0000-0000-000000000000}"/>
          </ac:spMkLst>
        </pc:spChg>
      </pc:sldChg>
      <pc:sldChg chg="modSp">
        <pc:chgData name="Ligon, Maddyline" userId="c418bdf0-4880-425d-b55b-bf92bd6e2aa3" providerId="ADAL" clId="{1B178DFE-FBA9-4739-92CB-53A48C0BC295}" dt="2025-06-03T15:21:23.425" v="21"/>
        <pc:sldMkLst>
          <pc:docMk/>
          <pc:sldMk cId="2567685054" sldId="308"/>
        </pc:sldMkLst>
        <pc:spChg chg="mod">
          <ac:chgData name="Ligon, Maddyline" userId="c418bdf0-4880-425d-b55b-bf92bd6e2aa3" providerId="ADAL" clId="{1B178DFE-FBA9-4739-92CB-53A48C0BC295}" dt="2025-06-03T15:21:23.425" v="21"/>
          <ac:spMkLst>
            <pc:docMk/>
            <pc:sldMk cId="2567685054" sldId="308"/>
            <ac:spMk id="6" creationId="{24943037-E94C-82E7-9C89-AC4D5CAC49E6}"/>
          </ac:spMkLst>
        </pc:spChg>
      </pc:sldChg>
      <pc:sldChg chg="modSp">
        <pc:chgData name="Ligon, Maddyline" userId="c418bdf0-4880-425d-b55b-bf92bd6e2aa3" providerId="ADAL" clId="{1B178DFE-FBA9-4739-92CB-53A48C0BC295}" dt="2025-06-03T15:21:31.313" v="22"/>
        <pc:sldMkLst>
          <pc:docMk/>
          <pc:sldMk cId="1888111271" sldId="309"/>
        </pc:sldMkLst>
        <pc:spChg chg="mod">
          <ac:chgData name="Ligon, Maddyline" userId="c418bdf0-4880-425d-b55b-bf92bd6e2aa3" providerId="ADAL" clId="{1B178DFE-FBA9-4739-92CB-53A48C0BC295}" dt="2025-06-03T15:21:31.313" v="22"/>
          <ac:spMkLst>
            <pc:docMk/>
            <pc:sldMk cId="1888111271" sldId="309"/>
            <ac:spMk id="6" creationId="{EBF070B8-27D0-C61D-2833-6522262C25DE}"/>
          </ac:spMkLst>
        </pc:spChg>
      </pc:sldChg>
      <pc:sldChg chg="modSp">
        <pc:chgData name="Ligon, Maddyline" userId="c418bdf0-4880-425d-b55b-bf92bd6e2aa3" providerId="ADAL" clId="{1B178DFE-FBA9-4739-92CB-53A48C0BC295}" dt="2025-06-03T15:26:29.895" v="27"/>
        <pc:sldMkLst>
          <pc:docMk/>
          <pc:sldMk cId="3718278216" sldId="310"/>
        </pc:sldMkLst>
        <pc:spChg chg="mod">
          <ac:chgData name="Ligon, Maddyline" userId="c418bdf0-4880-425d-b55b-bf92bd6e2aa3" providerId="ADAL" clId="{1B178DFE-FBA9-4739-92CB-53A48C0BC295}" dt="2025-06-03T15:26:29.895" v="27"/>
          <ac:spMkLst>
            <pc:docMk/>
            <pc:sldMk cId="3718278216" sldId="310"/>
            <ac:spMk id="8" creationId="{A29C7B11-3FE6-E5DE-1F0C-C8EC35BFAE58}"/>
          </ac:spMkLst>
        </pc:spChg>
      </pc:sldChg>
      <pc:sldChg chg="modSp">
        <pc:chgData name="Ligon, Maddyline" userId="c418bdf0-4880-425d-b55b-bf92bd6e2aa3" providerId="ADAL" clId="{1B178DFE-FBA9-4739-92CB-53A48C0BC295}" dt="2025-06-03T15:26:53.431" v="28"/>
        <pc:sldMkLst>
          <pc:docMk/>
          <pc:sldMk cId="1873940079" sldId="311"/>
        </pc:sldMkLst>
        <pc:spChg chg="mod">
          <ac:chgData name="Ligon, Maddyline" userId="c418bdf0-4880-425d-b55b-bf92bd6e2aa3" providerId="ADAL" clId="{1B178DFE-FBA9-4739-92CB-53A48C0BC295}" dt="2025-06-03T15:26:53.431" v="28"/>
          <ac:spMkLst>
            <pc:docMk/>
            <pc:sldMk cId="1873940079" sldId="311"/>
            <ac:spMk id="17" creationId="{910003E3-1CB9-BFAE-7728-72223156BC35}"/>
          </ac:spMkLst>
        </pc:spChg>
      </pc:sldChg>
      <pc:sldChg chg="modSp">
        <pc:chgData name="Ligon, Maddyline" userId="c418bdf0-4880-425d-b55b-bf92bd6e2aa3" providerId="ADAL" clId="{1B178DFE-FBA9-4739-92CB-53A48C0BC295}" dt="2025-06-03T15:30:10.446" v="35"/>
        <pc:sldMkLst>
          <pc:docMk/>
          <pc:sldMk cId="1594710039" sldId="314"/>
        </pc:sldMkLst>
        <pc:spChg chg="mod">
          <ac:chgData name="Ligon, Maddyline" userId="c418bdf0-4880-425d-b55b-bf92bd6e2aa3" providerId="ADAL" clId="{1B178DFE-FBA9-4739-92CB-53A48C0BC295}" dt="2025-06-03T15:30:10.446" v="35"/>
          <ac:spMkLst>
            <pc:docMk/>
            <pc:sldMk cId="1594710039" sldId="314"/>
            <ac:spMk id="12" creationId="{82F28F0E-243A-426D-0FF7-33744D49E40B}"/>
          </ac:spMkLst>
        </pc:spChg>
        <pc:spChg chg="mod">
          <ac:chgData name="Ligon, Maddyline" userId="c418bdf0-4880-425d-b55b-bf92bd6e2aa3" providerId="ADAL" clId="{1B178DFE-FBA9-4739-92CB-53A48C0BC295}" dt="2025-06-03T15:30:06.171" v="34"/>
          <ac:spMkLst>
            <pc:docMk/>
            <pc:sldMk cId="1594710039" sldId="314"/>
            <ac:spMk id="22" creationId="{00000000-0000-0000-0000-000000000000}"/>
          </ac:spMkLst>
        </pc:spChg>
      </pc:sldChg>
      <pc:sldChg chg="modSp">
        <pc:chgData name="Ligon, Maddyline" userId="c418bdf0-4880-425d-b55b-bf92bd6e2aa3" providerId="ADAL" clId="{1B178DFE-FBA9-4739-92CB-53A48C0BC295}" dt="2025-06-03T15:30:24.046" v="36"/>
        <pc:sldMkLst>
          <pc:docMk/>
          <pc:sldMk cId="1984576685" sldId="316"/>
        </pc:sldMkLst>
        <pc:spChg chg="mod">
          <ac:chgData name="Ligon, Maddyline" userId="c418bdf0-4880-425d-b55b-bf92bd6e2aa3" providerId="ADAL" clId="{1B178DFE-FBA9-4739-92CB-53A48C0BC295}" dt="2025-06-03T15:30:24.046" v="36"/>
          <ac:spMkLst>
            <pc:docMk/>
            <pc:sldMk cId="1984576685" sldId="316"/>
            <ac:spMk id="2" creationId="{480BA0BE-E597-F830-CEC7-A42585BFE164}"/>
          </ac:spMkLst>
        </pc:spChg>
      </pc:sldChg>
      <pc:sldChg chg="modSp mod">
        <pc:chgData name="Ligon, Maddyline" userId="c418bdf0-4880-425d-b55b-bf92bd6e2aa3" providerId="ADAL" clId="{1B178DFE-FBA9-4739-92CB-53A48C0BC295}" dt="2025-06-03T15:30:35.209" v="37" actId="27636"/>
        <pc:sldMkLst>
          <pc:docMk/>
          <pc:sldMk cId="611498207" sldId="317"/>
        </pc:sldMkLst>
        <pc:spChg chg="mod">
          <ac:chgData name="Ligon, Maddyline" userId="c418bdf0-4880-425d-b55b-bf92bd6e2aa3" providerId="ADAL" clId="{1B178DFE-FBA9-4739-92CB-53A48C0BC295}" dt="2025-06-03T15:30:35.209" v="37" actId="27636"/>
          <ac:spMkLst>
            <pc:docMk/>
            <pc:sldMk cId="611498207" sldId="317"/>
            <ac:spMk id="3" creationId="{24521280-B763-714F-9AEC-1741531E3547}"/>
          </ac:spMkLst>
        </pc:spChg>
      </pc:sldChg>
      <pc:sldChg chg="delSp modSp mod">
        <pc:chgData name="Ligon, Maddyline" userId="c418bdf0-4880-425d-b55b-bf92bd6e2aa3" providerId="ADAL" clId="{1B178DFE-FBA9-4739-92CB-53A48C0BC295}" dt="2025-06-03T15:31:02.100" v="39" actId="478"/>
        <pc:sldMkLst>
          <pc:docMk/>
          <pc:sldMk cId="505613321" sldId="319"/>
        </pc:sldMkLst>
        <pc:spChg chg="del mod">
          <ac:chgData name="Ligon, Maddyline" userId="c418bdf0-4880-425d-b55b-bf92bd6e2aa3" providerId="ADAL" clId="{1B178DFE-FBA9-4739-92CB-53A48C0BC295}" dt="2025-06-03T15:31:02.100" v="39" actId="478"/>
          <ac:spMkLst>
            <pc:docMk/>
            <pc:sldMk cId="505613321" sldId="319"/>
            <ac:spMk id="5" creationId="{D10AF197-8888-15EB-59AF-6F0178042D8D}"/>
          </ac:spMkLst>
        </pc:spChg>
      </pc:sldChg>
      <pc:sldChg chg="modSp mod">
        <pc:chgData name="Ligon, Maddyline" userId="c418bdf0-4880-425d-b55b-bf92bd6e2aa3" providerId="ADAL" clId="{1B178DFE-FBA9-4739-92CB-53A48C0BC295}" dt="2025-06-03T15:57:55.236" v="40" actId="27636"/>
        <pc:sldMkLst>
          <pc:docMk/>
          <pc:sldMk cId="1369067557" sldId="326"/>
        </pc:sldMkLst>
        <pc:spChg chg="mod">
          <ac:chgData name="Ligon, Maddyline" userId="c418bdf0-4880-425d-b55b-bf92bd6e2aa3" providerId="ADAL" clId="{1B178DFE-FBA9-4739-92CB-53A48C0BC295}" dt="2025-06-03T15:57:55.236" v="40" actId="27636"/>
          <ac:spMkLst>
            <pc:docMk/>
            <pc:sldMk cId="1369067557" sldId="326"/>
            <ac:spMk id="3" creationId="{127E08A7-BA88-8B4B-9439-EA2D10B80791}"/>
          </ac:spMkLst>
        </pc:spChg>
      </pc:sldChg>
      <pc:sldChg chg="modSp">
        <pc:chgData name="Ligon, Maddyline" userId="c418bdf0-4880-425d-b55b-bf92bd6e2aa3" providerId="ADAL" clId="{1B178DFE-FBA9-4739-92CB-53A48C0BC295}" dt="2025-06-03T15:58:16.448" v="41"/>
        <pc:sldMkLst>
          <pc:docMk/>
          <pc:sldMk cId="3593766675" sldId="327"/>
        </pc:sldMkLst>
        <pc:spChg chg="mod">
          <ac:chgData name="Ligon, Maddyline" userId="c418bdf0-4880-425d-b55b-bf92bd6e2aa3" providerId="ADAL" clId="{1B178DFE-FBA9-4739-92CB-53A48C0BC295}" dt="2025-06-03T15:58:16.448" v="41"/>
          <ac:spMkLst>
            <pc:docMk/>
            <pc:sldMk cId="3593766675" sldId="327"/>
            <ac:spMk id="2" creationId="{3D5319FF-C87F-222B-9B3E-BEFC268D5819}"/>
          </ac:spMkLst>
        </pc:spChg>
      </pc:sldChg>
      <pc:sldChg chg="modSp">
        <pc:chgData name="Ligon, Maddyline" userId="c418bdf0-4880-425d-b55b-bf92bd6e2aa3" providerId="ADAL" clId="{1B178DFE-FBA9-4739-92CB-53A48C0BC295}" dt="2025-06-03T15:58:34.762" v="42"/>
        <pc:sldMkLst>
          <pc:docMk/>
          <pc:sldMk cId="1271946309" sldId="328"/>
        </pc:sldMkLst>
        <pc:spChg chg="mod">
          <ac:chgData name="Ligon, Maddyline" userId="c418bdf0-4880-425d-b55b-bf92bd6e2aa3" providerId="ADAL" clId="{1B178DFE-FBA9-4739-92CB-53A48C0BC295}" dt="2025-06-03T15:58:34.762" v="42"/>
          <ac:spMkLst>
            <pc:docMk/>
            <pc:sldMk cId="1271946309" sldId="328"/>
            <ac:spMk id="6" creationId="{EE34A765-0923-2BFD-E57D-6D58424FA7B2}"/>
          </ac:spMkLst>
        </pc:spChg>
      </pc:sldChg>
      <pc:sldChg chg="modSp mod">
        <pc:chgData name="Ligon, Maddyline" userId="c418bdf0-4880-425d-b55b-bf92bd6e2aa3" providerId="ADAL" clId="{1B178DFE-FBA9-4739-92CB-53A48C0BC295}" dt="2025-06-03T15:58:44.036" v="44"/>
        <pc:sldMkLst>
          <pc:docMk/>
          <pc:sldMk cId="610329831" sldId="329"/>
        </pc:sldMkLst>
        <pc:spChg chg="mod">
          <ac:chgData name="Ligon, Maddyline" userId="c418bdf0-4880-425d-b55b-bf92bd6e2aa3" providerId="ADAL" clId="{1B178DFE-FBA9-4739-92CB-53A48C0BC295}" dt="2025-06-03T15:58:44.036" v="44"/>
          <ac:spMkLst>
            <pc:docMk/>
            <pc:sldMk cId="610329831" sldId="329"/>
            <ac:spMk id="6" creationId="{50664F8F-2FD3-8815-BDAB-CE80DFEBC581}"/>
          </ac:spMkLst>
        </pc:spChg>
      </pc:sldChg>
      <pc:sldChg chg="modSp">
        <pc:chgData name="Ligon, Maddyline" userId="c418bdf0-4880-425d-b55b-bf92bd6e2aa3" providerId="ADAL" clId="{1B178DFE-FBA9-4739-92CB-53A48C0BC295}" dt="2025-06-03T15:59:12.894" v="45"/>
        <pc:sldMkLst>
          <pc:docMk/>
          <pc:sldMk cId="2423047966" sldId="332"/>
        </pc:sldMkLst>
        <pc:spChg chg="mod">
          <ac:chgData name="Ligon, Maddyline" userId="c418bdf0-4880-425d-b55b-bf92bd6e2aa3" providerId="ADAL" clId="{1B178DFE-FBA9-4739-92CB-53A48C0BC295}" dt="2025-06-03T15:59:12.894" v="45"/>
          <ac:spMkLst>
            <pc:docMk/>
            <pc:sldMk cId="2423047966" sldId="332"/>
            <ac:spMk id="2" creationId="{94AC5EF2-B4B2-4B99-909F-37B4A5AC0B9F}"/>
          </ac:spMkLst>
        </pc:spChg>
      </pc:sldChg>
      <pc:sldChg chg="modSp mod">
        <pc:chgData name="Ligon, Maddyline" userId="c418bdf0-4880-425d-b55b-bf92bd6e2aa3" providerId="ADAL" clId="{1B178DFE-FBA9-4739-92CB-53A48C0BC295}" dt="2025-06-03T16:00:17.400" v="46" actId="20577"/>
        <pc:sldMkLst>
          <pc:docMk/>
          <pc:sldMk cId="866577725" sldId="333"/>
        </pc:sldMkLst>
        <pc:spChg chg="mod">
          <ac:chgData name="Ligon, Maddyline" userId="c418bdf0-4880-425d-b55b-bf92bd6e2aa3" providerId="ADAL" clId="{1B178DFE-FBA9-4739-92CB-53A48C0BC295}" dt="2025-06-03T16:00:17.400" v="46" actId="20577"/>
          <ac:spMkLst>
            <pc:docMk/>
            <pc:sldMk cId="866577725" sldId="333"/>
            <ac:spMk id="3" creationId="{127E08A7-BA88-8B4B-9439-EA2D10B80791}"/>
          </ac:spMkLst>
        </pc:spChg>
      </pc:sldChg>
      <pc:sldChg chg="modSp">
        <pc:chgData name="Ligon, Maddyline" userId="c418bdf0-4880-425d-b55b-bf92bd6e2aa3" providerId="ADAL" clId="{1B178DFE-FBA9-4739-92CB-53A48C0BC295}" dt="2025-06-03T16:45:45.821" v="47"/>
        <pc:sldMkLst>
          <pc:docMk/>
          <pc:sldMk cId="2461611558" sldId="335"/>
        </pc:sldMkLst>
        <pc:spChg chg="mod">
          <ac:chgData name="Ligon, Maddyline" userId="c418bdf0-4880-425d-b55b-bf92bd6e2aa3" providerId="ADAL" clId="{1B178DFE-FBA9-4739-92CB-53A48C0BC295}" dt="2025-06-03T16:45:45.821" v="47"/>
          <ac:spMkLst>
            <pc:docMk/>
            <pc:sldMk cId="2461611558" sldId="335"/>
            <ac:spMk id="6" creationId="{24943037-E94C-82E7-9C89-AC4D5CAC49E6}"/>
          </ac:spMkLst>
        </pc:spChg>
      </pc:sldChg>
      <pc:sldChg chg="modSp">
        <pc:chgData name="Ligon, Maddyline" userId="c418bdf0-4880-425d-b55b-bf92bd6e2aa3" providerId="ADAL" clId="{1B178DFE-FBA9-4739-92CB-53A48C0BC295}" dt="2025-06-03T16:46:05.324" v="48"/>
        <pc:sldMkLst>
          <pc:docMk/>
          <pc:sldMk cId="3395177397" sldId="336"/>
        </pc:sldMkLst>
        <pc:spChg chg="mod">
          <ac:chgData name="Ligon, Maddyline" userId="c418bdf0-4880-425d-b55b-bf92bd6e2aa3" providerId="ADAL" clId="{1B178DFE-FBA9-4739-92CB-53A48C0BC295}" dt="2025-06-03T16:46:05.324" v="48"/>
          <ac:spMkLst>
            <pc:docMk/>
            <pc:sldMk cId="3395177397" sldId="336"/>
            <ac:spMk id="12" creationId="{00000000-0000-0000-0000-000000000000}"/>
          </ac:spMkLst>
        </pc:spChg>
      </pc:sldChg>
    </pc:docChg>
  </pc:docChgLst>
</pc:chgInfo>
</file>

<file path=ppt/comments/modernComment_10E_0.xml><?xml version="1.0" encoding="utf-8"?>
<p188:cmLst xmlns:a="http://schemas.openxmlformats.org/drawingml/2006/main" xmlns:r="http://schemas.openxmlformats.org/officeDocument/2006/relationships" xmlns:p188="http://schemas.microsoft.com/office/powerpoint/2018/8/main">
  <p188:cm id="{0AF4639E-8E6E-4929-8D01-BB48B0DC6864}" authorId="{DCEA54A7-3D6E-35E5-D38C-C03C246298B6}" created="2025-05-24T20:29:59.142">
    <ac:deMkLst xmlns:ac="http://schemas.microsoft.com/office/drawing/2013/main/command">
      <pc:docMk xmlns:pc="http://schemas.microsoft.com/office/powerpoint/2013/main/command"/>
      <pc:sldMk xmlns:pc="http://schemas.microsoft.com/office/powerpoint/2013/main/command" cId="0" sldId="270"/>
      <ac:spMk id="12" creationId="{591EBF61-15E5-2F67-9F30-F120E9F473F5}"/>
    </ac:deMkLst>
    <p188:txBody>
      <a:bodyPr/>
      <a:lstStyle/>
      <a:p>
        <a:r>
          <a:rPr lang="en-US"/>
          <a:t>Let's please have Mary Zabriski review this slide please.</a:t>
        </a:r>
      </a:p>
    </p188:txBody>
  </p188:cm>
</p188:cmLst>
</file>

<file path=ppt/comments/modernComment_139_7D6D8A79.xml><?xml version="1.0" encoding="utf-8"?>
<p188:cmLst xmlns:a="http://schemas.openxmlformats.org/drawingml/2006/main" xmlns:r="http://schemas.openxmlformats.org/officeDocument/2006/relationships" xmlns:p188="http://schemas.microsoft.com/office/powerpoint/2018/8/main">
  <p188:cm id="{1D2226C6-EC24-465D-9926-916150CF811D}" authorId="{8A90AD91-5675-B397-DA97-B3A1B7BFCCE8}" created="2025-06-02T17:31:39.753">
    <ac:txMkLst xmlns:ac="http://schemas.microsoft.com/office/drawing/2013/main/command">
      <pc:docMk xmlns:pc="http://schemas.microsoft.com/office/powerpoint/2013/main/command"/>
      <pc:sldMk xmlns:pc="http://schemas.microsoft.com/office/powerpoint/2013/main/command" cId="2104330873" sldId="313"/>
      <ac:spMk id="17" creationId="{ECC6A114-1AAA-0355-E8FD-2BE4F621B260}"/>
      <ac:txMk cp="218" len="30">
        <ac:context len="249" hash="1092554667"/>
      </ac:txMk>
    </ac:txMkLst>
    <p188:pos x="6202325" y="3739116"/>
    <p188:txBody>
      <a:bodyPr/>
      <a:lstStyle/>
      <a:p>
        <a:r>
          <a:rPr lang="en-US"/>
          <a:t>Kelly - I added this piece recently as we've seen more and more students not have an emergency contact in CougarNet. This is used in emergency situations and its important to let them know they can change it/remove people whenever they want. It's super easy!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61242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414" y="0"/>
            <a:ext cx="2971800" cy="612423"/>
          </a:xfrm>
          <a:prstGeom prst="rect">
            <a:avLst/>
          </a:prstGeom>
        </p:spPr>
        <p:txBody>
          <a:bodyPr vert="horz" lIns="91440" tIns="45720" rIns="91440" bIns="45720" rtlCol="0"/>
          <a:lstStyle>
            <a:lvl1pPr algn="r">
              <a:defRPr sz="1200"/>
            </a:lvl1pPr>
          </a:lstStyle>
          <a:p>
            <a:fld id="{2A2F1ABF-5B6B-4120-9C9F-61B2D4B40FB6}" type="datetimeFigureOut">
              <a:t>6/5/2025</a:t>
            </a:fld>
            <a:endParaRPr lang="en-US"/>
          </a:p>
        </p:txBody>
      </p:sp>
      <p:sp>
        <p:nvSpPr>
          <p:cNvPr id="4" name="Slide Image Placeholder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5867402"/>
            <a:ext cx="5486400" cy="480059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579580"/>
            <a:ext cx="2971800" cy="61242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414" y="11579580"/>
            <a:ext cx="2971800" cy="612421"/>
          </a:xfrm>
          <a:prstGeom prst="rect">
            <a:avLst/>
          </a:prstGeom>
        </p:spPr>
        <p:txBody>
          <a:bodyPr vert="horz" lIns="91440" tIns="45720" rIns="91440" bIns="45720" rtlCol="0" anchor="b"/>
          <a:lstStyle>
            <a:lvl1pPr algn="r">
              <a:defRPr sz="1200"/>
            </a:lvl1pPr>
          </a:lstStyle>
          <a:p>
            <a:fld id="{927FEA8C-E37A-4644-96BB-A2B480A1304B}" type="slidenum">
              <a:t>‹#›</a:t>
            </a:fld>
            <a:endParaRPr lang="en-US"/>
          </a:p>
        </p:txBody>
      </p:sp>
    </p:spTree>
    <p:extLst>
      <p:ext uri="{BB962C8B-B14F-4D97-AF65-F5344CB8AC3E}">
        <p14:creationId xmlns:p14="http://schemas.microsoft.com/office/powerpoint/2010/main" val="757717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p:cNvSpPr>
            <a:spLocks noGrp="1"/>
          </p:cNvSpPr>
          <p:nvPr>
            <p:ph type="sldNum" sz="quarter" idx="5"/>
          </p:nvPr>
        </p:nvSpPr>
        <p:spPr/>
        <p:txBody>
          <a:bodyPr/>
          <a:lstStyle/>
          <a:p>
            <a:fld id="{4BE492A0-FB7E-4FA4-B84A-6DDB66FBBE05}" type="slidenum">
              <a:rPr lang="en-US" smtClean="0"/>
              <a:t>2</a:t>
            </a:fld>
            <a:endParaRPr lang="en-US"/>
          </a:p>
        </p:txBody>
      </p:sp>
    </p:spTree>
    <p:extLst>
      <p:ext uri="{BB962C8B-B14F-4D97-AF65-F5344CB8AC3E}">
        <p14:creationId xmlns:p14="http://schemas.microsoft.com/office/powerpoint/2010/main" val="3870906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AF007-A3CE-C8A5-B606-F027917AD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597F6-BE36-F681-52B3-FEC61ACA6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AC48F-EF70-EB80-5249-BC6FBDFA3B48}"/>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23D670C1-D61F-ED05-0A77-40F556DA1C4D}"/>
              </a:ext>
            </a:extLst>
          </p:cNvPr>
          <p:cNvSpPr>
            <a:spLocks noGrp="1"/>
          </p:cNvSpPr>
          <p:nvPr>
            <p:ph type="sldNum" sz="quarter" idx="5"/>
          </p:nvPr>
        </p:nvSpPr>
        <p:spPr/>
        <p:txBody>
          <a:bodyPr/>
          <a:lstStyle/>
          <a:p>
            <a:fld id="{4BE492A0-FB7E-4FA4-B84A-6DDB66FBBE05}" type="slidenum">
              <a:rPr lang="en-US" smtClean="0"/>
              <a:t>24</a:t>
            </a:fld>
            <a:endParaRPr lang="en-US"/>
          </a:p>
        </p:txBody>
      </p:sp>
    </p:spTree>
    <p:extLst>
      <p:ext uri="{BB962C8B-B14F-4D97-AF65-F5344CB8AC3E}">
        <p14:creationId xmlns:p14="http://schemas.microsoft.com/office/powerpoint/2010/main" val="3096829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5D3AA-E690-A6C6-98F2-50660FBB5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4A2CB4-3BF0-3882-03A7-D62323018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499836-DF86-3D3A-8A6B-14642F184359}"/>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1E45CBEE-7F68-E8F4-5268-44DEC409A0EB}"/>
              </a:ext>
            </a:extLst>
          </p:cNvPr>
          <p:cNvSpPr>
            <a:spLocks noGrp="1"/>
          </p:cNvSpPr>
          <p:nvPr>
            <p:ph type="sldNum" sz="quarter" idx="5"/>
          </p:nvPr>
        </p:nvSpPr>
        <p:spPr/>
        <p:txBody>
          <a:bodyPr/>
          <a:lstStyle/>
          <a:p>
            <a:fld id="{4BE492A0-FB7E-4FA4-B84A-6DDB66FBBE05}" type="slidenum">
              <a:rPr lang="en-US" smtClean="0"/>
              <a:t>27</a:t>
            </a:fld>
            <a:endParaRPr lang="en-US"/>
          </a:p>
        </p:txBody>
      </p:sp>
    </p:spTree>
    <p:extLst>
      <p:ext uri="{BB962C8B-B14F-4D97-AF65-F5344CB8AC3E}">
        <p14:creationId xmlns:p14="http://schemas.microsoft.com/office/powerpoint/2010/main" val="3080409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E8ED2-BE94-3309-604A-CC850E3E0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815122-17E0-80A8-45A9-9493960DCE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DEFB2-3E72-C12F-6029-571EBF877EB1}"/>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17FDC8A1-E51E-DB91-81CE-19F2A6740A7D}"/>
              </a:ext>
            </a:extLst>
          </p:cNvPr>
          <p:cNvSpPr>
            <a:spLocks noGrp="1"/>
          </p:cNvSpPr>
          <p:nvPr>
            <p:ph type="sldNum" sz="quarter" idx="5"/>
          </p:nvPr>
        </p:nvSpPr>
        <p:spPr/>
        <p:txBody>
          <a:bodyPr/>
          <a:lstStyle/>
          <a:p>
            <a:fld id="{4BE492A0-FB7E-4FA4-B84A-6DDB66FBBE05}" type="slidenum">
              <a:rPr lang="en-US" smtClean="0"/>
              <a:t>28</a:t>
            </a:fld>
            <a:endParaRPr lang="en-US"/>
          </a:p>
        </p:txBody>
      </p:sp>
    </p:spTree>
    <p:extLst>
      <p:ext uri="{BB962C8B-B14F-4D97-AF65-F5344CB8AC3E}">
        <p14:creationId xmlns:p14="http://schemas.microsoft.com/office/powerpoint/2010/main" val="1057144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33DB1-CFCA-247C-E936-485B6EF299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B9C66-667A-53E2-8E30-4AC120D4FB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D71840-C0B8-7E6C-AC3C-37DDE80E32F6}"/>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F234C4DD-1B74-68AA-D66C-DD33CFDAD58E}"/>
              </a:ext>
            </a:extLst>
          </p:cNvPr>
          <p:cNvSpPr>
            <a:spLocks noGrp="1"/>
          </p:cNvSpPr>
          <p:nvPr>
            <p:ph type="sldNum" sz="quarter" idx="5"/>
          </p:nvPr>
        </p:nvSpPr>
        <p:spPr/>
        <p:txBody>
          <a:bodyPr/>
          <a:lstStyle/>
          <a:p>
            <a:fld id="{4BE492A0-FB7E-4FA4-B84A-6DDB66FBBE05}" type="slidenum">
              <a:rPr lang="en-US" smtClean="0"/>
              <a:t>29</a:t>
            </a:fld>
            <a:endParaRPr lang="en-US"/>
          </a:p>
        </p:txBody>
      </p:sp>
    </p:spTree>
    <p:extLst>
      <p:ext uri="{BB962C8B-B14F-4D97-AF65-F5344CB8AC3E}">
        <p14:creationId xmlns:p14="http://schemas.microsoft.com/office/powerpoint/2010/main" val="413763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20065-6696-939C-7210-86F8B958D4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AC34-DF4E-56C1-1DE0-822B7950A1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D598E-0D23-7CC0-9B2B-CFB04B58A2CA}"/>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097447DA-6FEF-161D-DD7C-4A8A0247BFB8}"/>
              </a:ext>
            </a:extLst>
          </p:cNvPr>
          <p:cNvSpPr>
            <a:spLocks noGrp="1"/>
          </p:cNvSpPr>
          <p:nvPr>
            <p:ph type="sldNum" sz="quarter" idx="5"/>
          </p:nvPr>
        </p:nvSpPr>
        <p:spPr/>
        <p:txBody>
          <a:bodyPr/>
          <a:lstStyle/>
          <a:p>
            <a:fld id="{4BE492A0-FB7E-4FA4-B84A-6DDB66FBBE05}" type="slidenum">
              <a:rPr lang="en-US" smtClean="0"/>
              <a:t>30</a:t>
            </a:fld>
            <a:endParaRPr lang="en-US"/>
          </a:p>
        </p:txBody>
      </p:sp>
    </p:spTree>
    <p:extLst>
      <p:ext uri="{BB962C8B-B14F-4D97-AF65-F5344CB8AC3E}">
        <p14:creationId xmlns:p14="http://schemas.microsoft.com/office/powerpoint/2010/main" val="3503870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p:cNvSpPr>
            <a:spLocks noGrp="1"/>
          </p:cNvSpPr>
          <p:nvPr>
            <p:ph type="sldNum" sz="quarter" idx="5"/>
          </p:nvPr>
        </p:nvSpPr>
        <p:spPr/>
        <p:txBody>
          <a:bodyPr/>
          <a:lstStyle/>
          <a:p>
            <a:fld id="{4BE492A0-FB7E-4FA4-B84A-6DDB66FBBE05}" type="slidenum">
              <a:rPr lang="en-US" smtClean="0"/>
              <a:t>37</a:t>
            </a:fld>
            <a:endParaRPr lang="en-US"/>
          </a:p>
        </p:txBody>
      </p:sp>
    </p:spTree>
    <p:extLst>
      <p:ext uri="{BB962C8B-B14F-4D97-AF65-F5344CB8AC3E}">
        <p14:creationId xmlns:p14="http://schemas.microsoft.com/office/powerpoint/2010/main" val="731378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Allow time for a few questions about specific items</a:t>
            </a:r>
          </a:p>
        </p:txBody>
      </p:sp>
      <p:sp>
        <p:nvSpPr>
          <p:cNvPr id="4" name="Slide Number Placeholder 3"/>
          <p:cNvSpPr>
            <a:spLocks noGrp="1"/>
          </p:cNvSpPr>
          <p:nvPr>
            <p:ph type="sldNum" sz="quarter" idx="5"/>
          </p:nvPr>
        </p:nvSpPr>
        <p:spPr/>
        <p:txBody>
          <a:bodyPr/>
          <a:lstStyle/>
          <a:p>
            <a:fld id="{C934C461-D3C5-8E47-86D4-B62A217A359F}" type="slidenum">
              <a:rPr lang="en-US" smtClean="0"/>
              <a:t>44</a:t>
            </a:fld>
            <a:endParaRPr lang="en-US"/>
          </a:p>
        </p:txBody>
      </p:sp>
    </p:spTree>
    <p:extLst>
      <p:ext uri="{BB962C8B-B14F-4D97-AF65-F5344CB8AC3E}">
        <p14:creationId xmlns:p14="http://schemas.microsoft.com/office/powerpoint/2010/main" val="1785879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09B47-F40F-F0F3-8452-FB0437567B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2ECC0-9BAE-2E1E-26C5-D56B9CA292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F508D-C602-C161-4B8A-6B78E6B59F92}"/>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6361E733-F045-3A6D-74AC-C41BBBDADA12}"/>
              </a:ext>
            </a:extLst>
          </p:cNvPr>
          <p:cNvSpPr>
            <a:spLocks noGrp="1"/>
          </p:cNvSpPr>
          <p:nvPr>
            <p:ph type="sldNum" sz="quarter" idx="5"/>
          </p:nvPr>
        </p:nvSpPr>
        <p:spPr/>
        <p:txBody>
          <a:bodyPr/>
          <a:lstStyle/>
          <a:p>
            <a:fld id="{4BE492A0-FB7E-4FA4-B84A-6DDB66FBBE05}" type="slidenum">
              <a:rPr lang="en-US" smtClean="0"/>
              <a:t>45</a:t>
            </a:fld>
            <a:endParaRPr lang="en-US"/>
          </a:p>
        </p:txBody>
      </p:sp>
    </p:spTree>
    <p:extLst>
      <p:ext uri="{BB962C8B-B14F-4D97-AF65-F5344CB8AC3E}">
        <p14:creationId xmlns:p14="http://schemas.microsoft.com/office/powerpoint/2010/main" val="446836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4D608-EF98-F6CE-CE9E-0EEE1C879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582E11-FB09-2165-B527-CE9F29E4DB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CE30C-9617-DD8D-010E-38829AC757C2}"/>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85BE0319-D7D5-9D1D-4EDC-458435EFCAC5}"/>
              </a:ext>
            </a:extLst>
          </p:cNvPr>
          <p:cNvSpPr>
            <a:spLocks noGrp="1"/>
          </p:cNvSpPr>
          <p:nvPr>
            <p:ph type="sldNum" sz="quarter" idx="5"/>
          </p:nvPr>
        </p:nvSpPr>
        <p:spPr/>
        <p:txBody>
          <a:bodyPr/>
          <a:lstStyle/>
          <a:p>
            <a:fld id="{4BE492A0-FB7E-4FA4-B84A-6DDB66FBBE05}" type="slidenum">
              <a:rPr lang="en-US" smtClean="0"/>
              <a:t>48</a:t>
            </a:fld>
            <a:endParaRPr lang="en-US"/>
          </a:p>
        </p:txBody>
      </p:sp>
    </p:spTree>
    <p:extLst>
      <p:ext uri="{BB962C8B-B14F-4D97-AF65-F5344CB8AC3E}">
        <p14:creationId xmlns:p14="http://schemas.microsoft.com/office/powerpoint/2010/main" val="3792189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3540-4378-2320-A750-BFD7C7DF4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9966-BEBA-A42D-D38C-98679FA670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FCBEF-BDF0-EF26-8CCE-F21136AE0E99}"/>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8D22B5A1-4F21-14C1-A780-6F437A2A0916}"/>
              </a:ext>
            </a:extLst>
          </p:cNvPr>
          <p:cNvSpPr>
            <a:spLocks noGrp="1"/>
          </p:cNvSpPr>
          <p:nvPr>
            <p:ph type="sldNum" sz="quarter" idx="5"/>
          </p:nvPr>
        </p:nvSpPr>
        <p:spPr/>
        <p:txBody>
          <a:bodyPr/>
          <a:lstStyle/>
          <a:p>
            <a:fld id="{4BE492A0-FB7E-4FA4-B84A-6DDB66FBBE05}" type="slidenum">
              <a:rPr lang="en-US" smtClean="0"/>
              <a:t>49</a:t>
            </a:fld>
            <a:endParaRPr lang="en-US"/>
          </a:p>
        </p:txBody>
      </p:sp>
    </p:spTree>
    <p:extLst>
      <p:ext uri="{BB962C8B-B14F-4D97-AF65-F5344CB8AC3E}">
        <p14:creationId xmlns:p14="http://schemas.microsoft.com/office/powerpoint/2010/main" val="1520212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p:cNvSpPr>
            <a:spLocks noGrp="1"/>
          </p:cNvSpPr>
          <p:nvPr>
            <p:ph type="sldNum" sz="quarter" idx="5"/>
          </p:nvPr>
        </p:nvSpPr>
        <p:spPr/>
        <p:txBody>
          <a:bodyPr/>
          <a:lstStyle/>
          <a:p>
            <a:fld id="{4BE492A0-FB7E-4FA4-B84A-6DDB66FBBE05}" type="slidenum">
              <a:rPr lang="en-US" smtClean="0"/>
              <a:t>3</a:t>
            </a:fld>
            <a:endParaRPr lang="en-US"/>
          </a:p>
        </p:txBody>
      </p:sp>
    </p:spTree>
    <p:extLst>
      <p:ext uri="{BB962C8B-B14F-4D97-AF65-F5344CB8AC3E}">
        <p14:creationId xmlns:p14="http://schemas.microsoft.com/office/powerpoint/2010/main" val="3870906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31192-2AC7-212A-AAE7-E2987A06B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44DE9-4E0C-5AEB-3F4B-4D0823814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8FCA2-9A46-2986-35A4-197DA067885B}"/>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D5BEAE37-6B55-E3BF-9D92-CD99AECB32CF}"/>
              </a:ext>
            </a:extLst>
          </p:cNvPr>
          <p:cNvSpPr>
            <a:spLocks noGrp="1"/>
          </p:cNvSpPr>
          <p:nvPr>
            <p:ph type="sldNum" sz="quarter" idx="5"/>
          </p:nvPr>
        </p:nvSpPr>
        <p:spPr/>
        <p:txBody>
          <a:bodyPr/>
          <a:lstStyle/>
          <a:p>
            <a:fld id="{4BE492A0-FB7E-4FA4-B84A-6DDB66FBBE05}" type="slidenum">
              <a:rPr lang="en-US" smtClean="0"/>
              <a:t>50</a:t>
            </a:fld>
            <a:endParaRPr lang="en-US"/>
          </a:p>
        </p:txBody>
      </p:sp>
    </p:spTree>
    <p:extLst>
      <p:ext uri="{BB962C8B-B14F-4D97-AF65-F5344CB8AC3E}">
        <p14:creationId xmlns:p14="http://schemas.microsoft.com/office/powerpoint/2010/main" val="2967999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541B2-2A32-37D9-AA8A-A9AEAB844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F52F0-D539-6D52-4E61-14D5267BFD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E2F0AB-8652-E612-AB5C-B223C61E0109}"/>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3F5AFB74-9D52-2724-284A-4CE113A54382}"/>
              </a:ext>
            </a:extLst>
          </p:cNvPr>
          <p:cNvSpPr>
            <a:spLocks noGrp="1"/>
          </p:cNvSpPr>
          <p:nvPr>
            <p:ph type="sldNum" sz="quarter" idx="5"/>
          </p:nvPr>
        </p:nvSpPr>
        <p:spPr/>
        <p:txBody>
          <a:bodyPr/>
          <a:lstStyle/>
          <a:p>
            <a:fld id="{4BE492A0-FB7E-4FA4-B84A-6DDB66FBBE05}" type="slidenum">
              <a:rPr lang="en-US" smtClean="0"/>
              <a:t>53</a:t>
            </a:fld>
            <a:endParaRPr lang="en-US"/>
          </a:p>
        </p:txBody>
      </p:sp>
    </p:spTree>
    <p:extLst>
      <p:ext uri="{BB962C8B-B14F-4D97-AF65-F5344CB8AC3E}">
        <p14:creationId xmlns:p14="http://schemas.microsoft.com/office/powerpoint/2010/main" val="3679922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2C2FB-8648-7229-3503-EB5430038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5872A-F0BE-48F2-C3B7-EF8EF6A73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CA253-2A18-6D1C-63A7-2DFF994F9BA6}"/>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46626A91-2E4B-D67F-FF24-9B0747F2367C}"/>
              </a:ext>
            </a:extLst>
          </p:cNvPr>
          <p:cNvSpPr>
            <a:spLocks noGrp="1"/>
          </p:cNvSpPr>
          <p:nvPr>
            <p:ph type="sldNum" sz="quarter" idx="5"/>
          </p:nvPr>
        </p:nvSpPr>
        <p:spPr/>
        <p:txBody>
          <a:bodyPr/>
          <a:lstStyle/>
          <a:p>
            <a:fld id="{4BE492A0-FB7E-4FA4-B84A-6DDB66FBBE05}" type="slidenum">
              <a:rPr lang="en-US" smtClean="0"/>
              <a:t>56</a:t>
            </a:fld>
            <a:endParaRPr lang="en-US"/>
          </a:p>
        </p:txBody>
      </p:sp>
    </p:spTree>
    <p:extLst>
      <p:ext uri="{BB962C8B-B14F-4D97-AF65-F5344CB8AC3E}">
        <p14:creationId xmlns:p14="http://schemas.microsoft.com/office/powerpoint/2010/main" val="1464562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924D-D4F1-C692-0F2E-AE4634DC1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32362A-AE0F-CF3D-7F8B-E5AA9CFF78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285847-BEBE-BDA8-3FCE-F15F71CACD0F}"/>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6A3446B9-D7A3-B214-C272-2265613EA31C}"/>
              </a:ext>
            </a:extLst>
          </p:cNvPr>
          <p:cNvSpPr>
            <a:spLocks noGrp="1"/>
          </p:cNvSpPr>
          <p:nvPr>
            <p:ph type="sldNum" sz="quarter" idx="5"/>
          </p:nvPr>
        </p:nvSpPr>
        <p:spPr/>
        <p:txBody>
          <a:bodyPr/>
          <a:lstStyle/>
          <a:p>
            <a:fld id="{4BE492A0-FB7E-4FA4-B84A-6DDB66FBBE05}" type="slidenum">
              <a:rPr lang="en-US" smtClean="0"/>
              <a:t>58</a:t>
            </a:fld>
            <a:endParaRPr lang="en-US"/>
          </a:p>
        </p:txBody>
      </p:sp>
    </p:spTree>
    <p:extLst>
      <p:ext uri="{BB962C8B-B14F-4D97-AF65-F5344CB8AC3E}">
        <p14:creationId xmlns:p14="http://schemas.microsoft.com/office/powerpoint/2010/main" val="3364476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B84C2-772E-5688-24C6-B459C25605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CFD6A-78F4-E231-4291-27F361FAF8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A3AF9-02E9-F46E-F8C3-67CFBDE11408}"/>
              </a:ext>
            </a:extLst>
          </p:cNvPr>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a:extLst>
              <a:ext uri="{FF2B5EF4-FFF2-40B4-BE49-F238E27FC236}">
                <a16:creationId xmlns:a16="http://schemas.microsoft.com/office/drawing/2014/main" id="{CE32B807-4F60-D459-7CC3-6A8EFA40CE23}"/>
              </a:ext>
            </a:extLst>
          </p:cNvPr>
          <p:cNvSpPr>
            <a:spLocks noGrp="1"/>
          </p:cNvSpPr>
          <p:nvPr>
            <p:ph type="sldNum" sz="quarter" idx="5"/>
          </p:nvPr>
        </p:nvSpPr>
        <p:spPr/>
        <p:txBody>
          <a:bodyPr/>
          <a:lstStyle/>
          <a:p>
            <a:fld id="{4BE492A0-FB7E-4FA4-B84A-6DDB66FBBE05}" type="slidenum">
              <a:rPr lang="en-US" smtClean="0"/>
              <a:t>4</a:t>
            </a:fld>
            <a:endParaRPr lang="en-US"/>
          </a:p>
        </p:txBody>
      </p:sp>
    </p:spTree>
    <p:extLst>
      <p:ext uri="{BB962C8B-B14F-4D97-AF65-F5344CB8AC3E}">
        <p14:creationId xmlns:p14="http://schemas.microsoft.com/office/powerpoint/2010/main" val="2880814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6B9D-AF1A-A043-8318-F9F04C8F3D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6C741-BB80-7012-043E-1A0D39DCD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6985-C9BB-A2B3-8B69-7C87F80FE06C}"/>
              </a:ext>
            </a:extLst>
          </p:cNvPr>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a:extLst>
              <a:ext uri="{FF2B5EF4-FFF2-40B4-BE49-F238E27FC236}">
                <a16:creationId xmlns:a16="http://schemas.microsoft.com/office/drawing/2014/main" id="{D664EDD8-E68C-5876-2175-026AB04B15F1}"/>
              </a:ext>
            </a:extLst>
          </p:cNvPr>
          <p:cNvSpPr>
            <a:spLocks noGrp="1"/>
          </p:cNvSpPr>
          <p:nvPr>
            <p:ph type="sldNum" sz="quarter" idx="5"/>
          </p:nvPr>
        </p:nvSpPr>
        <p:spPr/>
        <p:txBody>
          <a:bodyPr/>
          <a:lstStyle/>
          <a:p>
            <a:fld id="{4BE492A0-FB7E-4FA4-B84A-6DDB66FBBE05}" type="slidenum">
              <a:rPr lang="en-US" smtClean="0"/>
              <a:t>5</a:t>
            </a:fld>
            <a:endParaRPr lang="en-US"/>
          </a:p>
        </p:txBody>
      </p:sp>
    </p:spTree>
    <p:extLst>
      <p:ext uri="{BB962C8B-B14F-4D97-AF65-F5344CB8AC3E}">
        <p14:creationId xmlns:p14="http://schemas.microsoft.com/office/powerpoint/2010/main" val="302645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F6597-F9E6-9906-BCF5-13964C826D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B4BC7-419E-C324-945A-0695B4831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A02BCA-DFB6-1433-2E50-B22AB61A54C3}"/>
              </a:ext>
            </a:extLst>
          </p:cNvPr>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a:extLst>
              <a:ext uri="{FF2B5EF4-FFF2-40B4-BE49-F238E27FC236}">
                <a16:creationId xmlns:a16="http://schemas.microsoft.com/office/drawing/2014/main" id="{43AE005F-86AB-3D72-7869-0D9DD4864984}"/>
              </a:ext>
            </a:extLst>
          </p:cNvPr>
          <p:cNvSpPr>
            <a:spLocks noGrp="1"/>
          </p:cNvSpPr>
          <p:nvPr>
            <p:ph type="sldNum" sz="quarter" idx="5"/>
          </p:nvPr>
        </p:nvSpPr>
        <p:spPr/>
        <p:txBody>
          <a:bodyPr/>
          <a:lstStyle/>
          <a:p>
            <a:fld id="{4BE492A0-FB7E-4FA4-B84A-6DDB66FBBE05}" type="slidenum">
              <a:rPr lang="en-US" smtClean="0"/>
              <a:t>6</a:t>
            </a:fld>
            <a:endParaRPr lang="en-US"/>
          </a:p>
        </p:txBody>
      </p:sp>
    </p:spTree>
    <p:extLst>
      <p:ext uri="{BB962C8B-B14F-4D97-AF65-F5344CB8AC3E}">
        <p14:creationId xmlns:p14="http://schemas.microsoft.com/office/powerpoint/2010/main" val="271723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6B857-A552-F27E-7A53-BD27D5CF7F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71FBE-A73F-2999-B03A-C0BB44A573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AD6453-C456-9F25-967C-85458D32F813}"/>
              </a:ext>
            </a:extLst>
          </p:cNvPr>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a:extLst>
              <a:ext uri="{FF2B5EF4-FFF2-40B4-BE49-F238E27FC236}">
                <a16:creationId xmlns:a16="http://schemas.microsoft.com/office/drawing/2014/main" id="{BCE3D866-3B28-75D6-B66D-B9040FED07E6}"/>
              </a:ext>
            </a:extLst>
          </p:cNvPr>
          <p:cNvSpPr>
            <a:spLocks noGrp="1"/>
          </p:cNvSpPr>
          <p:nvPr>
            <p:ph type="sldNum" sz="quarter" idx="5"/>
          </p:nvPr>
        </p:nvSpPr>
        <p:spPr/>
        <p:txBody>
          <a:bodyPr/>
          <a:lstStyle/>
          <a:p>
            <a:fld id="{4BE492A0-FB7E-4FA4-B84A-6DDB66FBBE05}" type="slidenum">
              <a:rPr lang="en-US" smtClean="0"/>
              <a:t>7</a:t>
            </a:fld>
            <a:endParaRPr lang="en-US"/>
          </a:p>
        </p:txBody>
      </p:sp>
    </p:spTree>
    <p:extLst>
      <p:ext uri="{BB962C8B-B14F-4D97-AF65-F5344CB8AC3E}">
        <p14:creationId xmlns:p14="http://schemas.microsoft.com/office/powerpoint/2010/main" val="2752005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CAEF9-4E5C-B04F-FDD5-31985C91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4D481C-E167-C8A8-1AD5-E6DCACC35E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1E5EA-7108-C886-2C22-9AEB3D729386}"/>
              </a:ext>
            </a:extLst>
          </p:cNvPr>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a:extLst>
              <a:ext uri="{FF2B5EF4-FFF2-40B4-BE49-F238E27FC236}">
                <a16:creationId xmlns:a16="http://schemas.microsoft.com/office/drawing/2014/main" id="{5799BB99-A1CD-EEA1-1EE3-367BE395F2EA}"/>
              </a:ext>
            </a:extLst>
          </p:cNvPr>
          <p:cNvSpPr>
            <a:spLocks noGrp="1"/>
          </p:cNvSpPr>
          <p:nvPr>
            <p:ph type="sldNum" sz="quarter" idx="5"/>
          </p:nvPr>
        </p:nvSpPr>
        <p:spPr/>
        <p:txBody>
          <a:bodyPr/>
          <a:lstStyle/>
          <a:p>
            <a:fld id="{4BE492A0-FB7E-4FA4-B84A-6DDB66FBBE05}" type="slidenum">
              <a:rPr lang="en-US" smtClean="0"/>
              <a:t>16</a:t>
            </a:fld>
            <a:endParaRPr lang="en-US"/>
          </a:p>
        </p:txBody>
      </p:sp>
    </p:spTree>
    <p:extLst>
      <p:ext uri="{BB962C8B-B14F-4D97-AF65-F5344CB8AC3E}">
        <p14:creationId xmlns:p14="http://schemas.microsoft.com/office/powerpoint/2010/main" val="230193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E7B5-203A-7C13-282D-926AE6EA0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633810-C9CB-74A3-4E4D-90196B16D3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C43579-DD36-ED2E-90E6-719BE7EF6A6C}"/>
              </a:ext>
            </a:extLst>
          </p:cNvPr>
          <p:cNvSpPr>
            <a:spLocks noGrp="1"/>
          </p:cNvSpPr>
          <p:nvPr>
            <p:ph type="body" idx="1"/>
          </p:nvPr>
        </p:nvSpPr>
        <p:spPr/>
        <p:txBody>
          <a:bodyPr/>
          <a:lstStyle/>
          <a:p>
            <a:r>
              <a:rPr lang="en-US" sz="1200" kern="1200">
                <a:solidFill>
                  <a:schemeClr val="tx1"/>
                </a:solidFill>
                <a:effectLst/>
                <a:latin typeface="+mn-lt"/>
                <a:ea typeface="+mn-ea"/>
                <a:cs typeface="+mn-cs"/>
              </a:rPr>
              <a:t>Let me take a quick moment to introduce myself. I’m an academic advisor here at SIUE. That doesn’t mean I’m your specific advisor, but I’m part of a team that supports students like you all across campus.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[Optional: Advisors may share one or two quick things about themselves—how long they’ve been in advising, what they studied in college, or a favorite part of working with students.]</a:t>
            </a:r>
          </a:p>
          <a:p>
            <a:r>
              <a:rPr lang="en-US" sz="1200" kern="1200">
                <a:solidFill>
                  <a:schemeClr val="tx1"/>
                </a:solidFill>
                <a:effectLst/>
                <a:latin typeface="+mn-lt"/>
                <a:ea typeface="+mn-ea"/>
                <a:cs typeface="+mn-cs"/>
              </a:rPr>
              <a:t>We’re going to walk through: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How academic advisors help students succeed</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academic tools you’ll use most often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What it really takes to stay on track toward graduation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 might have already met with your advisor online, or you might be meeting them later. Either way, our goal today is to make sure you understand how the whole advising system works and how you can make the most of it.</a:t>
            </a:r>
          </a:p>
          <a:p>
            <a:endParaRPr lang="en-US"/>
          </a:p>
        </p:txBody>
      </p:sp>
      <p:sp>
        <p:nvSpPr>
          <p:cNvPr id="4" name="Slide Number Placeholder 3">
            <a:extLst>
              <a:ext uri="{FF2B5EF4-FFF2-40B4-BE49-F238E27FC236}">
                <a16:creationId xmlns:a16="http://schemas.microsoft.com/office/drawing/2014/main" id="{4E07ED98-C765-0621-B572-B9EC1BBAC074}"/>
              </a:ext>
            </a:extLst>
          </p:cNvPr>
          <p:cNvSpPr>
            <a:spLocks noGrp="1"/>
          </p:cNvSpPr>
          <p:nvPr>
            <p:ph type="sldNum" sz="quarter" idx="5"/>
          </p:nvPr>
        </p:nvSpPr>
        <p:spPr/>
        <p:txBody>
          <a:bodyPr/>
          <a:lstStyle/>
          <a:p>
            <a:fld id="{4BE492A0-FB7E-4FA4-B84A-6DDB66FBBE05}" type="slidenum">
              <a:rPr lang="en-US" smtClean="0"/>
              <a:t>17</a:t>
            </a:fld>
            <a:endParaRPr lang="en-US"/>
          </a:p>
        </p:txBody>
      </p:sp>
    </p:spTree>
    <p:extLst>
      <p:ext uri="{BB962C8B-B14F-4D97-AF65-F5344CB8AC3E}">
        <p14:creationId xmlns:p14="http://schemas.microsoft.com/office/powerpoint/2010/main" val="2318808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2C2FB-8648-7229-3503-EB5430038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5872A-F0BE-48F2-C3B7-EF8EF6A73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9CA253-2A18-6D1C-63A7-2DFF994F9BA6}"/>
              </a:ext>
            </a:extLst>
          </p:cNvPr>
          <p:cNvSpPr>
            <a:spLocks noGrp="1"/>
          </p:cNvSpPr>
          <p:nvPr>
            <p:ph type="body" idx="1"/>
          </p:nvPr>
        </p:nvSpPr>
        <p:spPr/>
        <p:txBody>
          <a:bodyPr/>
          <a:lstStyle/>
          <a:p>
            <a:r>
              <a:rPr lang="en-US" sz="1200" kern="1200">
                <a:solidFill>
                  <a:schemeClr val="tx1"/>
                </a:solidFill>
                <a:effectLst/>
                <a:latin typeface="+mn-lt"/>
                <a:ea typeface="+mn-ea"/>
                <a:cs typeface="+mn-cs"/>
              </a:rPr>
              <a:t>Alright, let’s switch things up for a moment with a quick question.</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How many years do you think it will take you to graduate from SIUE?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You’ll be answering this through Kahoot, so go ahead and get your phones ready if you haven’t already.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is just a quick pulse check to see what you’re expecting. We’ll talk more about what it really takes to graduate on time in just a bit.</a:t>
            </a:r>
          </a:p>
          <a:p>
            <a:endParaRPr lang="en-US"/>
          </a:p>
        </p:txBody>
      </p:sp>
      <p:sp>
        <p:nvSpPr>
          <p:cNvPr id="4" name="Slide Number Placeholder 3">
            <a:extLst>
              <a:ext uri="{FF2B5EF4-FFF2-40B4-BE49-F238E27FC236}">
                <a16:creationId xmlns:a16="http://schemas.microsoft.com/office/drawing/2014/main" id="{46626A91-2E4B-D67F-FF24-9B0747F2367C}"/>
              </a:ext>
            </a:extLst>
          </p:cNvPr>
          <p:cNvSpPr>
            <a:spLocks noGrp="1"/>
          </p:cNvSpPr>
          <p:nvPr>
            <p:ph type="sldNum" sz="quarter" idx="5"/>
          </p:nvPr>
        </p:nvSpPr>
        <p:spPr/>
        <p:txBody>
          <a:bodyPr/>
          <a:lstStyle/>
          <a:p>
            <a:fld id="{4BE492A0-FB7E-4FA4-B84A-6DDB66FBBE05}" type="slidenum">
              <a:rPr lang="en-US" smtClean="0"/>
              <a:t>23</a:t>
            </a:fld>
            <a:endParaRPr lang="en-US"/>
          </a:p>
        </p:txBody>
      </p:sp>
    </p:spTree>
    <p:extLst>
      <p:ext uri="{BB962C8B-B14F-4D97-AF65-F5344CB8AC3E}">
        <p14:creationId xmlns:p14="http://schemas.microsoft.com/office/powerpoint/2010/main" val="1464562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48511" y="2829242"/>
            <a:ext cx="9094977" cy="725804"/>
          </a:xfrm>
          <a:prstGeom prst="rect">
            <a:avLst/>
          </a:prstGeom>
        </p:spPr>
        <p:txBody>
          <a:bodyPr wrap="square" lIns="0" tIns="0" rIns="0" bIns="0">
            <a:spAutoFit/>
          </a:bodyPr>
          <a:lstStyle>
            <a:lvl1pPr>
              <a:defRPr sz="3350" b="0" i="0">
                <a:solidFill>
                  <a:srgbClr val="C00000"/>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rgbClr val="333333"/>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ide Info 2 with Photo">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279A06-443A-DE45-8D9F-24BB1DFA8EDD}"/>
              </a:ext>
            </a:extLst>
          </p:cNvPr>
          <p:cNvSpPr/>
          <p:nvPr userDrawn="1"/>
        </p:nvSpPr>
        <p:spPr>
          <a:xfrm>
            <a:off x="9587695" y="0"/>
            <a:ext cx="26043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7B6E5C-6DEC-F94B-B903-4FFF1618BB2D}"/>
              </a:ext>
            </a:extLst>
          </p:cNvPr>
          <p:cNvSpPr/>
          <p:nvPr userDrawn="1"/>
        </p:nvSpPr>
        <p:spPr>
          <a:xfrm>
            <a:off x="9785683" y="0"/>
            <a:ext cx="2406316"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9">
            <a:extLst>
              <a:ext uri="{FF2B5EF4-FFF2-40B4-BE49-F238E27FC236}">
                <a16:creationId xmlns:a16="http://schemas.microsoft.com/office/drawing/2014/main" id="{24E9AFAF-0002-1E4B-9F80-E91B6A4F7273}"/>
              </a:ext>
            </a:extLst>
          </p:cNvPr>
          <p:cNvSpPr/>
          <p:nvPr userDrawn="1"/>
        </p:nvSpPr>
        <p:spPr>
          <a:xfrm rot="5400000" flipH="1">
            <a:off x="1833296" y="4643703"/>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A839507E-DCE5-5246-AD21-95F7BBCF6C31}"/>
              </a:ext>
            </a:extLst>
          </p:cNvPr>
          <p:cNvSpPr>
            <a:spLocks noGrp="1"/>
          </p:cNvSpPr>
          <p:nvPr>
            <p:ph type="title" hasCustomPrompt="1"/>
          </p:nvPr>
        </p:nvSpPr>
        <p:spPr>
          <a:xfrm>
            <a:off x="630800" y="390446"/>
            <a:ext cx="4914900" cy="934720"/>
          </a:xfrm>
          <a:prstGeom prst="rect">
            <a:avLst/>
          </a:prstGeom>
        </p:spPr>
        <p:txBody>
          <a:bodyPr/>
          <a:lstStyle>
            <a:lvl1pPr>
              <a:defRPr>
                <a:solidFill>
                  <a:srgbClr val="CC0000"/>
                </a:solidFill>
              </a:defRPr>
            </a:lvl1pPr>
          </a:lstStyle>
          <a:p>
            <a:r>
              <a:rPr lang="en-US"/>
              <a:t>TITLE SLIDE</a:t>
            </a:r>
          </a:p>
        </p:txBody>
      </p:sp>
      <p:sp>
        <p:nvSpPr>
          <p:cNvPr id="30" name="Content Placeholder 2">
            <a:extLst>
              <a:ext uri="{FF2B5EF4-FFF2-40B4-BE49-F238E27FC236}">
                <a16:creationId xmlns:a16="http://schemas.microsoft.com/office/drawing/2014/main" id="{187A5019-70A7-C84D-B66A-0CB0DCDFBE30}"/>
              </a:ext>
            </a:extLst>
          </p:cNvPr>
          <p:cNvSpPr>
            <a:spLocks noGrp="1"/>
          </p:cNvSpPr>
          <p:nvPr>
            <p:ph idx="1"/>
          </p:nvPr>
        </p:nvSpPr>
        <p:spPr>
          <a:xfrm>
            <a:off x="630800" y="1907540"/>
            <a:ext cx="4914900" cy="4117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Picture Placeholder 11">
            <a:extLst>
              <a:ext uri="{FF2B5EF4-FFF2-40B4-BE49-F238E27FC236}">
                <a16:creationId xmlns:a16="http://schemas.microsoft.com/office/drawing/2014/main" id="{4C17A1AE-47B6-AF47-95FB-D1EF0A25DB63}"/>
              </a:ext>
            </a:extLst>
          </p:cNvPr>
          <p:cNvSpPr>
            <a:spLocks noGrp="1"/>
          </p:cNvSpPr>
          <p:nvPr>
            <p:ph type="pic" sz="quarter" idx="10" hasCustomPrompt="1"/>
          </p:nvPr>
        </p:nvSpPr>
        <p:spPr>
          <a:xfrm>
            <a:off x="6231500" y="621175"/>
            <a:ext cx="5960499" cy="5627225"/>
          </a:xfrm>
        </p:spPr>
        <p:txBody>
          <a:bodyPr/>
          <a:lstStyle/>
          <a:p>
            <a:r>
              <a:rPr lang="en-US"/>
              <a:t>Insert Photo</a:t>
            </a:r>
          </a:p>
        </p:txBody>
      </p:sp>
      <p:pic>
        <p:nvPicPr>
          <p:cNvPr id="9" name="Picture 8">
            <a:extLst>
              <a:ext uri="{FF2B5EF4-FFF2-40B4-BE49-F238E27FC236}">
                <a16:creationId xmlns:a16="http://schemas.microsoft.com/office/drawing/2014/main" id="{F4AA35EC-739C-A941-A636-DFC7B5AF745D}"/>
              </a:ext>
            </a:extLst>
          </p:cNvPr>
          <p:cNvPicPr>
            <a:picLocks noChangeAspect="1"/>
          </p:cNvPicPr>
          <p:nvPr userDrawn="1"/>
        </p:nvPicPr>
        <p:blipFill>
          <a:blip r:embed="rId2"/>
          <a:srcRect/>
          <a:stretch/>
        </p:blipFill>
        <p:spPr>
          <a:xfrm>
            <a:off x="4072994" y="6495803"/>
            <a:ext cx="1697586" cy="204528"/>
          </a:xfrm>
          <a:prstGeom prst="rect">
            <a:avLst/>
          </a:prstGeom>
        </p:spPr>
      </p:pic>
    </p:spTree>
    <p:extLst>
      <p:ext uri="{BB962C8B-B14F-4D97-AF65-F5344CB8AC3E}">
        <p14:creationId xmlns:p14="http://schemas.microsoft.com/office/powerpoint/2010/main" val="1540914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ation/Thank You with Photo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E3F4AF-3BE5-A24C-86C8-373D3FA0093A}"/>
              </a:ext>
            </a:extLst>
          </p:cNvPr>
          <p:cNvSpPr/>
          <p:nvPr userDrawn="1"/>
        </p:nvSpPr>
        <p:spPr>
          <a:xfrm>
            <a:off x="-1" y="2141316"/>
            <a:ext cx="12192000" cy="47166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54D592A6-8DA4-1245-A8C6-B49370E111C6}"/>
              </a:ext>
            </a:extLst>
          </p:cNvPr>
          <p:cNvSpPr>
            <a:spLocks noGrp="1"/>
          </p:cNvSpPr>
          <p:nvPr>
            <p:ph type="pic" sz="quarter" idx="10" hasCustomPrompt="1"/>
          </p:nvPr>
        </p:nvSpPr>
        <p:spPr>
          <a:xfrm>
            <a:off x="392574" y="398189"/>
            <a:ext cx="11418425" cy="6078811"/>
          </a:xfrm>
        </p:spPr>
        <p:txBody>
          <a:bodyPr/>
          <a:lstStyle/>
          <a:p>
            <a:r>
              <a:rPr lang="en-US"/>
              <a:t>Insert Photo</a:t>
            </a:r>
          </a:p>
        </p:txBody>
      </p:sp>
      <p:sp>
        <p:nvSpPr>
          <p:cNvPr id="3" name="Content Placeholder 2">
            <a:extLst>
              <a:ext uri="{FF2B5EF4-FFF2-40B4-BE49-F238E27FC236}">
                <a16:creationId xmlns:a16="http://schemas.microsoft.com/office/drawing/2014/main" id="{927E32B0-E41F-774F-BD4C-9E836EFB2B97}"/>
              </a:ext>
            </a:extLst>
          </p:cNvPr>
          <p:cNvSpPr>
            <a:spLocks noGrp="1"/>
          </p:cNvSpPr>
          <p:nvPr>
            <p:ph sz="half" idx="1" hasCustomPrompt="1"/>
          </p:nvPr>
        </p:nvSpPr>
        <p:spPr>
          <a:xfrm>
            <a:off x="1" y="2287308"/>
            <a:ext cx="12192000" cy="2283383"/>
          </a:xfrm>
          <a:solidFill>
            <a:srgbClr val="CC0000">
              <a:alpha val="85000"/>
            </a:srgbClr>
          </a:solidFill>
        </p:spPr>
        <p:txBody>
          <a:bodyPr anchor="ctr">
            <a:normAutofit/>
          </a:bodyPr>
          <a:lstStyle>
            <a:lvl1pPr marL="0" indent="0" algn="ctr">
              <a:buFontTx/>
              <a:buNone/>
              <a:defRPr sz="2200">
                <a:solidFill>
                  <a:schemeClr val="bg1"/>
                </a:solidFill>
              </a:defRPr>
            </a:lvl1pPr>
            <a:lvl2pPr marL="263525" indent="0">
              <a:buFontTx/>
              <a:buNone/>
              <a:defRPr/>
            </a:lvl2pPr>
            <a:lvl3pPr marL="487363" indent="0">
              <a:buFontTx/>
              <a:buNone/>
              <a:defRPr/>
            </a:lvl3pPr>
            <a:lvl4pPr marL="720725" indent="0">
              <a:buFontTx/>
              <a:buNone/>
              <a:defRPr/>
            </a:lvl4pPr>
            <a:lvl5pPr marL="944563" indent="0">
              <a:buFontTx/>
              <a:buNone/>
              <a:defRPr/>
            </a:lvl5pPr>
          </a:lstStyle>
          <a:p>
            <a:pPr lvl="0"/>
            <a:r>
              <a:rPr lang="en-US"/>
              <a:t>“Quote Slide”</a:t>
            </a:r>
          </a:p>
        </p:txBody>
      </p:sp>
    </p:spTree>
    <p:extLst>
      <p:ext uri="{BB962C8B-B14F-4D97-AF65-F5344CB8AC3E}">
        <p14:creationId xmlns:p14="http://schemas.microsoft.com/office/powerpoint/2010/main" val="1203769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Chart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53374F-2C29-554C-A181-AA29964196CD}"/>
              </a:ext>
            </a:extLst>
          </p:cNvPr>
          <p:cNvSpPr/>
          <p:nvPr userDrawn="1"/>
        </p:nvSpPr>
        <p:spPr>
          <a:xfrm>
            <a:off x="0" y="0"/>
            <a:ext cx="12192000" cy="68667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B4D96B8-EC77-5F4C-8B1B-1B12B53148BB}"/>
              </a:ext>
            </a:extLst>
          </p:cNvPr>
          <p:cNvSpPr/>
          <p:nvPr userDrawn="1"/>
        </p:nvSpPr>
        <p:spPr>
          <a:xfrm>
            <a:off x="152400" y="152400"/>
            <a:ext cx="11887200" cy="6714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9" name="Title 1">
            <a:extLst>
              <a:ext uri="{FF2B5EF4-FFF2-40B4-BE49-F238E27FC236}">
                <a16:creationId xmlns:a16="http://schemas.microsoft.com/office/drawing/2014/main" id="{C76FE25F-1A50-2049-9860-61D88AA425F2}"/>
              </a:ext>
            </a:extLst>
          </p:cNvPr>
          <p:cNvSpPr>
            <a:spLocks noGrp="1"/>
          </p:cNvSpPr>
          <p:nvPr>
            <p:ph type="title" hasCustomPrompt="1"/>
          </p:nvPr>
        </p:nvSpPr>
        <p:spPr>
          <a:xfrm>
            <a:off x="621175" y="388496"/>
            <a:ext cx="4914900" cy="934720"/>
          </a:xfrm>
          <a:prstGeom prst="rect">
            <a:avLst/>
          </a:prstGeom>
        </p:spPr>
        <p:txBody>
          <a:bodyPr/>
          <a:lstStyle>
            <a:lvl1pPr>
              <a:defRPr>
                <a:solidFill>
                  <a:srgbClr val="CC0000"/>
                </a:solidFill>
              </a:defRPr>
            </a:lvl1pPr>
          </a:lstStyle>
          <a:p>
            <a:r>
              <a:rPr lang="en-US"/>
              <a:t>TITLE SLIDE</a:t>
            </a:r>
          </a:p>
        </p:txBody>
      </p:sp>
      <p:sp>
        <p:nvSpPr>
          <p:cNvPr id="6" name="Rectangle 19">
            <a:extLst>
              <a:ext uri="{FF2B5EF4-FFF2-40B4-BE49-F238E27FC236}">
                <a16:creationId xmlns:a16="http://schemas.microsoft.com/office/drawing/2014/main" id="{2E6A82B7-B52C-A04F-87B8-7423AD88F43C}"/>
              </a:ext>
            </a:extLst>
          </p:cNvPr>
          <p:cNvSpPr/>
          <p:nvPr userDrawn="1"/>
        </p:nvSpPr>
        <p:spPr>
          <a:xfrm rot="16200000">
            <a:off x="9968911" y="4643704"/>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141B1C-517F-964D-88CB-B543480A842B}"/>
              </a:ext>
            </a:extLst>
          </p:cNvPr>
          <p:cNvPicPr>
            <a:picLocks noChangeAspect="1"/>
          </p:cNvPicPr>
          <p:nvPr userDrawn="1"/>
        </p:nvPicPr>
        <p:blipFill>
          <a:blip r:embed="rId2"/>
          <a:srcRect/>
          <a:stretch/>
        </p:blipFill>
        <p:spPr>
          <a:xfrm>
            <a:off x="6339457" y="6483927"/>
            <a:ext cx="1796157" cy="216404"/>
          </a:xfrm>
          <a:prstGeom prst="rect">
            <a:avLst/>
          </a:prstGeom>
        </p:spPr>
      </p:pic>
    </p:spTree>
    <p:extLst>
      <p:ext uri="{BB962C8B-B14F-4D97-AF65-F5344CB8AC3E}">
        <p14:creationId xmlns:p14="http://schemas.microsoft.com/office/powerpoint/2010/main" val="211206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lide Info 3 with Phot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5C63CD-07EF-754D-8040-1085A0D3BEF8}"/>
              </a:ext>
            </a:extLst>
          </p:cNvPr>
          <p:cNvSpPr/>
          <p:nvPr userDrawn="1"/>
        </p:nvSpPr>
        <p:spPr>
          <a:xfrm>
            <a:off x="0" y="0"/>
            <a:ext cx="12192000" cy="18884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BE0A76F-B340-1249-8F0B-5E76B4E07801}"/>
              </a:ext>
            </a:extLst>
          </p:cNvPr>
          <p:cNvSpPr/>
          <p:nvPr userDrawn="1"/>
        </p:nvSpPr>
        <p:spPr>
          <a:xfrm>
            <a:off x="-1" y="1"/>
            <a:ext cx="12192001" cy="17145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3A1AAD1F-70BF-7C46-B86C-97FF6556FCBC}"/>
              </a:ext>
            </a:extLst>
          </p:cNvPr>
          <p:cNvSpPr>
            <a:spLocks noGrp="1"/>
          </p:cNvSpPr>
          <p:nvPr>
            <p:ph type="title" hasCustomPrompt="1"/>
          </p:nvPr>
        </p:nvSpPr>
        <p:spPr>
          <a:xfrm>
            <a:off x="621175" y="2651596"/>
            <a:ext cx="4914900" cy="934720"/>
          </a:xfrm>
          <a:prstGeom prst="rect">
            <a:avLst/>
          </a:prstGeom>
        </p:spPr>
        <p:txBody>
          <a:bodyPr/>
          <a:lstStyle>
            <a:lvl1pPr>
              <a:defRPr>
                <a:solidFill>
                  <a:srgbClr val="CC0000"/>
                </a:solidFill>
              </a:defRPr>
            </a:lvl1pPr>
          </a:lstStyle>
          <a:p>
            <a:r>
              <a:rPr lang="en-US"/>
              <a:t>TITLE SLIDE</a:t>
            </a:r>
          </a:p>
        </p:txBody>
      </p:sp>
      <p:sp>
        <p:nvSpPr>
          <p:cNvPr id="16" name="Content Placeholder 2">
            <a:extLst>
              <a:ext uri="{FF2B5EF4-FFF2-40B4-BE49-F238E27FC236}">
                <a16:creationId xmlns:a16="http://schemas.microsoft.com/office/drawing/2014/main" id="{604A24C9-DD56-6B45-A9A2-796B7F6DB92E}"/>
              </a:ext>
            </a:extLst>
          </p:cNvPr>
          <p:cNvSpPr>
            <a:spLocks noGrp="1"/>
          </p:cNvSpPr>
          <p:nvPr>
            <p:ph idx="1"/>
          </p:nvPr>
        </p:nvSpPr>
        <p:spPr>
          <a:xfrm>
            <a:off x="847769" y="3760305"/>
            <a:ext cx="4688306" cy="24880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Content Placeholder 2">
            <a:extLst>
              <a:ext uri="{FF2B5EF4-FFF2-40B4-BE49-F238E27FC236}">
                <a16:creationId xmlns:a16="http://schemas.microsoft.com/office/drawing/2014/main" id="{F4D0ED74-BB64-FB43-AD08-ADB5BC15E08B}"/>
              </a:ext>
            </a:extLst>
          </p:cNvPr>
          <p:cNvSpPr>
            <a:spLocks noGrp="1"/>
          </p:cNvSpPr>
          <p:nvPr>
            <p:ph idx="10"/>
          </p:nvPr>
        </p:nvSpPr>
        <p:spPr>
          <a:xfrm>
            <a:off x="6231500" y="3771880"/>
            <a:ext cx="4688306" cy="24776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19">
            <a:extLst>
              <a:ext uri="{FF2B5EF4-FFF2-40B4-BE49-F238E27FC236}">
                <a16:creationId xmlns:a16="http://schemas.microsoft.com/office/drawing/2014/main" id="{75E7EF5C-F0E3-934D-8DE2-53F36DBC09AA}"/>
              </a:ext>
            </a:extLst>
          </p:cNvPr>
          <p:cNvSpPr/>
          <p:nvPr userDrawn="1"/>
        </p:nvSpPr>
        <p:spPr>
          <a:xfrm rot="5400000" flipH="1">
            <a:off x="1833296" y="4643703"/>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73C8CBE8-614C-F042-831F-F23966D2020C}"/>
              </a:ext>
            </a:extLst>
          </p:cNvPr>
          <p:cNvSpPr>
            <a:spLocks noGrp="1"/>
          </p:cNvSpPr>
          <p:nvPr>
            <p:ph type="pic" sz="quarter" idx="11" hasCustomPrompt="1"/>
          </p:nvPr>
        </p:nvSpPr>
        <p:spPr>
          <a:xfrm>
            <a:off x="152400" y="163975"/>
            <a:ext cx="11887200" cy="2336800"/>
          </a:xfrm>
        </p:spPr>
        <p:txBody>
          <a:bodyPr/>
          <a:lstStyle/>
          <a:p>
            <a:r>
              <a:rPr lang="en-US"/>
              <a:t>Insert Photo</a:t>
            </a:r>
          </a:p>
        </p:txBody>
      </p:sp>
      <p:pic>
        <p:nvPicPr>
          <p:cNvPr id="2" name="Picture 1">
            <a:extLst>
              <a:ext uri="{FF2B5EF4-FFF2-40B4-BE49-F238E27FC236}">
                <a16:creationId xmlns:a16="http://schemas.microsoft.com/office/drawing/2014/main" id="{13EE5329-B213-57F7-B923-9C18554B342D}"/>
              </a:ext>
            </a:extLst>
          </p:cNvPr>
          <p:cNvPicPr>
            <a:picLocks noChangeAspect="1"/>
          </p:cNvPicPr>
          <p:nvPr userDrawn="1"/>
        </p:nvPicPr>
        <p:blipFill>
          <a:blip r:embed="rId2"/>
          <a:srcRect/>
          <a:stretch/>
        </p:blipFill>
        <p:spPr>
          <a:xfrm>
            <a:off x="4056386" y="6473527"/>
            <a:ext cx="1796157" cy="216404"/>
          </a:xfrm>
          <a:prstGeom prst="rect">
            <a:avLst/>
          </a:prstGeom>
        </p:spPr>
      </p:pic>
    </p:spTree>
    <p:extLst>
      <p:ext uri="{BB962C8B-B14F-4D97-AF65-F5344CB8AC3E}">
        <p14:creationId xmlns:p14="http://schemas.microsoft.com/office/powerpoint/2010/main" val="4208652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hart Slide 2 with Info">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E38436-E354-4F49-93AE-08BCF665E5BF}"/>
              </a:ext>
            </a:extLst>
          </p:cNvPr>
          <p:cNvSpPr/>
          <p:nvPr userDrawn="1"/>
        </p:nvSpPr>
        <p:spPr>
          <a:xfrm>
            <a:off x="0" y="0"/>
            <a:ext cx="12192000" cy="68667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D6E5FB1-6E44-3146-89B1-64946D00B9C5}"/>
              </a:ext>
            </a:extLst>
          </p:cNvPr>
          <p:cNvSpPr/>
          <p:nvPr userDrawn="1"/>
        </p:nvSpPr>
        <p:spPr>
          <a:xfrm>
            <a:off x="152400" y="152400"/>
            <a:ext cx="11887200" cy="6714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FDFCE103-6B7C-4A49-89A5-2994C1A8AA84}"/>
              </a:ext>
            </a:extLst>
          </p:cNvPr>
          <p:cNvSpPr>
            <a:spLocks noGrp="1"/>
          </p:cNvSpPr>
          <p:nvPr>
            <p:ph type="title" hasCustomPrompt="1"/>
          </p:nvPr>
        </p:nvSpPr>
        <p:spPr>
          <a:xfrm>
            <a:off x="622884" y="388496"/>
            <a:ext cx="4914900" cy="934720"/>
          </a:xfrm>
          <a:prstGeom prst="rect">
            <a:avLst/>
          </a:prstGeom>
        </p:spPr>
        <p:txBody>
          <a:bodyPr/>
          <a:lstStyle>
            <a:lvl1pPr>
              <a:defRPr>
                <a:solidFill>
                  <a:srgbClr val="CC0000"/>
                </a:solidFill>
              </a:defRPr>
            </a:lvl1pPr>
          </a:lstStyle>
          <a:p>
            <a:r>
              <a:rPr lang="en-US"/>
              <a:t>TITLE SLIDE</a:t>
            </a:r>
          </a:p>
        </p:txBody>
      </p:sp>
      <p:sp>
        <p:nvSpPr>
          <p:cNvPr id="32" name="Content Placeholder 2">
            <a:extLst>
              <a:ext uri="{FF2B5EF4-FFF2-40B4-BE49-F238E27FC236}">
                <a16:creationId xmlns:a16="http://schemas.microsoft.com/office/drawing/2014/main" id="{ADE147B9-2ADC-6B49-B1EB-F3D121706223}"/>
              </a:ext>
            </a:extLst>
          </p:cNvPr>
          <p:cNvSpPr>
            <a:spLocks noGrp="1"/>
          </p:cNvSpPr>
          <p:nvPr>
            <p:ph idx="1"/>
          </p:nvPr>
        </p:nvSpPr>
        <p:spPr>
          <a:xfrm>
            <a:off x="6438900" y="1726075"/>
            <a:ext cx="5143500" cy="4417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19">
            <a:extLst>
              <a:ext uri="{FF2B5EF4-FFF2-40B4-BE49-F238E27FC236}">
                <a16:creationId xmlns:a16="http://schemas.microsoft.com/office/drawing/2014/main" id="{90E5F063-B61C-8842-991B-AD9969EE1BEA}"/>
              </a:ext>
            </a:extLst>
          </p:cNvPr>
          <p:cNvSpPr/>
          <p:nvPr userDrawn="1"/>
        </p:nvSpPr>
        <p:spPr>
          <a:xfrm rot="16200000">
            <a:off x="9968911" y="4643704"/>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9">
            <a:extLst>
              <a:ext uri="{FF2B5EF4-FFF2-40B4-BE49-F238E27FC236}">
                <a16:creationId xmlns:a16="http://schemas.microsoft.com/office/drawing/2014/main" id="{56E8786B-5763-244E-AC1F-3A38C0BD15E7}"/>
              </a:ext>
            </a:extLst>
          </p:cNvPr>
          <p:cNvSpPr/>
          <p:nvPr userDrawn="1"/>
        </p:nvSpPr>
        <p:spPr>
          <a:xfrm rot="5400000" flipV="1">
            <a:off x="9973308" y="-1837694"/>
            <a:ext cx="389793" cy="4065181"/>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 name="connsiteX0" fmla="*/ 0 w 389793"/>
              <a:gd name="connsiteY0" fmla="*/ 0 h 6408356"/>
              <a:gd name="connsiteX1" fmla="*/ 389793 w 389793"/>
              <a:gd name="connsiteY1" fmla="*/ 404000 h 6408356"/>
              <a:gd name="connsiteX2" fmla="*/ 389793 w 389793"/>
              <a:gd name="connsiteY2" fmla="*/ 6394492 h 6408356"/>
              <a:gd name="connsiteX3" fmla="*/ 0 w 389793"/>
              <a:gd name="connsiteY3" fmla="*/ 6408356 h 6408356"/>
              <a:gd name="connsiteX4" fmla="*/ 0 w 389793"/>
              <a:gd name="connsiteY4" fmla="*/ 0 h 640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408356">
                <a:moveTo>
                  <a:pt x="0" y="0"/>
                </a:moveTo>
                <a:lnTo>
                  <a:pt x="389793" y="404000"/>
                </a:lnTo>
                <a:lnTo>
                  <a:pt x="389793" y="6394492"/>
                </a:lnTo>
                <a:lnTo>
                  <a:pt x="0" y="6408356"/>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1E436C5-BDB7-59A0-CB8B-E3ADC26D3A02}"/>
              </a:ext>
            </a:extLst>
          </p:cNvPr>
          <p:cNvPicPr>
            <a:picLocks noChangeAspect="1"/>
          </p:cNvPicPr>
          <p:nvPr userDrawn="1"/>
        </p:nvPicPr>
        <p:blipFill>
          <a:blip r:embed="rId2"/>
          <a:srcRect/>
          <a:stretch/>
        </p:blipFill>
        <p:spPr>
          <a:xfrm>
            <a:off x="6339457" y="6483927"/>
            <a:ext cx="1796157" cy="216404"/>
          </a:xfrm>
          <a:prstGeom prst="rect">
            <a:avLst/>
          </a:prstGeom>
        </p:spPr>
      </p:pic>
    </p:spTree>
    <p:extLst>
      <p:ext uri="{BB962C8B-B14F-4D97-AF65-F5344CB8AC3E}">
        <p14:creationId xmlns:p14="http://schemas.microsoft.com/office/powerpoint/2010/main" val="4049494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s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E5CAEA-FABF-5E45-B12F-DEFC6B3EEC3C}"/>
              </a:ext>
            </a:extLst>
          </p:cNvPr>
          <p:cNvSpPr/>
          <p:nvPr userDrawn="1"/>
        </p:nvSpPr>
        <p:spPr>
          <a:xfrm>
            <a:off x="4950277" y="1646918"/>
            <a:ext cx="1676400" cy="25358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D60B9C3-D861-7942-B7B7-A2E5685E6E69}"/>
              </a:ext>
            </a:extLst>
          </p:cNvPr>
          <p:cNvSpPr/>
          <p:nvPr userDrawn="1"/>
        </p:nvSpPr>
        <p:spPr>
          <a:xfrm>
            <a:off x="845181" y="1646919"/>
            <a:ext cx="1676400" cy="25358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E6FEE5C-C5C9-2648-B9BF-E0FF767B664F}"/>
              </a:ext>
            </a:extLst>
          </p:cNvPr>
          <p:cNvSpPr/>
          <p:nvPr userDrawn="1"/>
        </p:nvSpPr>
        <p:spPr>
          <a:xfrm>
            <a:off x="11582400" y="0"/>
            <a:ext cx="609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15D40F-3F41-0843-A5C7-D65DF4C8E1AD}"/>
              </a:ext>
            </a:extLst>
          </p:cNvPr>
          <p:cNvSpPr/>
          <p:nvPr userDrawn="1"/>
        </p:nvSpPr>
        <p:spPr>
          <a:xfrm>
            <a:off x="11807281" y="0"/>
            <a:ext cx="384718"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A94962B-E742-2448-9E1C-D28D4DAABF20}"/>
              </a:ext>
            </a:extLst>
          </p:cNvPr>
          <p:cNvSpPr>
            <a:spLocks noGrp="1"/>
          </p:cNvSpPr>
          <p:nvPr>
            <p:ph type="title" hasCustomPrompt="1"/>
          </p:nvPr>
        </p:nvSpPr>
        <p:spPr>
          <a:xfrm>
            <a:off x="630800" y="388496"/>
            <a:ext cx="4914900" cy="934720"/>
          </a:xfrm>
          <a:prstGeom prst="rect">
            <a:avLst/>
          </a:prstGeom>
        </p:spPr>
        <p:txBody>
          <a:bodyPr/>
          <a:lstStyle>
            <a:lvl1pPr>
              <a:defRPr>
                <a:solidFill>
                  <a:srgbClr val="CC0000"/>
                </a:solidFill>
              </a:defRPr>
            </a:lvl1pPr>
          </a:lstStyle>
          <a:p>
            <a:r>
              <a:rPr lang="en-US"/>
              <a:t>TITLE SLIDE</a:t>
            </a:r>
          </a:p>
        </p:txBody>
      </p:sp>
      <p:sp>
        <p:nvSpPr>
          <p:cNvPr id="23" name="Picture Placeholder 21">
            <a:extLst>
              <a:ext uri="{FF2B5EF4-FFF2-40B4-BE49-F238E27FC236}">
                <a16:creationId xmlns:a16="http://schemas.microsoft.com/office/drawing/2014/main" id="{F4FDA22C-D4A8-8147-9B65-8A1E7D9B22F1}"/>
              </a:ext>
            </a:extLst>
          </p:cNvPr>
          <p:cNvSpPr>
            <a:spLocks noGrp="1"/>
          </p:cNvSpPr>
          <p:nvPr>
            <p:ph type="pic" sz="quarter" idx="10" hasCustomPrompt="1"/>
          </p:nvPr>
        </p:nvSpPr>
        <p:spPr>
          <a:xfrm>
            <a:off x="925513" y="1714500"/>
            <a:ext cx="1676400" cy="2514600"/>
          </a:xfrm>
        </p:spPr>
        <p:txBody>
          <a:bodyPr/>
          <a:lstStyle/>
          <a:p>
            <a:r>
              <a:rPr lang="en-US"/>
              <a:t>Insert headshot</a:t>
            </a:r>
          </a:p>
        </p:txBody>
      </p:sp>
      <p:sp>
        <p:nvSpPr>
          <p:cNvPr id="25" name="Picture Placeholder 21">
            <a:extLst>
              <a:ext uri="{FF2B5EF4-FFF2-40B4-BE49-F238E27FC236}">
                <a16:creationId xmlns:a16="http://schemas.microsoft.com/office/drawing/2014/main" id="{020EEAF5-11ED-5541-9FCA-EB316747A87E}"/>
              </a:ext>
            </a:extLst>
          </p:cNvPr>
          <p:cNvSpPr>
            <a:spLocks noGrp="1"/>
          </p:cNvSpPr>
          <p:nvPr>
            <p:ph type="pic" sz="quarter" idx="11" hasCustomPrompt="1"/>
          </p:nvPr>
        </p:nvSpPr>
        <p:spPr>
          <a:xfrm>
            <a:off x="5034310" y="1714500"/>
            <a:ext cx="1676400" cy="2514600"/>
          </a:xfrm>
        </p:spPr>
        <p:txBody>
          <a:bodyPr/>
          <a:lstStyle>
            <a:lvl1pPr marL="0" marR="0" indent="0" algn="l" defTabSz="914400" rtl="0" eaLnBrk="1" fontAlgn="auto" latinLnBrk="0" hangingPunct="1">
              <a:lnSpc>
                <a:spcPct val="90000"/>
              </a:lnSpc>
              <a:spcBef>
                <a:spcPts val="1000"/>
              </a:spcBef>
              <a:spcAft>
                <a:spcPts val="0"/>
              </a:spcAft>
              <a:buClrTx/>
              <a:buSzTx/>
              <a:buFont typeface="Wingdings" pitchFamily="2" charset="2"/>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Wingdings" pitchFamily="2" charset="2"/>
              <a:buChar char="§"/>
              <a:tabLst/>
              <a:defRPr/>
            </a:pPr>
            <a:r>
              <a:rPr lang="en-US"/>
              <a:t>Insert headshot</a:t>
            </a:r>
          </a:p>
        </p:txBody>
      </p:sp>
      <p:sp>
        <p:nvSpPr>
          <p:cNvPr id="31" name="Content Placeholder 30">
            <a:extLst>
              <a:ext uri="{FF2B5EF4-FFF2-40B4-BE49-F238E27FC236}">
                <a16:creationId xmlns:a16="http://schemas.microsoft.com/office/drawing/2014/main" id="{42707605-FDFE-8C44-A46E-62B416A92EFA}"/>
              </a:ext>
            </a:extLst>
          </p:cNvPr>
          <p:cNvSpPr>
            <a:spLocks noGrp="1"/>
          </p:cNvSpPr>
          <p:nvPr>
            <p:ph sz="quarter" idx="12" hasCustomPrompt="1"/>
          </p:nvPr>
        </p:nvSpPr>
        <p:spPr>
          <a:xfrm>
            <a:off x="4952591" y="4379797"/>
            <a:ext cx="2951800" cy="370272"/>
          </a:xfrm>
          <a:solidFill>
            <a:srgbClr val="CC0000"/>
          </a:solidFill>
        </p:spPr>
        <p:txBody>
          <a:bodyPr>
            <a:noAutofit/>
          </a:bodyPr>
          <a:lstStyle>
            <a:lvl1pPr marL="0" indent="0">
              <a:lnSpc>
                <a:spcPct val="100000"/>
              </a:lnSpc>
              <a:spcBef>
                <a:spcPts val="0"/>
              </a:spcBef>
              <a:buNone/>
              <a:defRPr sz="2000">
                <a:solidFill>
                  <a:schemeClr val="bg1"/>
                </a:solidFill>
              </a:defRPr>
            </a:lvl1pPr>
          </a:lstStyle>
          <a:p>
            <a:pPr lvl="0"/>
            <a:r>
              <a:rPr lang="en-US"/>
              <a:t>Name</a:t>
            </a:r>
          </a:p>
        </p:txBody>
      </p:sp>
      <p:sp>
        <p:nvSpPr>
          <p:cNvPr id="33" name="Text Placeholder 32">
            <a:extLst>
              <a:ext uri="{FF2B5EF4-FFF2-40B4-BE49-F238E27FC236}">
                <a16:creationId xmlns:a16="http://schemas.microsoft.com/office/drawing/2014/main" id="{0DAFC55D-9726-7149-BFF4-EA035F7C1F53}"/>
              </a:ext>
            </a:extLst>
          </p:cNvPr>
          <p:cNvSpPr>
            <a:spLocks noGrp="1"/>
          </p:cNvSpPr>
          <p:nvPr>
            <p:ph type="body" sz="quarter" idx="13" hasCustomPrompt="1"/>
          </p:nvPr>
        </p:nvSpPr>
        <p:spPr>
          <a:xfrm>
            <a:off x="4953129" y="4749800"/>
            <a:ext cx="2951162" cy="1236662"/>
          </a:xfrm>
        </p:spPr>
        <p:txBody>
          <a:bodyPr>
            <a:normAutofit/>
          </a:bodyPr>
          <a:lstStyle>
            <a:lvl1pPr marL="0" indent="0">
              <a:spcBef>
                <a:spcPts val="0"/>
              </a:spcBef>
              <a:buNone/>
              <a:defRPr sz="2000" b="0" i="0">
                <a:solidFill>
                  <a:schemeClr val="accent5"/>
                </a:solidFill>
                <a:latin typeface="Arial" panose="020B0604020202020204" pitchFamily="34" charset="0"/>
                <a:cs typeface="Arial" panose="020B0604020202020204" pitchFamily="34" charset="0"/>
              </a:defRPr>
            </a:lvl1pPr>
          </a:lstStyle>
          <a:p>
            <a:pPr lvl="0"/>
            <a:r>
              <a:rPr lang="en-US"/>
              <a:t>Title/ Position</a:t>
            </a:r>
          </a:p>
          <a:p>
            <a:pPr lvl="0"/>
            <a:r>
              <a:rPr lang="en-US"/>
              <a:t>Phone Number</a:t>
            </a:r>
          </a:p>
          <a:p>
            <a:pPr lvl="0"/>
            <a:r>
              <a:rPr lang="en-US" err="1"/>
              <a:t>email@siue.edu</a:t>
            </a:r>
            <a:endParaRPr lang="en-US"/>
          </a:p>
        </p:txBody>
      </p:sp>
      <p:sp>
        <p:nvSpPr>
          <p:cNvPr id="34" name="Content Placeholder 30">
            <a:extLst>
              <a:ext uri="{FF2B5EF4-FFF2-40B4-BE49-F238E27FC236}">
                <a16:creationId xmlns:a16="http://schemas.microsoft.com/office/drawing/2014/main" id="{D82C8DFE-608C-D046-9825-6BA83FD29104}"/>
              </a:ext>
            </a:extLst>
          </p:cNvPr>
          <p:cNvSpPr>
            <a:spLocks noGrp="1"/>
          </p:cNvSpPr>
          <p:nvPr>
            <p:ph sz="quarter" idx="14" hasCustomPrompt="1"/>
          </p:nvPr>
        </p:nvSpPr>
        <p:spPr>
          <a:xfrm>
            <a:off x="845281" y="4379797"/>
            <a:ext cx="2951800" cy="370272"/>
          </a:xfrm>
          <a:solidFill>
            <a:srgbClr val="CC0000"/>
          </a:solidFill>
        </p:spPr>
        <p:txBody>
          <a:bodyPr>
            <a:noAutofit/>
          </a:bodyPr>
          <a:lstStyle>
            <a:lvl1pPr marL="0" indent="0">
              <a:lnSpc>
                <a:spcPct val="100000"/>
              </a:lnSpc>
              <a:spcBef>
                <a:spcPts val="0"/>
              </a:spcBef>
              <a:buNone/>
              <a:defRPr sz="2000">
                <a:solidFill>
                  <a:schemeClr val="bg1"/>
                </a:solidFill>
              </a:defRPr>
            </a:lvl1pPr>
          </a:lstStyle>
          <a:p>
            <a:pPr lvl="0"/>
            <a:r>
              <a:rPr lang="en-US"/>
              <a:t>Name</a:t>
            </a:r>
          </a:p>
        </p:txBody>
      </p:sp>
      <p:sp>
        <p:nvSpPr>
          <p:cNvPr id="35" name="Text Placeholder 32">
            <a:extLst>
              <a:ext uri="{FF2B5EF4-FFF2-40B4-BE49-F238E27FC236}">
                <a16:creationId xmlns:a16="http://schemas.microsoft.com/office/drawing/2014/main" id="{3D9F746B-910A-3847-B052-BB73790E22E1}"/>
              </a:ext>
            </a:extLst>
          </p:cNvPr>
          <p:cNvSpPr>
            <a:spLocks noGrp="1"/>
          </p:cNvSpPr>
          <p:nvPr>
            <p:ph type="body" sz="quarter" idx="15" hasCustomPrompt="1"/>
          </p:nvPr>
        </p:nvSpPr>
        <p:spPr>
          <a:xfrm>
            <a:off x="845819" y="4749800"/>
            <a:ext cx="2951162" cy="1236662"/>
          </a:xfrm>
        </p:spPr>
        <p:txBody>
          <a:bodyPr>
            <a:normAutofit/>
          </a:bodyPr>
          <a:lstStyle>
            <a:lvl1pPr marL="0" indent="0">
              <a:spcBef>
                <a:spcPts val="0"/>
              </a:spcBef>
              <a:buNone/>
              <a:defRPr sz="2000" b="0" i="0">
                <a:solidFill>
                  <a:schemeClr val="accent5"/>
                </a:solidFill>
                <a:latin typeface="Arial" panose="020B0604020202020204" pitchFamily="34" charset="0"/>
                <a:cs typeface="Arial" panose="020B0604020202020204" pitchFamily="34" charset="0"/>
              </a:defRPr>
            </a:lvl1pPr>
          </a:lstStyle>
          <a:p>
            <a:pPr lvl="0"/>
            <a:r>
              <a:rPr lang="en-US"/>
              <a:t>Title/ Position</a:t>
            </a:r>
          </a:p>
          <a:p>
            <a:pPr lvl="0"/>
            <a:r>
              <a:rPr lang="en-US"/>
              <a:t>Phone Number</a:t>
            </a:r>
          </a:p>
          <a:p>
            <a:pPr lvl="0"/>
            <a:r>
              <a:rPr lang="en-US" err="1"/>
              <a:t>email@siue.edu</a:t>
            </a:r>
            <a:endParaRPr lang="en-US"/>
          </a:p>
        </p:txBody>
      </p:sp>
      <p:sp>
        <p:nvSpPr>
          <p:cNvPr id="18" name="Rectangle 19">
            <a:extLst>
              <a:ext uri="{FF2B5EF4-FFF2-40B4-BE49-F238E27FC236}">
                <a16:creationId xmlns:a16="http://schemas.microsoft.com/office/drawing/2014/main" id="{57FAF7CA-A34A-D942-95B9-1DCE8712E3CA}"/>
              </a:ext>
            </a:extLst>
          </p:cNvPr>
          <p:cNvSpPr/>
          <p:nvPr userDrawn="1"/>
        </p:nvSpPr>
        <p:spPr>
          <a:xfrm rot="5400000" flipH="1">
            <a:off x="1833296" y="4643703"/>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0A5792E-9A33-C9BB-B0D2-A50A6788CC16}"/>
              </a:ext>
            </a:extLst>
          </p:cNvPr>
          <p:cNvPicPr>
            <a:picLocks noChangeAspect="1"/>
          </p:cNvPicPr>
          <p:nvPr userDrawn="1"/>
        </p:nvPicPr>
        <p:blipFill>
          <a:blip r:embed="rId2"/>
          <a:srcRect/>
          <a:stretch/>
        </p:blipFill>
        <p:spPr>
          <a:xfrm>
            <a:off x="4052198" y="6483927"/>
            <a:ext cx="1796157" cy="216404"/>
          </a:xfrm>
          <a:prstGeom prst="rect">
            <a:avLst/>
          </a:prstGeom>
        </p:spPr>
      </p:pic>
    </p:spTree>
    <p:extLst>
      <p:ext uri="{BB962C8B-B14F-4D97-AF65-F5344CB8AC3E}">
        <p14:creationId xmlns:p14="http://schemas.microsoft.com/office/powerpoint/2010/main" val="1367567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591675" y="0"/>
            <a:ext cx="190500" cy="6858000"/>
          </a:xfrm>
          <a:custGeom>
            <a:avLst/>
            <a:gdLst/>
            <a:ahLst/>
            <a:cxnLst/>
            <a:rect l="l" t="t" r="r" b="b"/>
            <a:pathLst>
              <a:path w="190500" h="6858000">
                <a:moveTo>
                  <a:pt x="0" y="6858000"/>
                </a:moveTo>
                <a:lnTo>
                  <a:pt x="190500" y="6858000"/>
                </a:lnTo>
                <a:lnTo>
                  <a:pt x="190500" y="0"/>
                </a:lnTo>
                <a:lnTo>
                  <a:pt x="0" y="0"/>
                </a:lnTo>
                <a:lnTo>
                  <a:pt x="0" y="6858000"/>
                </a:lnTo>
                <a:close/>
              </a:path>
            </a:pathLst>
          </a:custGeom>
          <a:solidFill>
            <a:srgbClr val="E2E3E1"/>
          </a:solidFill>
        </p:spPr>
        <p:txBody>
          <a:bodyPr wrap="square" lIns="0" tIns="0" rIns="0" bIns="0" rtlCol="0"/>
          <a:lstStyle/>
          <a:p>
            <a:endParaRPr/>
          </a:p>
        </p:txBody>
      </p:sp>
      <p:sp>
        <p:nvSpPr>
          <p:cNvPr id="17" name="bg object 17"/>
          <p:cNvSpPr/>
          <p:nvPr/>
        </p:nvSpPr>
        <p:spPr>
          <a:xfrm>
            <a:off x="9782175"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C0000"/>
          </a:solidFill>
        </p:spPr>
        <p:txBody>
          <a:bodyPr wrap="square" lIns="0" tIns="0" rIns="0" bIns="0" rtlCol="0"/>
          <a:lstStyle/>
          <a:p>
            <a:endParaRPr/>
          </a:p>
        </p:txBody>
      </p:sp>
      <p:sp>
        <p:nvSpPr>
          <p:cNvPr id="18" name="bg object 18"/>
          <p:cNvSpPr/>
          <p:nvPr/>
        </p:nvSpPr>
        <p:spPr>
          <a:xfrm>
            <a:off x="0" y="6477000"/>
            <a:ext cx="4051935" cy="381000"/>
          </a:xfrm>
          <a:custGeom>
            <a:avLst/>
            <a:gdLst/>
            <a:ahLst/>
            <a:cxnLst/>
            <a:rect l="l" t="t" r="r" b="b"/>
            <a:pathLst>
              <a:path w="4051935" h="381000">
                <a:moveTo>
                  <a:pt x="3801237" y="0"/>
                </a:moveTo>
                <a:lnTo>
                  <a:pt x="0" y="0"/>
                </a:lnTo>
                <a:lnTo>
                  <a:pt x="0" y="381000"/>
                </a:lnTo>
                <a:lnTo>
                  <a:pt x="4051396" y="381000"/>
                </a:lnTo>
                <a:lnTo>
                  <a:pt x="3801237" y="0"/>
                </a:lnTo>
                <a:close/>
              </a:path>
            </a:pathLst>
          </a:custGeom>
          <a:solidFill>
            <a:srgbClr val="CC0000"/>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4076700" y="6496050"/>
            <a:ext cx="1695450" cy="200025"/>
          </a:xfrm>
          <a:prstGeom prst="rect">
            <a:avLst/>
          </a:prstGeom>
        </p:spPr>
      </p:pic>
      <p:sp>
        <p:nvSpPr>
          <p:cNvPr id="2" name="Holder 2"/>
          <p:cNvSpPr>
            <a:spLocks noGrp="1"/>
          </p:cNvSpPr>
          <p:nvPr>
            <p:ph type="title"/>
          </p:nvPr>
        </p:nvSpPr>
        <p:spPr/>
        <p:txBody>
          <a:bodyPr lIns="0" tIns="0" rIns="0" bIns="0"/>
          <a:lstStyle>
            <a:lvl1pPr>
              <a:defRPr sz="3350" b="0" i="0">
                <a:solidFill>
                  <a:srgbClr val="CC0000"/>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400" b="0" i="0">
                <a:solidFill>
                  <a:srgbClr val="1A1817"/>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8960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0" i="0">
                <a:solidFill>
                  <a:srgbClr val="CC0000"/>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643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0" i="0">
                <a:solidFill>
                  <a:srgbClr val="C00000"/>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sz="2400" b="0" i="0">
                <a:solidFill>
                  <a:srgbClr val="333333"/>
                </a:solidFill>
                <a:latin typeface="Source Sans 3"/>
                <a:cs typeface="Source Sans 3"/>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0" i="0">
                <a:solidFill>
                  <a:srgbClr val="C00000"/>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178169" y="1468056"/>
            <a:ext cx="5422900" cy="3615690"/>
          </a:xfrm>
          <a:prstGeom prst="rect">
            <a:avLst/>
          </a:prstGeom>
        </p:spPr>
        <p:txBody>
          <a:bodyPr wrap="square" lIns="0" tIns="0" rIns="0" bIns="0">
            <a:spAutoFit/>
          </a:bodyPr>
          <a:lstStyle>
            <a:lvl1pPr>
              <a:defRPr sz="2400" b="0" i="0">
                <a:solidFill>
                  <a:srgbClr val="1A1817"/>
                </a:solidFill>
                <a:latin typeface="Source Sans 3"/>
                <a:cs typeface="Source Sans 3"/>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350" b="0" i="0">
                <a:solidFill>
                  <a:srgbClr val="C00000"/>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6/5/2025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2F69D5-FAE3-5945-9D55-4BF7663300C1}"/>
              </a:ext>
            </a:extLst>
          </p:cNvPr>
          <p:cNvSpPr/>
          <p:nvPr userDrawn="1"/>
        </p:nvSpPr>
        <p:spPr>
          <a:xfrm>
            <a:off x="0" y="2141316"/>
            <a:ext cx="12192000" cy="47166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AA5DF6FA-A1C8-D24C-AB10-54D6C32A854F}"/>
              </a:ext>
            </a:extLst>
          </p:cNvPr>
          <p:cNvSpPr>
            <a:spLocks noGrp="1"/>
          </p:cNvSpPr>
          <p:nvPr>
            <p:ph type="pic" sz="quarter" idx="10" hasCustomPrompt="1"/>
          </p:nvPr>
        </p:nvSpPr>
        <p:spPr>
          <a:xfrm>
            <a:off x="382904" y="392967"/>
            <a:ext cx="11421208" cy="5254869"/>
          </a:xfrm>
          <a:ln>
            <a:noFill/>
          </a:ln>
        </p:spPr>
        <p:txBody>
          <a:bodyPr/>
          <a:lstStyle/>
          <a:p>
            <a:r>
              <a:rPr lang="en-US"/>
              <a:t>Insert Photo</a:t>
            </a:r>
          </a:p>
        </p:txBody>
      </p:sp>
      <p:pic>
        <p:nvPicPr>
          <p:cNvPr id="7" name="Picture 6">
            <a:extLst>
              <a:ext uri="{FF2B5EF4-FFF2-40B4-BE49-F238E27FC236}">
                <a16:creationId xmlns:a16="http://schemas.microsoft.com/office/drawing/2014/main" id="{BF648359-2660-A147-9C0E-D2D3E4759093}"/>
              </a:ext>
            </a:extLst>
          </p:cNvPr>
          <p:cNvPicPr>
            <a:picLocks noChangeAspect="1"/>
          </p:cNvPicPr>
          <p:nvPr userDrawn="1"/>
        </p:nvPicPr>
        <p:blipFill>
          <a:blip r:embed="rId2"/>
          <a:srcRect/>
          <a:stretch/>
        </p:blipFill>
        <p:spPr>
          <a:xfrm>
            <a:off x="4158096" y="6015789"/>
            <a:ext cx="3870823" cy="466363"/>
          </a:xfrm>
          <a:prstGeom prst="rect">
            <a:avLst/>
          </a:prstGeom>
        </p:spPr>
      </p:pic>
      <p:sp>
        <p:nvSpPr>
          <p:cNvPr id="3" name="Text Placeholder 2">
            <a:extLst>
              <a:ext uri="{FF2B5EF4-FFF2-40B4-BE49-F238E27FC236}">
                <a16:creationId xmlns:a16="http://schemas.microsoft.com/office/drawing/2014/main" id="{2D983670-6FC6-C340-8EE7-0CC1AB224E16}"/>
              </a:ext>
            </a:extLst>
          </p:cNvPr>
          <p:cNvSpPr>
            <a:spLocks noGrp="1"/>
          </p:cNvSpPr>
          <p:nvPr>
            <p:ph type="body" idx="1" hasCustomPrompt="1"/>
          </p:nvPr>
        </p:nvSpPr>
        <p:spPr>
          <a:xfrm>
            <a:off x="1" y="4113114"/>
            <a:ext cx="12191999" cy="687485"/>
          </a:xfrm>
          <a:solidFill>
            <a:srgbClr val="CC0000">
              <a:alpha val="85000"/>
            </a:srgbClr>
          </a:solidFill>
          <a:ln>
            <a:noFill/>
          </a:ln>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Department Name</a:t>
            </a:r>
          </a:p>
        </p:txBody>
      </p:sp>
      <p:sp>
        <p:nvSpPr>
          <p:cNvPr id="2" name="Title 1">
            <a:extLst>
              <a:ext uri="{FF2B5EF4-FFF2-40B4-BE49-F238E27FC236}">
                <a16:creationId xmlns:a16="http://schemas.microsoft.com/office/drawing/2014/main" id="{A3ECE613-001C-9B4D-962C-6BDA8BB0DFA0}"/>
              </a:ext>
            </a:extLst>
          </p:cNvPr>
          <p:cNvSpPr>
            <a:spLocks noGrp="1"/>
          </p:cNvSpPr>
          <p:nvPr>
            <p:ph type="title" hasCustomPrompt="1"/>
          </p:nvPr>
        </p:nvSpPr>
        <p:spPr>
          <a:xfrm>
            <a:off x="0" y="2285999"/>
            <a:ext cx="12192000" cy="1827115"/>
          </a:xfrm>
          <a:prstGeom prst="rect">
            <a:avLst/>
          </a:prstGeom>
          <a:solidFill>
            <a:srgbClr val="CC0000">
              <a:alpha val="85000"/>
            </a:srgbClr>
          </a:solidFill>
          <a:ln>
            <a:noFill/>
          </a:ln>
        </p:spPr>
        <p:txBody>
          <a:bodyPr anchor="ctr">
            <a:normAutofit/>
          </a:bodyPr>
          <a:lstStyle>
            <a:lvl1pPr algn="ctr">
              <a:defRPr sz="5400">
                <a:solidFill>
                  <a:schemeClr val="bg1"/>
                </a:solidFill>
              </a:defRPr>
            </a:lvl1pPr>
          </a:lstStyle>
          <a:p>
            <a:r>
              <a:rPr lang="en-US"/>
              <a:t>PRESENTATION TITLE</a:t>
            </a:r>
          </a:p>
        </p:txBody>
      </p:sp>
    </p:spTree>
    <p:extLst>
      <p:ext uri="{BB962C8B-B14F-4D97-AF65-F5344CB8AC3E}">
        <p14:creationId xmlns:p14="http://schemas.microsoft.com/office/powerpoint/2010/main" val="3398952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1 with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F920BE3-3035-9F40-AA99-230A49B9B4E9}"/>
              </a:ext>
            </a:extLst>
          </p:cNvPr>
          <p:cNvSpPr/>
          <p:nvPr userDrawn="1"/>
        </p:nvSpPr>
        <p:spPr>
          <a:xfrm>
            <a:off x="6221875" y="0"/>
            <a:ext cx="5981700" cy="68667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AE6DC0-5376-134E-9A07-89913FF0E4BD}"/>
              </a:ext>
            </a:extLst>
          </p:cNvPr>
          <p:cNvSpPr/>
          <p:nvPr userDrawn="1"/>
        </p:nvSpPr>
        <p:spPr>
          <a:xfrm>
            <a:off x="6399853" y="7178"/>
            <a:ext cx="5792147" cy="6866793"/>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D078B-9788-B44E-9374-D926C88C0486}"/>
              </a:ext>
            </a:extLst>
          </p:cNvPr>
          <p:cNvSpPr>
            <a:spLocks noGrp="1"/>
          </p:cNvSpPr>
          <p:nvPr>
            <p:ph type="ctrTitle" hasCustomPrompt="1"/>
          </p:nvPr>
        </p:nvSpPr>
        <p:spPr>
          <a:xfrm>
            <a:off x="1078375" y="1726075"/>
            <a:ext cx="4903324" cy="1188720"/>
          </a:xfrm>
          <a:prstGeom prst="rect">
            <a:avLst/>
          </a:prstGeom>
        </p:spPr>
        <p:txBody>
          <a:bodyPr anchor="b">
            <a:normAutofit/>
          </a:bodyPr>
          <a:lstStyle>
            <a:lvl1pPr algn="r">
              <a:defRPr sz="3400">
                <a:solidFill>
                  <a:srgbClr val="CC0000"/>
                </a:solidFill>
              </a:defRPr>
            </a:lvl1pPr>
          </a:lstStyle>
          <a:p>
            <a:r>
              <a:rPr lang="en-US"/>
              <a:t>TITLE SLIDE</a:t>
            </a:r>
          </a:p>
        </p:txBody>
      </p:sp>
      <p:sp>
        <p:nvSpPr>
          <p:cNvPr id="3" name="Subtitle 2">
            <a:extLst>
              <a:ext uri="{FF2B5EF4-FFF2-40B4-BE49-F238E27FC236}">
                <a16:creationId xmlns:a16="http://schemas.microsoft.com/office/drawing/2014/main" id="{1D38FE5F-57EE-4C47-BD98-FEE8285325D9}"/>
              </a:ext>
            </a:extLst>
          </p:cNvPr>
          <p:cNvSpPr>
            <a:spLocks noGrp="1"/>
          </p:cNvSpPr>
          <p:nvPr>
            <p:ph type="subTitle" idx="1" hasCustomPrompt="1"/>
          </p:nvPr>
        </p:nvSpPr>
        <p:spPr>
          <a:xfrm>
            <a:off x="1078375" y="3440575"/>
            <a:ext cx="4903324" cy="1655762"/>
          </a:xfrm>
        </p:spPr>
        <p:txBody>
          <a:bodyPr anchor="t">
            <a:normAutofit/>
          </a:bodyPr>
          <a:lstStyle>
            <a:lvl1pPr marL="0" indent="0" algn="r">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(If necessary)</a:t>
            </a:r>
          </a:p>
        </p:txBody>
      </p:sp>
      <p:sp>
        <p:nvSpPr>
          <p:cNvPr id="8" name="Picture Placeholder 7">
            <a:extLst>
              <a:ext uri="{FF2B5EF4-FFF2-40B4-BE49-F238E27FC236}">
                <a16:creationId xmlns:a16="http://schemas.microsoft.com/office/drawing/2014/main" id="{B2E7574E-C070-2A48-8EA9-CF808ED64D15}"/>
              </a:ext>
            </a:extLst>
          </p:cNvPr>
          <p:cNvSpPr>
            <a:spLocks noGrp="1"/>
          </p:cNvSpPr>
          <p:nvPr>
            <p:ph type="pic" sz="quarter" idx="14" hasCustomPrompt="1"/>
          </p:nvPr>
        </p:nvSpPr>
        <p:spPr>
          <a:xfrm>
            <a:off x="6553097" y="0"/>
            <a:ext cx="5638903" cy="6866793"/>
          </a:xfrm>
          <a:ln>
            <a:noFill/>
          </a:ln>
        </p:spPr>
        <p:txBody>
          <a:bodyPr/>
          <a:lstStyle/>
          <a:p>
            <a:r>
              <a:rPr lang="en-US"/>
              <a:t>Insert Photo</a:t>
            </a:r>
          </a:p>
        </p:txBody>
      </p:sp>
      <p:sp>
        <p:nvSpPr>
          <p:cNvPr id="20" name="Rectangle 19">
            <a:extLst>
              <a:ext uri="{FF2B5EF4-FFF2-40B4-BE49-F238E27FC236}">
                <a16:creationId xmlns:a16="http://schemas.microsoft.com/office/drawing/2014/main" id="{A6E746BD-9481-984F-AEC0-F2B76B0B2E97}"/>
              </a:ext>
            </a:extLst>
          </p:cNvPr>
          <p:cNvSpPr/>
          <p:nvPr userDrawn="1"/>
        </p:nvSpPr>
        <p:spPr>
          <a:xfrm rot="5400000" flipH="1">
            <a:off x="1833296" y="4643703"/>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9">
            <a:extLst>
              <a:ext uri="{FF2B5EF4-FFF2-40B4-BE49-F238E27FC236}">
                <a16:creationId xmlns:a16="http://schemas.microsoft.com/office/drawing/2014/main" id="{A6E0DFDA-CE99-E346-91A0-5F736319F9EA}"/>
              </a:ext>
            </a:extLst>
          </p:cNvPr>
          <p:cNvSpPr/>
          <p:nvPr userDrawn="1"/>
        </p:nvSpPr>
        <p:spPr>
          <a:xfrm rot="16200000" flipH="1" flipV="1">
            <a:off x="1828899" y="-1837694"/>
            <a:ext cx="389793" cy="4065181"/>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 name="connsiteX0" fmla="*/ 0 w 389793"/>
              <a:gd name="connsiteY0" fmla="*/ 0 h 6408356"/>
              <a:gd name="connsiteX1" fmla="*/ 389793 w 389793"/>
              <a:gd name="connsiteY1" fmla="*/ 404000 h 6408356"/>
              <a:gd name="connsiteX2" fmla="*/ 389793 w 389793"/>
              <a:gd name="connsiteY2" fmla="*/ 6394492 h 6408356"/>
              <a:gd name="connsiteX3" fmla="*/ 0 w 389793"/>
              <a:gd name="connsiteY3" fmla="*/ 6408356 h 6408356"/>
              <a:gd name="connsiteX4" fmla="*/ 0 w 389793"/>
              <a:gd name="connsiteY4" fmla="*/ 0 h 640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408356">
                <a:moveTo>
                  <a:pt x="0" y="0"/>
                </a:moveTo>
                <a:lnTo>
                  <a:pt x="389793" y="404000"/>
                </a:lnTo>
                <a:lnTo>
                  <a:pt x="389793" y="6394492"/>
                </a:lnTo>
                <a:lnTo>
                  <a:pt x="0" y="6408356"/>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A0D4E05-BF06-A249-BBB7-86A0432256F0}"/>
              </a:ext>
            </a:extLst>
          </p:cNvPr>
          <p:cNvPicPr>
            <a:picLocks noChangeAspect="1"/>
          </p:cNvPicPr>
          <p:nvPr userDrawn="1"/>
        </p:nvPicPr>
        <p:blipFill>
          <a:blip r:embed="rId2"/>
          <a:srcRect/>
          <a:stretch/>
        </p:blipFill>
        <p:spPr>
          <a:xfrm>
            <a:off x="4056386" y="6472052"/>
            <a:ext cx="1894719" cy="228279"/>
          </a:xfrm>
          <a:prstGeom prst="rect">
            <a:avLst/>
          </a:prstGeom>
        </p:spPr>
      </p:pic>
    </p:spTree>
    <p:extLst>
      <p:ext uri="{BB962C8B-B14F-4D97-AF65-F5344CB8AC3E}">
        <p14:creationId xmlns:p14="http://schemas.microsoft.com/office/powerpoint/2010/main" val="3563419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2 with Phot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B663740-49C2-A445-86A7-61CD3DFE1501}"/>
              </a:ext>
            </a:extLst>
          </p:cNvPr>
          <p:cNvSpPr/>
          <p:nvPr userDrawn="1"/>
        </p:nvSpPr>
        <p:spPr>
          <a:xfrm>
            <a:off x="0" y="0"/>
            <a:ext cx="5981700" cy="68667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2F45BA-A4EE-8146-8872-16CD9FF36756}"/>
              </a:ext>
            </a:extLst>
          </p:cNvPr>
          <p:cNvSpPr/>
          <p:nvPr userDrawn="1"/>
        </p:nvSpPr>
        <p:spPr>
          <a:xfrm>
            <a:off x="0" y="0"/>
            <a:ext cx="5792147" cy="6866793"/>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D078B-9788-B44E-9374-D926C88C0486}"/>
              </a:ext>
            </a:extLst>
          </p:cNvPr>
          <p:cNvSpPr>
            <a:spLocks noGrp="1"/>
          </p:cNvSpPr>
          <p:nvPr>
            <p:ph type="ctrTitle" hasCustomPrompt="1"/>
          </p:nvPr>
        </p:nvSpPr>
        <p:spPr>
          <a:xfrm>
            <a:off x="6221875" y="1726075"/>
            <a:ext cx="4914900" cy="1188720"/>
          </a:xfrm>
          <a:prstGeom prst="rect">
            <a:avLst/>
          </a:prstGeom>
        </p:spPr>
        <p:txBody>
          <a:bodyPr anchor="b">
            <a:normAutofit/>
          </a:bodyPr>
          <a:lstStyle>
            <a:lvl1pPr algn="l">
              <a:defRPr sz="3400">
                <a:solidFill>
                  <a:srgbClr val="CC0000"/>
                </a:solidFill>
              </a:defRPr>
            </a:lvl1pPr>
          </a:lstStyle>
          <a:p>
            <a:r>
              <a:rPr lang="en-US"/>
              <a:t>TITLE SLIDE</a:t>
            </a:r>
          </a:p>
        </p:txBody>
      </p:sp>
      <p:sp>
        <p:nvSpPr>
          <p:cNvPr id="3" name="Subtitle 2">
            <a:extLst>
              <a:ext uri="{FF2B5EF4-FFF2-40B4-BE49-F238E27FC236}">
                <a16:creationId xmlns:a16="http://schemas.microsoft.com/office/drawing/2014/main" id="{1D38FE5F-57EE-4C47-BD98-FEE8285325D9}"/>
              </a:ext>
            </a:extLst>
          </p:cNvPr>
          <p:cNvSpPr>
            <a:spLocks noGrp="1"/>
          </p:cNvSpPr>
          <p:nvPr>
            <p:ph type="subTitle" idx="1" hasCustomPrompt="1"/>
          </p:nvPr>
        </p:nvSpPr>
        <p:spPr>
          <a:xfrm>
            <a:off x="6221875" y="3440575"/>
            <a:ext cx="4914900" cy="1655762"/>
          </a:xfrm>
        </p:spPr>
        <p:txBody>
          <a:bodyPr anchor="t">
            <a:normAutofit/>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(If necessary)</a:t>
            </a:r>
          </a:p>
        </p:txBody>
      </p:sp>
      <p:sp>
        <p:nvSpPr>
          <p:cNvPr id="8" name="Picture Placeholder 7">
            <a:extLst>
              <a:ext uri="{FF2B5EF4-FFF2-40B4-BE49-F238E27FC236}">
                <a16:creationId xmlns:a16="http://schemas.microsoft.com/office/drawing/2014/main" id="{B2E7574E-C070-2A48-8EA9-CF808ED64D15}"/>
              </a:ext>
            </a:extLst>
          </p:cNvPr>
          <p:cNvSpPr>
            <a:spLocks noGrp="1"/>
          </p:cNvSpPr>
          <p:nvPr>
            <p:ph type="pic" sz="quarter" idx="14" hasCustomPrompt="1"/>
          </p:nvPr>
        </p:nvSpPr>
        <p:spPr>
          <a:xfrm>
            <a:off x="0" y="0"/>
            <a:ext cx="5555848" cy="6858000"/>
          </a:xfrm>
          <a:solidFill>
            <a:srgbClr val="CC0000"/>
          </a:solidFill>
          <a:ln>
            <a:noFill/>
          </a:ln>
        </p:spPr>
        <p:txBody>
          <a:bodyPr/>
          <a:lstStyle/>
          <a:p>
            <a:r>
              <a:rPr lang="en-US"/>
              <a:t>Insert Photo</a:t>
            </a:r>
          </a:p>
        </p:txBody>
      </p:sp>
      <p:sp>
        <p:nvSpPr>
          <p:cNvPr id="10" name="Rectangle 19">
            <a:extLst>
              <a:ext uri="{FF2B5EF4-FFF2-40B4-BE49-F238E27FC236}">
                <a16:creationId xmlns:a16="http://schemas.microsoft.com/office/drawing/2014/main" id="{28641BD5-F6D8-254C-97BC-3DC2329ECAD3}"/>
              </a:ext>
            </a:extLst>
          </p:cNvPr>
          <p:cNvSpPr/>
          <p:nvPr userDrawn="1"/>
        </p:nvSpPr>
        <p:spPr>
          <a:xfrm rot="16200000">
            <a:off x="9968911" y="4643704"/>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9">
            <a:extLst>
              <a:ext uri="{FF2B5EF4-FFF2-40B4-BE49-F238E27FC236}">
                <a16:creationId xmlns:a16="http://schemas.microsoft.com/office/drawing/2014/main" id="{321BB1C6-3AFE-D246-8C2C-2F7AFAD735DD}"/>
              </a:ext>
            </a:extLst>
          </p:cNvPr>
          <p:cNvSpPr/>
          <p:nvPr userDrawn="1"/>
        </p:nvSpPr>
        <p:spPr>
          <a:xfrm rot="5400000" flipV="1">
            <a:off x="9973308" y="-1837694"/>
            <a:ext cx="389793" cy="4065181"/>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 name="connsiteX0" fmla="*/ 0 w 389793"/>
              <a:gd name="connsiteY0" fmla="*/ 0 h 6408356"/>
              <a:gd name="connsiteX1" fmla="*/ 389793 w 389793"/>
              <a:gd name="connsiteY1" fmla="*/ 404000 h 6408356"/>
              <a:gd name="connsiteX2" fmla="*/ 389793 w 389793"/>
              <a:gd name="connsiteY2" fmla="*/ 6394492 h 6408356"/>
              <a:gd name="connsiteX3" fmla="*/ 0 w 389793"/>
              <a:gd name="connsiteY3" fmla="*/ 6408356 h 6408356"/>
              <a:gd name="connsiteX4" fmla="*/ 0 w 389793"/>
              <a:gd name="connsiteY4" fmla="*/ 0 h 6408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408356">
                <a:moveTo>
                  <a:pt x="0" y="0"/>
                </a:moveTo>
                <a:lnTo>
                  <a:pt x="389793" y="404000"/>
                </a:lnTo>
                <a:lnTo>
                  <a:pt x="389793" y="6394492"/>
                </a:lnTo>
                <a:lnTo>
                  <a:pt x="0" y="6408356"/>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0E9BA2D-8536-9942-B10D-E6DCE4E25259}"/>
              </a:ext>
            </a:extLst>
          </p:cNvPr>
          <p:cNvPicPr>
            <a:picLocks noChangeAspect="1"/>
          </p:cNvPicPr>
          <p:nvPr userDrawn="1"/>
        </p:nvPicPr>
        <p:blipFill>
          <a:blip r:embed="rId2"/>
          <a:srcRect/>
          <a:stretch/>
        </p:blipFill>
        <p:spPr>
          <a:xfrm>
            <a:off x="6240895" y="6472052"/>
            <a:ext cx="1894719" cy="228279"/>
          </a:xfrm>
          <a:prstGeom prst="rect">
            <a:avLst/>
          </a:prstGeom>
        </p:spPr>
      </p:pic>
    </p:spTree>
    <p:extLst>
      <p:ext uri="{BB962C8B-B14F-4D97-AF65-F5344CB8AC3E}">
        <p14:creationId xmlns:p14="http://schemas.microsoft.com/office/powerpoint/2010/main" val="87405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lide Info 1 with Phot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C5BDAF6-2FF5-8648-8604-9FB772D6E59B}"/>
              </a:ext>
            </a:extLst>
          </p:cNvPr>
          <p:cNvSpPr/>
          <p:nvPr userDrawn="1"/>
        </p:nvSpPr>
        <p:spPr>
          <a:xfrm>
            <a:off x="-1" y="0"/>
            <a:ext cx="260430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7552C-763E-DC40-9BCB-8F12BBC64BC1}"/>
              </a:ext>
            </a:extLst>
          </p:cNvPr>
          <p:cNvSpPr/>
          <p:nvPr userDrawn="1"/>
        </p:nvSpPr>
        <p:spPr>
          <a:xfrm>
            <a:off x="0" y="0"/>
            <a:ext cx="2406316"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B468AD-C6A6-E24B-922B-50F73DA9B9A4}"/>
              </a:ext>
            </a:extLst>
          </p:cNvPr>
          <p:cNvSpPr>
            <a:spLocks noGrp="1"/>
          </p:cNvSpPr>
          <p:nvPr>
            <p:ph type="title" hasCustomPrompt="1"/>
          </p:nvPr>
        </p:nvSpPr>
        <p:spPr>
          <a:xfrm>
            <a:off x="6230667" y="392575"/>
            <a:ext cx="4914900" cy="1188720"/>
          </a:xfrm>
          <a:prstGeom prst="rect">
            <a:avLst/>
          </a:prstGeom>
        </p:spPr>
        <p:txBody>
          <a:bodyPr/>
          <a:lstStyle>
            <a:lvl1pPr>
              <a:defRPr>
                <a:solidFill>
                  <a:srgbClr val="CC0000"/>
                </a:solidFill>
              </a:defRPr>
            </a:lvl1pPr>
          </a:lstStyle>
          <a:p>
            <a:r>
              <a:rPr lang="en-US"/>
              <a:t>TITLE SLIDE</a:t>
            </a:r>
          </a:p>
        </p:txBody>
      </p:sp>
      <p:sp>
        <p:nvSpPr>
          <p:cNvPr id="3" name="Content Placeholder 2">
            <a:extLst>
              <a:ext uri="{FF2B5EF4-FFF2-40B4-BE49-F238E27FC236}">
                <a16:creationId xmlns:a16="http://schemas.microsoft.com/office/drawing/2014/main" id="{20087FB1-8427-A841-A6EC-FEF855666C57}"/>
              </a:ext>
            </a:extLst>
          </p:cNvPr>
          <p:cNvSpPr>
            <a:spLocks noGrp="1"/>
          </p:cNvSpPr>
          <p:nvPr>
            <p:ph idx="1"/>
          </p:nvPr>
        </p:nvSpPr>
        <p:spPr>
          <a:xfrm>
            <a:off x="6230667" y="1907649"/>
            <a:ext cx="4914900" cy="4117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5E075AB-187B-0143-911D-07E632C62DC3}"/>
              </a:ext>
            </a:extLst>
          </p:cNvPr>
          <p:cNvSpPr>
            <a:spLocks noGrp="1"/>
          </p:cNvSpPr>
          <p:nvPr>
            <p:ph type="pic" sz="quarter" idx="10" hasCustomPrompt="1"/>
          </p:nvPr>
        </p:nvSpPr>
        <p:spPr>
          <a:xfrm>
            <a:off x="609600" y="629967"/>
            <a:ext cx="4812175" cy="5621216"/>
          </a:xfrm>
        </p:spPr>
        <p:txBody>
          <a:bodyPr/>
          <a:lstStyle/>
          <a:p>
            <a:r>
              <a:rPr lang="en-US"/>
              <a:t>Insert Photo</a:t>
            </a:r>
          </a:p>
        </p:txBody>
      </p:sp>
      <p:sp>
        <p:nvSpPr>
          <p:cNvPr id="10" name="Rectangle 19">
            <a:extLst>
              <a:ext uri="{FF2B5EF4-FFF2-40B4-BE49-F238E27FC236}">
                <a16:creationId xmlns:a16="http://schemas.microsoft.com/office/drawing/2014/main" id="{1B9A4141-1461-B144-B863-83F375833732}"/>
              </a:ext>
            </a:extLst>
          </p:cNvPr>
          <p:cNvSpPr/>
          <p:nvPr userDrawn="1"/>
        </p:nvSpPr>
        <p:spPr>
          <a:xfrm rot="16200000">
            <a:off x="9968911" y="4643704"/>
            <a:ext cx="389793" cy="4056386"/>
          </a:xfrm>
          <a:custGeom>
            <a:avLst/>
            <a:gdLst>
              <a:gd name="connsiteX0" fmla="*/ 0 w 381000"/>
              <a:gd name="connsiteY0" fmla="*/ 0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0 h 5990492"/>
              <a:gd name="connsiteX0" fmla="*/ 0 w 381000"/>
              <a:gd name="connsiteY0" fmla="*/ 334108 h 5990492"/>
              <a:gd name="connsiteX1" fmla="*/ 381000 w 381000"/>
              <a:gd name="connsiteY1" fmla="*/ 0 h 5990492"/>
              <a:gd name="connsiteX2" fmla="*/ 381000 w 381000"/>
              <a:gd name="connsiteY2" fmla="*/ 5990492 h 5990492"/>
              <a:gd name="connsiteX3" fmla="*/ 0 w 381000"/>
              <a:gd name="connsiteY3" fmla="*/ 5990492 h 5990492"/>
              <a:gd name="connsiteX4" fmla="*/ 0 w 381000"/>
              <a:gd name="connsiteY4" fmla="*/ 334108 h 5990492"/>
              <a:gd name="connsiteX0" fmla="*/ 0 w 389793"/>
              <a:gd name="connsiteY0" fmla="*/ -1 h 6522859"/>
              <a:gd name="connsiteX1" fmla="*/ 389793 w 389793"/>
              <a:gd name="connsiteY1" fmla="*/ 532367 h 6522859"/>
              <a:gd name="connsiteX2" fmla="*/ 389793 w 389793"/>
              <a:gd name="connsiteY2" fmla="*/ 6522859 h 6522859"/>
              <a:gd name="connsiteX3" fmla="*/ 8793 w 389793"/>
              <a:gd name="connsiteY3" fmla="*/ 6522859 h 6522859"/>
              <a:gd name="connsiteX4" fmla="*/ 0 w 389793"/>
              <a:gd name="connsiteY4" fmla="*/ -1 h 6522859"/>
              <a:gd name="connsiteX0" fmla="*/ 0 w 389793"/>
              <a:gd name="connsiteY0" fmla="*/ 0 h 6394492"/>
              <a:gd name="connsiteX1" fmla="*/ 389793 w 389793"/>
              <a:gd name="connsiteY1" fmla="*/ 404000 h 6394492"/>
              <a:gd name="connsiteX2" fmla="*/ 389793 w 389793"/>
              <a:gd name="connsiteY2" fmla="*/ 6394492 h 6394492"/>
              <a:gd name="connsiteX3" fmla="*/ 8793 w 389793"/>
              <a:gd name="connsiteY3" fmla="*/ 6394492 h 6394492"/>
              <a:gd name="connsiteX4" fmla="*/ 0 w 389793"/>
              <a:gd name="connsiteY4" fmla="*/ 0 h 639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793" h="6394492">
                <a:moveTo>
                  <a:pt x="0" y="0"/>
                </a:moveTo>
                <a:lnTo>
                  <a:pt x="389793" y="404000"/>
                </a:lnTo>
                <a:lnTo>
                  <a:pt x="389793" y="6394492"/>
                </a:lnTo>
                <a:lnTo>
                  <a:pt x="8793" y="6394492"/>
                </a:lnTo>
                <a:lnTo>
                  <a:pt x="0" y="0"/>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9BC9DC7-3DF8-E14A-A287-6B82ED0DC0D1}"/>
              </a:ext>
            </a:extLst>
          </p:cNvPr>
          <p:cNvPicPr>
            <a:picLocks noChangeAspect="1"/>
          </p:cNvPicPr>
          <p:nvPr userDrawn="1"/>
        </p:nvPicPr>
        <p:blipFill>
          <a:blip r:embed="rId2"/>
          <a:srcRect/>
          <a:stretch/>
        </p:blipFill>
        <p:spPr>
          <a:xfrm>
            <a:off x="6339457" y="6477000"/>
            <a:ext cx="1796157" cy="216404"/>
          </a:xfrm>
          <a:prstGeom prst="rect">
            <a:avLst/>
          </a:prstGeom>
        </p:spPr>
      </p:pic>
    </p:spTree>
    <p:extLst>
      <p:ext uri="{BB962C8B-B14F-4D97-AF65-F5344CB8AC3E}">
        <p14:creationId xmlns:p14="http://schemas.microsoft.com/office/powerpoint/2010/main" val="21905185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8975" y="359663"/>
            <a:ext cx="9273540" cy="915035"/>
          </a:xfrm>
          <a:prstGeom prst="rect">
            <a:avLst/>
          </a:prstGeom>
        </p:spPr>
        <p:txBody>
          <a:bodyPr wrap="square" lIns="0" tIns="0" rIns="0" bIns="0">
            <a:spAutoFit/>
          </a:bodyPr>
          <a:lstStyle>
            <a:lvl1pPr>
              <a:defRPr sz="3350" b="0" i="0">
                <a:solidFill>
                  <a:srgbClr val="C00000"/>
                </a:solidFill>
                <a:latin typeface="Arial Black"/>
                <a:cs typeface="Arial Black"/>
              </a:defRPr>
            </a:lvl1pPr>
          </a:lstStyle>
          <a:p>
            <a:endParaRPr/>
          </a:p>
        </p:txBody>
      </p:sp>
      <p:sp>
        <p:nvSpPr>
          <p:cNvPr id="3" name="Holder 3"/>
          <p:cNvSpPr>
            <a:spLocks noGrp="1"/>
          </p:cNvSpPr>
          <p:nvPr>
            <p:ph type="body" idx="1"/>
          </p:nvPr>
        </p:nvSpPr>
        <p:spPr>
          <a:xfrm>
            <a:off x="814705" y="1630362"/>
            <a:ext cx="5653405" cy="4274185"/>
          </a:xfrm>
          <a:prstGeom prst="rect">
            <a:avLst/>
          </a:prstGeom>
        </p:spPr>
        <p:txBody>
          <a:bodyPr wrap="square" lIns="0" tIns="0" rIns="0" bIns="0">
            <a:spAutoFit/>
          </a:bodyPr>
          <a:lstStyle>
            <a:lvl1pPr>
              <a:defRPr sz="2400" b="0" i="0">
                <a:solidFill>
                  <a:srgbClr val="333333"/>
                </a:solidFill>
                <a:latin typeface="Source Sans 3"/>
                <a:cs typeface="Source Sans 3"/>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6/5/2025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7" r:id="rId1"/>
    <p:sldLayoutId id="2147483662" r:id="rId2"/>
    <p:sldLayoutId id="2147483668"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B5D176-6CE5-9846-B18F-A8D804F8B01A}"/>
              </a:ext>
            </a:extLst>
          </p:cNvPr>
          <p:cNvSpPr/>
          <p:nvPr userDrawn="1"/>
        </p:nvSpPr>
        <p:spPr>
          <a:xfrm flipH="1">
            <a:off x="0" y="0"/>
            <a:ext cx="8382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E806F33-CC1D-8F45-A90E-90160DBE8655}"/>
              </a:ext>
            </a:extLst>
          </p:cNvPr>
          <p:cNvSpPr>
            <a:spLocks noGrp="1"/>
          </p:cNvSpPr>
          <p:nvPr>
            <p:ph type="body" idx="1"/>
          </p:nvPr>
        </p:nvSpPr>
        <p:spPr>
          <a:xfrm>
            <a:off x="1066800" y="1838959"/>
            <a:ext cx="9601200" cy="44094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7B0C1225-4567-0B4F-B6BF-FDBDA9E49BD8}"/>
              </a:ext>
            </a:extLst>
          </p:cNvPr>
          <p:cNvSpPr>
            <a:spLocks noGrp="1"/>
          </p:cNvSpPr>
          <p:nvPr>
            <p:ph type="title"/>
          </p:nvPr>
        </p:nvSpPr>
        <p:spPr>
          <a:xfrm>
            <a:off x="1066800" y="396241"/>
            <a:ext cx="9601200" cy="1318260"/>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2054510083"/>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60" r:id="rId3"/>
    <p:sldLayoutId id="2147483650" r:id="rId4"/>
    <p:sldLayoutId id="2147483651" r:id="rId5"/>
    <p:sldLayoutId id="2147483652" r:id="rId6"/>
    <p:sldLayoutId id="2147483654" r:id="rId7"/>
    <p:sldLayoutId id="2147483655" r:id="rId8"/>
    <p:sldLayoutId id="2147483656" r:id="rId9"/>
    <p:sldLayoutId id="2147483657" r:id="rId10"/>
    <p:sldLayoutId id="2147483661" r:id="rId11"/>
    <p:sldLayoutId id="2147483663" r:id="rId12"/>
  </p:sldLayoutIdLst>
  <p:txStyles>
    <p:titleStyle>
      <a:lvl1pPr algn="l" defTabSz="914400" rtl="0" eaLnBrk="1" latinLnBrk="0" hangingPunct="1">
        <a:lnSpc>
          <a:spcPct val="90000"/>
        </a:lnSpc>
        <a:spcBef>
          <a:spcPct val="0"/>
        </a:spcBef>
        <a:buNone/>
        <a:defRPr sz="3400" b="1" i="0" kern="1200">
          <a:ln>
            <a:noFill/>
          </a:ln>
          <a:solidFill>
            <a:srgbClr val="C00000"/>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2400" kern="1200">
          <a:solidFill>
            <a:schemeClr val="tx1"/>
          </a:solidFill>
          <a:latin typeface="+mn-lt"/>
          <a:ea typeface="+mn-ea"/>
          <a:cs typeface="+mn-cs"/>
        </a:defRPr>
      </a:lvl1pPr>
      <a:lvl2pPr marL="466725" indent="-203200" algn="l" defTabSz="914400" rtl="0" eaLnBrk="1" latinLnBrk="0" hangingPunct="1">
        <a:lnSpc>
          <a:spcPct val="90000"/>
        </a:lnSpc>
        <a:spcBef>
          <a:spcPts val="500"/>
        </a:spcBef>
        <a:buFont typeface="Wingdings" pitchFamily="2" charset="2"/>
        <a:buChar char="§"/>
        <a:tabLst/>
        <a:defRPr sz="2200" kern="1200">
          <a:solidFill>
            <a:schemeClr val="tx1"/>
          </a:solidFill>
          <a:latin typeface="+mn-lt"/>
          <a:ea typeface="+mn-ea"/>
          <a:cs typeface="+mn-cs"/>
        </a:defRPr>
      </a:lvl2pPr>
      <a:lvl3pPr marL="690563" indent="-203200" algn="l" defTabSz="914400" rtl="0" eaLnBrk="1" latinLnBrk="0" hangingPunct="1">
        <a:lnSpc>
          <a:spcPct val="90000"/>
        </a:lnSpc>
        <a:spcBef>
          <a:spcPts val="500"/>
        </a:spcBef>
        <a:buFont typeface="Wingdings" pitchFamily="2" charset="2"/>
        <a:buChar char="§"/>
        <a:tabLst/>
        <a:defRPr sz="2200" kern="1200">
          <a:solidFill>
            <a:schemeClr val="tx1"/>
          </a:solidFill>
          <a:latin typeface="+mn-lt"/>
          <a:ea typeface="+mn-ea"/>
          <a:cs typeface="+mn-cs"/>
        </a:defRPr>
      </a:lvl3pPr>
      <a:lvl4pPr marL="923925" indent="-203200" algn="l" defTabSz="914400" rtl="0" eaLnBrk="1" latinLnBrk="0" hangingPunct="1">
        <a:lnSpc>
          <a:spcPct val="90000"/>
        </a:lnSpc>
        <a:spcBef>
          <a:spcPts val="500"/>
        </a:spcBef>
        <a:buFont typeface="Wingdings" pitchFamily="2" charset="2"/>
        <a:buChar char="§"/>
        <a:tabLst/>
        <a:defRPr sz="2000" kern="1200">
          <a:solidFill>
            <a:schemeClr val="tx1"/>
          </a:solidFill>
          <a:latin typeface="+mn-lt"/>
          <a:ea typeface="+mn-ea"/>
          <a:cs typeface="+mn-cs"/>
        </a:defRPr>
      </a:lvl4pPr>
      <a:lvl5pPr marL="1147763" indent="-203200" algn="l" defTabSz="914400" rtl="0" eaLnBrk="1" latinLnBrk="0" hangingPunct="1">
        <a:lnSpc>
          <a:spcPct val="90000"/>
        </a:lnSpc>
        <a:spcBef>
          <a:spcPts val="500"/>
        </a:spcBef>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96" userDrawn="1">
          <p15:clr>
            <a:srgbClr val="F26B43"/>
          </p15:clr>
        </p15:guide>
        <p15:guide id="4" pos="240" userDrawn="1">
          <p15:clr>
            <a:srgbClr val="F26B43"/>
          </p15:clr>
        </p15:guide>
        <p15:guide id="5" pos="384" userDrawn="1">
          <p15:clr>
            <a:srgbClr val="F26B43"/>
          </p15:clr>
        </p15:guide>
        <p15:guide id="6" pos="7584" userDrawn="1">
          <p15:clr>
            <a:srgbClr val="F26B43"/>
          </p15:clr>
        </p15:guide>
        <p15:guide id="7" pos="7440" userDrawn="1">
          <p15:clr>
            <a:srgbClr val="F26B43"/>
          </p15:clr>
        </p15:guide>
        <p15:guide id="8" pos="7296" userDrawn="1">
          <p15:clr>
            <a:srgbClr val="F26B43"/>
          </p15:clr>
        </p15:guide>
        <p15:guide id="9" orient="horz" pos="384" userDrawn="1">
          <p15:clr>
            <a:srgbClr val="F26B43"/>
          </p15:clr>
        </p15:guide>
        <p15:guide id="10" orient="horz" pos="96" userDrawn="1">
          <p15:clr>
            <a:srgbClr val="F26B43"/>
          </p15:clr>
        </p15:guide>
        <p15:guide id="11" orient="horz" pos="240" userDrawn="1">
          <p15:clr>
            <a:srgbClr val="F26B43"/>
          </p15:clr>
        </p15:guide>
        <p15:guide id="12" orient="horz" pos="4224" userDrawn="1">
          <p15:clr>
            <a:srgbClr val="F26B43"/>
          </p15:clr>
        </p15:guide>
        <p15:guide id="13" orient="horz" pos="4080" userDrawn="1">
          <p15:clr>
            <a:srgbClr val="F26B43"/>
          </p15:clr>
        </p15:guide>
        <p15:guide id="14" orient="horz" pos="3936" userDrawn="1">
          <p15:clr>
            <a:srgbClr val="F26B43"/>
          </p15:clr>
        </p15:guide>
        <p15:guide id="15" orient="horz" pos="1080" userDrawn="1">
          <p15:clr>
            <a:srgbClr val="F26B43"/>
          </p15:clr>
        </p15:guide>
        <p15:guide id="17" pos="6720" userDrawn="1">
          <p15:clr>
            <a:srgbClr val="F26B43"/>
          </p15:clr>
        </p15:guide>
        <p15:guide id="18" pos="3768" userDrawn="1">
          <p15:clr>
            <a:srgbClr val="F26B43"/>
          </p15:clr>
        </p15:guide>
        <p15:guide id="19" pos="3912" userDrawn="1">
          <p15:clr>
            <a:srgbClr val="F26B43"/>
          </p15:clr>
        </p15:guide>
        <p15:guide id="20" pos="6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3.png"/><Relationship Id="rId4" Type="http://schemas.microsoft.com/office/2018/10/relationships/comments" Target="../comments/modernComment_139_7D6D8A7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E_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mailto:medille@siue.edu"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mailto:kelatki@siue.edu"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xml"/><Relationship Id="rId1" Type="http://schemas.openxmlformats.org/officeDocument/2006/relationships/tags" Target="../tags/tag15.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16.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6.xml"/><Relationship Id="rId1" Type="http://schemas.openxmlformats.org/officeDocument/2006/relationships/tags" Target="../tags/tag17.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6.xml"/><Relationship Id="rId1" Type="http://schemas.openxmlformats.org/officeDocument/2006/relationships/tags" Target="../tags/tag18.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tags" Target="../tags/tag19.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6.xml"/><Relationship Id="rId1" Type="http://schemas.openxmlformats.org/officeDocument/2006/relationships/tags" Target="../tags/tag20.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6.xml"/><Relationship Id="rId1" Type="http://schemas.openxmlformats.org/officeDocument/2006/relationships/tags" Target="../tags/tag21.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52.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2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1/relationships/webextension" Target="../webextensions/webextension1.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p:cNvSpPr/>
          <p:nvPr/>
        </p:nvSpPr>
        <p:spPr>
          <a:xfrm>
            <a:off x="2543175" y="0"/>
            <a:ext cx="95250" cy="6858000"/>
          </a:xfrm>
          <a:custGeom>
            <a:avLst/>
            <a:gdLst/>
            <a:ahLst/>
            <a:cxnLst/>
            <a:rect l="l" t="t" r="r" b="b"/>
            <a:pathLst>
              <a:path w="95250" h="6858000">
                <a:moveTo>
                  <a:pt x="95250" y="0"/>
                </a:moveTo>
                <a:lnTo>
                  <a:pt x="0" y="0"/>
                </a:lnTo>
                <a:lnTo>
                  <a:pt x="0" y="6858000"/>
                </a:lnTo>
                <a:lnTo>
                  <a:pt x="95250" y="6858000"/>
                </a:lnTo>
                <a:lnTo>
                  <a:pt x="95250" y="0"/>
                </a:lnTo>
                <a:close/>
              </a:path>
            </a:pathLst>
          </a:custGeom>
          <a:solidFill>
            <a:srgbClr val="C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8153400" y="638175"/>
            <a:ext cx="3429000" cy="409575"/>
          </a:xfrm>
          <a:prstGeom prst="rect">
            <a:avLst/>
          </a:prstGeom>
        </p:spPr>
      </p:pic>
      <p:sp>
        <p:nvSpPr>
          <p:cNvPr id="5" name="object 5"/>
          <p:cNvSpPr/>
          <p:nvPr/>
        </p:nvSpPr>
        <p:spPr>
          <a:xfrm>
            <a:off x="3848100" y="419100"/>
            <a:ext cx="1285875" cy="1285875"/>
          </a:xfrm>
          <a:custGeom>
            <a:avLst/>
            <a:gdLst/>
            <a:ahLst/>
            <a:cxnLst/>
            <a:rect l="l" t="t" r="r" b="b"/>
            <a:pathLst>
              <a:path w="1285875" h="1285875">
                <a:moveTo>
                  <a:pt x="1285875" y="0"/>
                </a:moveTo>
                <a:lnTo>
                  <a:pt x="0" y="0"/>
                </a:lnTo>
                <a:lnTo>
                  <a:pt x="78739" y="78739"/>
                </a:lnTo>
                <a:lnTo>
                  <a:pt x="1210310" y="78739"/>
                </a:lnTo>
                <a:lnTo>
                  <a:pt x="1210310" y="1210310"/>
                </a:lnTo>
                <a:lnTo>
                  <a:pt x="1285875" y="1285875"/>
                </a:lnTo>
                <a:lnTo>
                  <a:pt x="1285875" y="0"/>
                </a:lnTo>
                <a:close/>
              </a:path>
            </a:pathLst>
          </a:custGeom>
          <a:solidFill>
            <a:srgbClr val="C00000"/>
          </a:solidFill>
        </p:spPr>
        <p:txBody>
          <a:bodyPr wrap="square" lIns="0" tIns="0" rIns="0" bIns="0" rtlCol="0"/>
          <a:lstStyle/>
          <a:p>
            <a:endParaRPr/>
          </a:p>
        </p:txBody>
      </p:sp>
      <p:sp>
        <p:nvSpPr>
          <p:cNvPr id="6" name="object 6"/>
          <p:cNvSpPr/>
          <p:nvPr/>
        </p:nvSpPr>
        <p:spPr>
          <a:xfrm>
            <a:off x="419100" y="5153025"/>
            <a:ext cx="1285875" cy="1285875"/>
          </a:xfrm>
          <a:custGeom>
            <a:avLst/>
            <a:gdLst/>
            <a:ahLst/>
            <a:cxnLst/>
            <a:rect l="l" t="t" r="r" b="b"/>
            <a:pathLst>
              <a:path w="1285875" h="1285875">
                <a:moveTo>
                  <a:pt x="0" y="0"/>
                </a:moveTo>
                <a:lnTo>
                  <a:pt x="0" y="1285875"/>
                </a:lnTo>
                <a:lnTo>
                  <a:pt x="1285875" y="1285875"/>
                </a:lnTo>
                <a:lnTo>
                  <a:pt x="1207135" y="1207071"/>
                </a:lnTo>
                <a:lnTo>
                  <a:pt x="75615" y="1207071"/>
                </a:lnTo>
                <a:lnTo>
                  <a:pt x="75615" y="75564"/>
                </a:lnTo>
                <a:lnTo>
                  <a:pt x="0" y="0"/>
                </a:lnTo>
                <a:close/>
              </a:path>
            </a:pathLst>
          </a:custGeom>
          <a:solidFill>
            <a:srgbClr val="FFFFFF"/>
          </a:solidFill>
        </p:spPr>
        <p:txBody>
          <a:bodyPr wrap="square" lIns="0" tIns="0" rIns="0" bIns="0" rtlCol="0"/>
          <a:lstStyle/>
          <a:p>
            <a:endParaRPr/>
          </a:p>
        </p:txBody>
      </p:sp>
      <p:grpSp>
        <p:nvGrpSpPr>
          <p:cNvPr id="7" name="object 7"/>
          <p:cNvGrpSpPr/>
          <p:nvPr/>
        </p:nvGrpSpPr>
        <p:grpSpPr>
          <a:xfrm>
            <a:off x="400050" y="400050"/>
            <a:ext cx="11791950" cy="6238875"/>
            <a:chOff x="400050" y="400050"/>
            <a:chExt cx="11791950" cy="6238875"/>
          </a:xfrm>
        </p:grpSpPr>
        <p:sp>
          <p:nvSpPr>
            <p:cNvPr id="8" name="object 8"/>
            <p:cNvSpPr/>
            <p:nvPr/>
          </p:nvSpPr>
          <p:spPr>
            <a:xfrm>
              <a:off x="4933950" y="4229100"/>
              <a:ext cx="7258050" cy="95250"/>
            </a:xfrm>
            <a:custGeom>
              <a:avLst/>
              <a:gdLst/>
              <a:ahLst/>
              <a:cxnLst/>
              <a:rect l="l" t="t" r="r" b="b"/>
              <a:pathLst>
                <a:path w="7258050" h="95250">
                  <a:moveTo>
                    <a:pt x="7258050" y="0"/>
                  </a:moveTo>
                  <a:lnTo>
                    <a:pt x="0" y="0"/>
                  </a:lnTo>
                  <a:lnTo>
                    <a:pt x="0" y="95250"/>
                  </a:lnTo>
                  <a:lnTo>
                    <a:pt x="7258050" y="95250"/>
                  </a:lnTo>
                  <a:lnTo>
                    <a:pt x="7258050" y="0"/>
                  </a:lnTo>
                  <a:close/>
                </a:path>
              </a:pathLst>
            </a:custGeom>
            <a:solidFill>
              <a:srgbClr val="C00000"/>
            </a:solidFill>
          </p:spPr>
          <p:txBody>
            <a:bodyPr wrap="square" lIns="0" tIns="0" rIns="0" bIns="0" rtlCol="0"/>
            <a:lstStyle/>
            <a:p>
              <a:endParaRPr/>
            </a:p>
          </p:txBody>
        </p:sp>
        <p:pic>
          <p:nvPicPr>
            <p:cNvPr id="9" name="object 9"/>
            <p:cNvPicPr/>
            <p:nvPr/>
          </p:nvPicPr>
          <p:blipFill>
            <a:blip r:embed="rId3" cstate="print"/>
            <a:stretch>
              <a:fillRect/>
            </a:stretch>
          </p:blipFill>
          <p:spPr>
            <a:xfrm>
              <a:off x="400050" y="400050"/>
              <a:ext cx="4924425" cy="6238875"/>
            </a:xfrm>
            <a:prstGeom prst="rect">
              <a:avLst/>
            </a:prstGeom>
          </p:spPr>
        </p:pic>
        <p:pic>
          <p:nvPicPr>
            <p:cNvPr id="10" name="object 10"/>
            <p:cNvPicPr/>
            <p:nvPr/>
          </p:nvPicPr>
          <p:blipFill>
            <a:blip r:embed="rId4" cstate="print"/>
            <a:stretch>
              <a:fillRect/>
            </a:stretch>
          </p:blipFill>
          <p:spPr>
            <a:xfrm>
              <a:off x="609600" y="609600"/>
              <a:ext cx="4324350" cy="5638800"/>
            </a:xfrm>
            <a:prstGeom prst="rect">
              <a:avLst/>
            </a:prstGeom>
          </p:spPr>
        </p:pic>
      </p:grpSp>
      <p:sp>
        <p:nvSpPr>
          <p:cNvPr id="11" name="object 11"/>
          <p:cNvSpPr txBox="1"/>
          <p:nvPr/>
        </p:nvSpPr>
        <p:spPr>
          <a:xfrm>
            <a:off x="5308823" y="1961419"/>
            <a:ext cx="6853871" cy="707501"/>
          </a:xfrm>
          <a:prstGeom prst="rect">
            <a:avLst/>
          </a:prstGeom>
        </p:spPr>
        <p:txBody>
          <a:bodyPr vert="horz" wrap="square" lIns="0" tIns="97155" rIns="0" bIns="0" rtlCol="0" anchor="t">
            <a:spAutoFit/>
          </a:bodyPr>
          <a:lstStyle/>
          <a:p>
            <a:pPr marL="12065" marR="5080" indent="635" algn="ctr">
              <a:lnSpc>
                <a:spcPct val="89800"/>
              </a:lnSpc>
              <a:spcBef>
                <a:spcPts val="765"/>
              </a:spcBef>
            </a:pPr>
            <a:r>
              <a:rPr lang="zh-CN" altLang="en-US" sz="4400" spc="-25" dirty="0">
                <a:solidFill>
                  <a:srgbClr val="C00000"/>
                </a:solidFill>
                <a:latin typeface="Arial Black"/>
                <a:cs typeface="Arial Black"/>
              </a:rPr>
              <a:t>我们学术卓越的大学社区</a:t>
            </a:r>
            <a:endParaRPr lang="en-US" sz="4400" spc="-10" dirty="0">
              <a:solidFill>
                <a:srgbClr val="C00000"/>
              </a:solidFill>
              <a:latin typeface="Arial Black"/>
              <a:cs typeface="Arial Black"/>
            </a:endParaRPr>
          </a:p>
        </p:txBody>
      </p:sp>
      <p:sp>
        <p:nvSpPr>
          <p:cNvPr id="12" name="object 12"/>
          <p:cNvSpPr txBox="1"/>
          <p:nvPr/>
        </p:nvSpPr>
        <p:spPr>
          <a:xfrm>
            <a:off x="5984240" y="5156676"/>
            <a:ext cx="5531485" cy="382156"/>
          </a:xfrm>
          <a:prstGeom prst="rect">
            <a:avLst/>
          </a:prstGeom>
        </p:spPr>
        <p:txBody>
          <a:bodyPr vert="horz" wrap="square" lIns="0" tIns="12700" rIns="0" bIns="0" rtlCol="0" anchor="t">
            <a:spAutoFit/>
          </a:bodyPr>
          <a:lstStyle/>
          <a:p>
            <a:pPr marL="12700">
              <a:lnSpc>
                <a:spcPct val="100000"/>
              </a:lnSpc>
              <a:spcBef>
                <a:spcPts val="100"/>
              </a:spcBef>
            </a:pPr>
            <a:r>
              <a:rPr lang="zh-CN" altLang="en-US" sz="2400" b="1" dirty="0">
                <a:solidFill>
                  <a:srgbClr val="C00000"/>
                </a:solidFill>
                <a:latin typeface="Arial"/>
                <a:cs typeface="Arial"/>
              </a:rPr>
              <a:t>向家庭介绍如何帮助学生过渡与取得成功</a:t>
            </a:r>
            <a:endParaRPr lang="en-US" sz="2400" b="1" dirty="0">
              <a:solidFill>
                <a:srgbClr val="C00000"/>
              </a:solidFill>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C89F47C-BA00-D9E4-D727-A8203023866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44C4217-1559-D977-04E8-0E24B5A42E85}"/>
              </a:ext>
            </a:extLst>
          </p:cNvPr>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a:extLst>
              <a:ext uri="{FF2B5EF4-FFF2-40B4-BE49-F238E27FC236}">
                <a16:creationId xmlns:a16="http://schemas.microsoft.com/office/drawing/2014/main" id="{A8E684FC-8249-37EC-BE14-8F4A7F23017F}"/>
              </a:ext>
            </a:extLst>
          </p:cNvPr>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a:extLst>
              <a:ext uri="{FF2B5EF4-FFF2-40B4-BE49-F238E27FC236}">
                <a16:creationId xmlns:a16="http://schemas.microsoft.com/office/drawing/2014/main" id="{725BBBC8-6EAA-14B4-2DAC-F9803FE00484}"/>
              </a:ext>
            </a:extLst>
          </p:cNvPr>
          <p:cNvPicPr/>
          <p:nvPr/>
        </p:nvPicPr>
        <p:blipFill>
          <a:blip r:embed="rId2" cstate="print"/>
          <a:stretch>
            <a:fillRect/>
          </a:stretch>
        </p:blipFill>
        <p:spPr>
          <a:xfrm>
            <a:off x="495300" y="6353175"/>
            <a:ext cx="1495425" cy="180975"/>
          </a:xfrm>
          <a:prstGeom prst="rect">
            <a:avLst/>
          </a:prstGeom>
        </p:spPr>
      </p:pic>
      <p:sp>
        <p:nvSpPr>
          <p:cNvPr id="5" name="object 5">
            <a:extLst>
              <a:ext uri="{FF2B5EF4-FFF2-40B4-BE49-F238E27FC236}">
                <a16:creationId xmlns:a16="http://schemas.microsoft.com/office/drawing/2014/main" id="{24DA9B3A-A5B3-51F4-E7BA-61F65FC2430C}"/>
              </a:ext>
            </a:extLst>
          </p:cNvPr>
          <p:cNvSpPr txBox="1">
            <a:spLocks noGrp="1"/>
          </p:cNvSpPr>
          <p:nvPr>
            <p:ph type="title"/>
          </p:nvPr>
        </p:nvSpPr>
        <p:spPr>
          <a:xfrm>
            <a:off x="6505575" y="387222"/>
            <a:ext cx="5259070" cy="567463"/>
          </a:xfrm>
          <a:prstGeom prst="rect">
            <a:avLst/>
          </a:prstGeom>
        </p:spPr>
        <p:txBody>
          <a:bodyPr vert="horz" wrap="square" lIns="0" tIns="13335" rIns="0" bIns="0" rtlCol="0" anchor="t">
            <a:spAutoFit/>
          </a:bodyPr>
          <a:lstStyle/>
          <a:p>
            <a:pPr marL="12700">
              <a:spcBef>
                <a:spcPts val="105"/>
              </a:spcBef>
              <a:tabLst>
                <a:tab pos="1565275" algn="l"/>
              </a:tabLst>
            </a:pPr>
            <a:r>
              <a:rPr lang="ja-JP" altLang="en-US" sz="3600" spc="-10"/>
              <a:t>教学大纲</a:t>
            </a:r>
            <a:endParaRPr lang="en-US" sz="3600" spc="-10"/>
          </a:p>
        </p:txBody>
      </p:sp>
      <p:sp>
        <p:nvSpPr>
          <p:cNvPr id="6" name="object 6">
            <a:extLst>
              <a:ext uri="{FF2B5EF4-FFF2-40B4-BE49-F238E27FC236}">
                <a16:creationId xmlns:a16="http://schemas.microsoft.com/office/drawing/2014/main" id="{2E4ECC33-808A-7419-EE6B-15F88BB516FE}"/>
              </a:ext>
            </a:extLst>
          </p:cNvPr>
          <p:cNvSpPr txBox="1"/>
          <p:nvPr/>
        </p:nvSpPr>
        <p:spPr>
          <a:xfrm>
            <a:off x="6638541" y="2254454"/>
            <a:ext cx="4754880" cy="2845010"/>
          </a:xfrm>
          <a:prstGeom prst="rect">
            <a:avLst/>
          </a:prstGeom>
        </p:spPr>
        <p:txBody>
          <a:bodyPr vert="horz" wrap="square" lIns="0" tIns="86995" rIns="0" bIns="0" rtlCol="0" anchor="t">
            <a:spAutoFit/>
          </a:bodyPr>
          <a:lstStyle/>
          <a:p>
            <a:pPr marL="240665" indent="-227965">
              <a:lnSpc>
                <a:spcPct val="100000"/>
              </a:lnSpc>
              <a:spcBef>
                <a:spcPts val="685"/>
              </a:spcBef>
              <a:buFont typeface="Arial"/>
              <a:buChar char="•"/>
              <a:tabLst>
                <a:tab pos="240665" algn="l"/>
              </a:tabLst>
            </a:pPr>
            <a:r>
              <a:rPr lang="zh-CN" altLang="en-US" sz="2500" spc="-20" dirty="0">
                <a:solidFill>
                  <a:srgbClr val="1A1817"/>
                </a:solidFill>
                <a:latin typeface="Arial"/>
                <a:cs typeface="Source Sans 3"/>
              </a:rPr>
              <a:t>这一切都从教学大纲开始
课程大纲和目标
教科书和其他资源
评分和评估方法
如何与授课老师沟通
规章制度和期望</a:t>
            </a:r>
            <a:endParaRPr lang="en-US" sz="2500" spc="-20" dirty="0">
              <a:solidFill>
                <a:schemeClr val="tx1"/>
              </a:solidFill>
              <a:latin typeface="Arial"/>
              <a:cs typeface="Source Sans 3"/>
            </a:endParaRPr>
          </a:p>
        </p:txBody>
      </p:sp>
      <p:pic>
        <p:nvPicPr>
          <p:cNvPr id="9" name="Picture 8">
            <a:extLst>
              <a:ext uri="{FF2B5EF4-FFF2-40B4-BE49-F238E27FC236}">
                <a16:creationId xmlns:a16="http://schemas.microsoft.com/office/drawing/2014/main" id="{D0242A3B-0C6A-63C3-9641-EE8A8409B561}"/>
              </a:ext>
            </a:extLst>
          </p:cNvPr>
          <p:cNvPicPr>
            <a:picLocks noChangeAspect="1"/>
          </p:cNvPicPr>
          <p:nvPr/>
        </p:nvPicPr>
        <p:blipFill>
          <a:blip r:embed="rId3"/>
          <a:stretch>
            <a:fillRect/>
          </a:stretch>
        </p:blipFill>
        <p:spPr>
          <a:xfrm>
            <a:off x="0" y="0"/>
            <a:ext cx="6105886" cy="6217920"/>
          </a:xfrm>
          <a:prstGeom prst="rect">
            <a:avLst/>
          </a:prstGeom>
        </p:spPr>
      </p:pic>
    </p:spTree>
    <p:extLst>
      <p:ext uri="{BB962C8B-B14F-4D97-AF65-F5344CB8AC3E}">
        <p14:creationId xmlns:p14="http://schemas.microsoft.com/office/powerpoint/2010/main" val="2512855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610A2F8-F27E-BFF0-A4F2-89C809C4F9C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97389BD-F155-A131-03DB-B4C779A4075B}"/>
              </a:ext>
            </a:extLst>
          </p:cNvPr>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a:extLst>
              <a:ext uri="{FF2B5EF4-FFF2-40B4-BE49-F238E27FC236}">
                <a16:creationId xmlns:a16="http://schemas.microsoft.com/office/drawing/2014/main" id="{9743318C-A9BD-8CE7-3352-34C5F8217C65}"/>
              </a:ext>
            </a:extLst>
          </p:cNvPr>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a:extLst>
              <a:ext uri="{FF2B5EF4-FFF2-40B4-BE49-F238E27FC236}">
                <a16:creationId xmlns:a16="http://schemas.microsoft.com/office/drawing/2014/main" id="{C4BE6BE0-8C90-0C21-79D5-BF2B95843F43}"/>
              </a:ext>
            </a:extLst>
          </p:cNvPr>
          <p:cNvPicPr/>
          <p:nvPr/>
        </p:nvPicPr>
        <p:blipFill>
          <a:blip r:embed="rId2" cstate="print"/>
          <a:stretch>
            <a:fillRect/>
          </a:stretch>
        </p:blipFill>
        <p:spPr>
          <a:xfrm>
            <a:off x="495300" y="6353175"/>
            <a:ext cx="1495425" cy="180975"/>
          </a:xfrm>
          <a:prstGeom prst="rect">
            <a:avLst/>
          </a:prstGeom>
        </p:spPr>
      </p:pic>
      <p:sp>
        <p:nvSpPr>
          <p:cNvPr id="5" name="object 5">
            <a:extLst>
              <a:ext uri="{FF2B5EF4-FFF2-40B4-BE49-F238E27FC236}">
                <a16:creationId xmlns:a16="http://schemas.microsoft.com/office/drawing/2014/main" id="{2258B244-C0E0-2BDE-7A49-5733B03D5CA2}"/>
              </a:ext>
            </a:extLst>
          </p:cNvPr>
          <p:cNvSpPr txBox="1">
            <a:spLocks noGrp="1"/>
          </p:cNvSpPr>
          <p:nvPr>
            <p:ph type="title"/>
          </p:nvPr>
        </p:nvSpPr>
        <p:spPr>
          <a:xfrm>
            <a:off x="6505575" y="387222"/>
            <a:ext cx="5259070" cy="567463"/>
          </a:xfrm>
          <a:prstGeom prst="rect">
            <a:avLst/>
          </a:prstGeom>
        </p:spPr>
        <p:txBody>
          <a:bodyPr vert="horz" wrap="square" lIns="0" tIns="13335" rIns="0" bIns="0" rtlCol="0" anchor="t">
            <a:spAutoFit/>
          </a:bodyPr>
          <a:lstStyle/>
          <a:p>
            <a:pPr marL="12700">
              <a:spcBef>
                <a:spcPts val="105"/>
              </a:spcBef>
              <a:tabLst>
                <a:tab pos="1565275" algn="l"/>
              </a:tabLst>
            </a:pPr>
            <a:r>
              <a:rPr lang="ja-JP" altLang="en-US" sz="3600" spc="-10"/>
              <a:t>教学大纲</a:t>
            </a:r>
            <a:endParaRPr lang="en-US" sz="3600" spc="-10"/>
          </a:p>
        </p:txBody>
      </p:sp>
      <p:sp>
        <p:nvSpPr>
          <p:cNvPr id="6" name="object 6">
            <a:extLst>
              <a:ext uri="{FF2B5EF4-FFF2-40B4-BE49-F238E27FC236}">
                <a16:creationId xmlns:a16="http://schemas.microsoft.com/office/drawing/2014/main" id="{7EEDC70E-CD07-1F43-60A1-A8DF48C8FF25}"/>
              </a:ext>
            </a:extLst>
          </p:cNvPr>
          <p:cNvSpPr txBox="1"/>
          <p:nvPr/>
        </p:nvSpPr>
        <p:spPr>
          <a:xfrm>
            <a:off x="6638541" y="2254454"/>
            <a:ext cx="4754880" cy="3319498"/>
          </a:xfrm>
          <a:prstGeom prst="rect">
            <a:avLst/>
          </a:prstGeom>
        </p:spPr>
        <p:txBody>
          <a:bodyPr vert="horz" wrap="square" lIns="0" tIns="86995" rIns="0" bIns="0" rtlCol="0" anchor="t">
            <a:spAutoFit/>
          </a:bodyPr>
          <a:lstStyle/>
          <a:p>
            <a:pPr marL="240665" indent="-227965">
              <a:lnSpc>
                <a:spcPct val="100000"/>
              </a:lnSpc>
              <a:spcBef>
                <a:spcPts val="685"/>
              </a:spcBef>
              <a:buFont typeface="Arial"/>
              <a:buChar char="•"/>
              <a:tabLst>
                <a:tab pos="240665" algn="l"/>
              </a:tabLst>
            </a:pPr>
            <a:r>
              <a:rPr lang="zh-CN" altLang="en-US" sz="2500" spc="-20" dirty="0">
                <a:solidFill>
                  <a:srgbClr val="1A1817"/>
                </a:solidFill>
                <a:latin typeface="Arial"/>
                <a:cs typeface="Source Sans 3"/>
              </a:rPr>
              <a:t>这一切都从教学大纲开始
课程大纲和目标
教科书和其他资源
评分和评估方法
如何与授课老师沟通</a:t>
            </a:r>
            <a:endParaRPr lang="en-US" altLang="zh-CN" sz="2500" spc="-20" dirty="0">
              <a:solidFill>
                <a:srgbClr val="1A1817"/>
              </a:solidFill>
              <a:latin typeface="Arial"/>
              <a:cs typeface="Source Sans 3"/>
            </a:endParaRPr>
          </a:p>
          <a:p>
            <a:pPr marL="240665" indent="-227965">
              <a:lnSpc>
                <a:spcPct val="100000"/>
              </a:lnSpc>
              <a:spcBef>
                <a:spcPts val="685"/>
              </a:spcBef>
              <a:buFont typeface="Arial"/>
              <a:buChar char="•"/>
              <a:tabLst>
                <a:tab pos="240665" algn="l"/>
              </a:tabLst>
            </a:pPr>
            <a:r>
              <a:rPr lang="zh-CN" altLang="en-US" sz="2500" spc="-20" dirty="0">
                <a:solidFill>
                  <a:srgbClr val="1A1817"/>
                </a:solidFill>
                <a:latin typeface="Arial"/>
                <a:cs typeface="Source Sans 3"/>
              </a:rPr>
              <a:t>规章制度和期望
课程时间表</a:t>
            </a:r>
            <a:endParaRPr lang="en-US" sz="2500" dirty="0">
              <a:solidFill>
                <a:schemeClr val="tx1"/>
              </a:solidFill>
              <a:latin typeface="Arial"/>
              <a:cs typeface="Source Sans 3"/>
            </a:endParaRPr>
          </a:p>
        </p:txBody>
      </p:sp>
      <p:pic>
        <p:nvPicPr>
          <p:cNvPr id="8" name="Picture 7">
            <a:extLst>
              <a:ext uri="{FF2B5EF4-FFF2-40B4-BE49-F238E27FC236}">
                <a16:creationId xmlns:a16="http://schemas.microsoft.com/office/drawing/2014/main" id="{A2DDDEF1-3EBB-F0BF-FB00-B1AD1FB93961}"/>
              </a:ext>
            </a:extLst>
          </p:cNvPr>
          <p:cNvPicPr>
            <a:picLocks noChangeAspect="1"/>
          </p:cNvPicPr>
          <p:nvPr/>
        </p:nvPicPr>
        <p:blipFill>
          <a:blip r:embed="rId3"/>
          <a:stretch>
            <a:fillRect/>
          </a:stretch>
        </p:blipFill>
        <p:spPr>
          <a:xfrm>
            <a:off x="0" y="1"/>
            <a:ext cx="6400800" cy="6122505"/>
          </a:xfrm>
          <a:prstGeom prst="rect">
            <a:avLst/>
          </a:prstGeom>
        </p:spPr>
      </p:pic>
    </p:spTree>
    <p:extLst>
      <p:ext uri="{BB962C8B-B14F-4D97-AF65-F5344CB8AC3E}">
        <p14:creationId xmlns:p14="http://schemas.microsoft.com/office/powerpoint/2010/main" val="20513560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5791B1D-D4BD-359B-F06E-A2ADB53D45D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51044E8-9A1B-C439-3C6F-FE0E308D6BA6}"/>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a:extLst>
              <a:ext uri="{FF2B5EF4-FFF2-40B4-BE49-F238E27FC236}">
                <a16:creationId xmlns:a16="http://schemas.microsoft.com/office/drawing/2014/main" id="{836634C5-59A2-12A2-C40B-6BA154CB58E4}"/>
              </a:ext>
            </a:extLst>
          </p:cNvPr>
          <p:cNvGrpSpPr/>
          <p:nvPr/>
        </p:nvGrpSpPr>
        <p:grpSpPr>
          <a:xfrm>
            <a:off x="152400" y="152399"/>
            <a:ext cx="12039600" cy="6705600"/>
            <a:chOff x="152400" y="152399"/>
            <a:chExt cx="12039600" cy="6705600"/>
          </a:xfrm>
        </p:grpSpPr>
        <p:sp>
          <p:nvSpPr>
            <p:cNvPr id="4" name="object 4">
              <a:extLst>
                <a:ext uri="{FF2B5EF4-FFF2-40B4-BE49-F238E27FC236}">
                  <a16:creationId xmlns:a16="http://schemas.microsoft.com/office/drawing/2014/main" id="{38263171-2B13-CEE5-2AE4-014429B4B3C1}"/>
                </a:ext>
              </a:extLst>
            </p:cNvPr>
            <p:cNvSpPr/>
            <p:nvPr/>
          </p:nvSpPr>
          <p:spPr>
            <a:xfrm>
              <a:off x="152400" y="152399"/>
              <a:ext cx="11887200" cy="6705600"/>
            </a:xfrm>
            <a:custGeom>
              <a:avLst/>
              <a:gdLst/>
              <a:ahLst/>
              <a:cxnLst/>
              <a:rect l="l" t="t" r="r" b="b"/>
              <a:pathLst>
                <a:path w="11887200" h="6705600">
                  <a:moveTo>
                    <a:pt x="11887200" y="0"/>
                  </a:moveTo>
                  <a:lnTo>
                    <a:pt x="0" y="0"/>
                  </a:lnTo>
                  <a:lnTo>
                    <a:pt x="0" y="6705600"/>
                  </a:lnTo>
                  <a:lnTo>
                    <a:pt x="11887200" y="6705600"/>
                  </a:lnTo>
                  <a:lnTo>
                    <a:pt x="11887200"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D9A11699-BFFA-6C91-6D7A-1CBC33A85443}"/>
                </a:ext>
              </a:extLst>
            </p:cNvPr>
            <p:cNvSpPr/>
            <p:nvPr/>
          </p:nvSpPr>
          <p:spPr>
            <a:xfrm>
              <a:off x="2409825" y="6429375"/>
              <a:ext cx="9782175" cy="428625"/>
            </a:xfrm>
            <a:custGeom>
              <a:avLst/>
              <a:gdLst/>
              <a:ahLst/>
              <a:cxnLst/>
              <a:rect l="l" t="t" r="r" b="b"/>
              <a:pathLst>
                <a:path w="9782175" h="428625">
                  <a:moveTo>
                    <a:pt x="9782175" y="0"/>
                  </a:moveTo>
                  <a:lnTo>
                    <a:pt x="8772525" y="0"/>
                  </a:lnTo>
                  <a:lnTo>
                    <a:pt x="3686175" y="0"/>
                  </a:lnTo>
                  <a:lnTo>
                    <a:pt x="0" y="0"/>
                  </a:lnTo>
                  <a:lnTo>
                    <a:pt x="0" y="95250"/>
                  </a:lnTo>
                  <a:lnTo>
                    <a:pt x="3686175" y="95250"/>
                  </a:lnTo>
                  <a:lnTo>
                    <a:pt x="3686175" y="428625"/>
                  </a:lnTo>
                  <a:lnTo>
                    <a:pt x="9782175" y="428625"/>
                  </a:lnTo>
                  <a:lnTo>
                    <a:pt x="9782175" y="0"/>
                  </a:lnTo>
                  <a:close/>
                </a:path>
              </a:pathLst>
            </a:custGeom>
            <a:solidFill>
              <a:srgbClr val="C00000"/>
            </a:solidFill>
          </p:spPr>
          <p:txBody>
            <a:bodyPr wrap="square" lIns="0" tIns="0" rIns="0" bIns="0" rtlCol="0"/>
            <a:lstStyle/>
            <a:p>
              <a:endParaRPr/>
            </a:p>
          </p:txBody>
        </p:sp>
        <p:pic>
          <p:nvPicPr>
            <p:cNvPr id="6" name="object 6">
              <a:extLst>
                <a:ext uri="{FF2B5EF4-FFF2-40B4-BE49-F238E27FC236}">
                  <a16:creationId xmlns:a16="http://schemas.microsoft.com/office/drawing/2014/main" id="{F9BB205C-D87A-F4FD-C6A4-4F12D627DA2B}"/>
                </a:ext>
              </a:extLst>
            </p:cNvPr>
            <p:cNvPicPr/>
            <p:nvPr/>
          </p:nvPicPr>
          <p:blipFill>
            <a:blip r:embed="rId2" cstate="print"/>
            <a:stretch>
              <a:fillRect/>
            </a:stretch>
          </p:blipFill>
          <p:spPr>
            <a:xfrm>
              <a:off x="447675" y="6419850"/>
              <a:ext cx="1666875" cy="200025"/>
            </a:xfrm>
            <a:prstGeom prst="rect">
              <a:avLst/>
            </a:prstGeom>
          </p:spPr>
        </p:pic>
      </p:grpSp>
      <p:sp>
        <p:nvSpPr>
          <p:cNvPr id="7" name="object 7">
            <a:extLst>
              <a:ext uri="{FF2B5EF4-FFF2-40B4-BE49-F238E27FC236}">
                <a16:creationId xmlns:a16="http://schemas.microsoft.com/office/drawing/2014/main" id="{CEA63A27-C127-4B28-2004-EB3649B93D1F}"/>
              </a:ext>
            </a:extLst>
          </p:cNvPr>
          <p:cNvSpPr txBox="1">
            <a:spLocks noGrp="1"/>
          </p:cNvSpPr>
          <p:nvPr>
            <p:ph type="title"/>
          </p:nvPr>
        </p:nvSpPr>
        <p:spPr>
          <a:xfrm>
            <a:off x="688975" y="465366"/>
            <a:ext cx="3345179" cy="532197"/>
          </a:xfrm>
          <a:prstGeom prst="rect">
            <a:avLst/>
          </a:prstGeom>
        </p:spPr>
        <p:txBody>
          <a:bodyPr vert="horz" wrap="square" lIns="0" tIns="16510" rIns="0" bIns="0" rtlCol="0" anchor="t">
            <a:spAutoFit/>
          </a:bodyPr>
          <a:lstStyle/>
          <a:p>
            <a:pPr marL="12700">
              <a:lnSpc>
                <a:spcPct val="100000"/>
              </a:lnSpc>
              <a:spcBef>
                <a:spcPts val="130"/>
              </a:spcBef>
            </a:pPr>
            <a:r>
              <a:rPr lang="ja-JP" altLang="en-US" dirty="0"/>
              <a:t>黑板 </a:t>
            </a:r>
            <a:r>
              <a:rPr lang="zh-CN" altLang="en-US" dirty="0"/>
              <a:t>（应用软件）</a:t>
            </a:r>
            <a:endParaRPr lang="en-US" dirty="0"/>
          </a:p>
        </p:txBody>
      </p:sp>
      <p:sp>
        <p:nvSpPr>
          <p:cNvPr id="10" name="object 6">
            <a:extLst>
              <a:ext uri="{FF2B5EF4-FFF2-40B4-BE49-F238E27FC236}">
                <a16:creationId xmlns:a16="http://schemas.microsoft.com/office/drawing/2014/main" id="{5D402888-CA1D-A151-4838-FB530B5424F7}"/>
              </a:ext>
            </a:extLst>
          </p:cNvPr>
          <p:cNvSpPr txBox="1"/>
          <p:nvPr/>
        </p:nvSpPr>
        <p:spPr>
          <a:xfrm>
            <a:off x="541538" y="1078992"/>
            <a:ext cx="4908286" cy="2126864"/>
          </a:xfrm>
          <a:prstGeom prst="rect">
            <a:avLst/>
          </a:prstGeom>
        </p:spPr>
        <p:txBody>
          <a:bodyPr vert="horz" wrap="square" lIns="0" tIns="86995" rIns="0" bIns="0" rtlCol="0" anchor="t">
            <a:spAutoFit/>
          </a:bodyPr>
          <a:lstStyle/>
          <a:p>
            <a:pPr marL="240665" indent="-227965">
              <a:lnSpc>
                <a:spcPct val="100000"/>
              </a:lnSpc>
              <a:spcBef>
                <a:spcPts val="685"/>
              </a:spcBef>
              <a:spcAft>
                <a:spcPts val="600"/>
              </a:spcAft>
              <a:buFont typeface="Arial"/>
              <a:buChar char="•"/>
              <a:tabLst>
                <a:tab pos="240665" algn="l"/>
              </a:tabLst>
            </a:pPr>
            <a:r>
              <a:rPr lang="zh-CN" altLang="en-US" sz="2500" spc="-20" dirty="0">
                <a:solidFill>
                  <a:srgbClr val="1A1817"/>
                </a:solidFill>
                <a:latin typeface="Arial"/>
                <a:cs typeface="Source Sans 3"/>
              </a:rPr>
              <a:t>每门课程一个界面</a:t>
            </a:r>
            <a:r>
              <a:rPr lang="en-US" altLang="zh-CN" sz="2500" spc="-20" dirty="0">
                <a:solidFill>
                  <a:srgbClr val="1A1817"/>
                </a:solidFill>
                <a:latin typeface="Arial"/>
                <a:cs typeface="Source Sans 3"/>
              </a:rPr>
              <a:t>
</a:t>
            </a:r>
            <a:r>
              <a:rPr lang="zh-CN" altLang="en-US" sz="2500" spc="-20" dirty="0">
                <a:solidFill>
                  <a:srgbClr val="1A1817"/>
                </a:solidFill>
                <a:latin typeface="Arial"/>
                <a:cs typeface="Source Sans 3"/>
              </a:rPr>
              <a:t>这是每天跟踪你课程的地方
作业和截止日期
讲义和更新</a:t>
            </a:r>
            <a:endParaRPr lang="en-US" sz="2500" spc="-20" dirty="0">
              <a:solidFill>
                <a:schemeClr val="tx1"/>
              </a:solidFill>
              <a:latin typeface="Arial"/>
              <a:cs typeface="Source Sans 3"/>
            </a:endParaRPr>
          </a:p>
        </p:txBody>
      </p:sp>
      <p:pic>
        <p:nvPicPr>
          <p:cNvPr id="12" name="Picture 11" descr="A screenshot of a computer&#10;&#10;AI-generated content may be incorrect.">
            <a:extLst>
              <a:ext uri="{FF2B5EF4-FFF2-40B4-BE49-F238E27FC236}">
                <a16:creationId xmlns:a16="http://schemas.microsoft.com/office/drawing/2014/main" id="{9D0AC599-BDFF-545E-A1A9-B0B065BCDCB9}"/>
              </a:ext>
            </a:extLst>
          </p:cNvPr>
          <p:cNvPicPr>
            <a:picLocks noChangeAspect="1"/>
          </p:cNvPicPr>
          <p:nvPr/>
        </p:nvPicPr>
        <p:blipFill>
          <a:blip r:embed="rId3">
            <a:extLst>
              <a:ext uri="{28A0092B-C50C-407E-A947-70E740481C1C}">
                <a14:useLocalDpi xmlns:a14="http://schemas.microsoft.com/office/drawing/2010/main" val="0"/>
              </a:ext>
            </a:extLst>
          </a:blip>
          <a:srcRect l="11583" t="352" r="51834"/>
          <a:stretch/>
        </p:blipFill>
        <p:spPr>
          <a:xfrm>
            <a:off x="5175510" y="290800"/>
            <a:ext cx="6792970" cy="5947440"/>
          </a:xfrm>
          <a:prstGeom prst="rect">
            <a:avLst/>
          </a:prstGeom>
        </p:spPr>
      </p:pic>
    </p:spTree>
    <p:extLst>
      <p:ext uri="{BB962C8B-B14F-4D97-AF65-F5344CB8AC3E}">
        <p14:creationId xmlns:p14="http://schemas.microsoft.com/office/powerpoint/2010/main" val="1893706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p:cNvGrpSpPr/>
          <p:nvPr/>
        </p:nvGrpSpPr>
        <p:grpSpPr>
          <a:xfrm>
            <a:off x="152400" y="152399"/>
            <a:ext cx="12039600" cy="6705600"/>
            <a:chOff x="152400" y="152399"/>
            <a:chExt cx="12039600" cy="6705600"/>
          </a:xfrm>
        </p:grpSpPr>
        <p:sp>
          <p:nvSpPr>
            <p:cNvPr id="4" name="object 4"/>
            <p:cNvSpPr/>
            <p:nvPr/>
          </p:nvSpPr>
          <p:spPr>
            <a:xfrm>
              <a:off x="152400" y="152399"/>
              <a:ext cx="11887200" cy="6705600"/>
            </a:xfrm>
            <a:custGeom>
              <a:avLst/>
              <a:gdLst/>
              <a:ahLst/>
              <a:cxnLst/>
              <a:rect l="l" t="t" r="r" b="b"/>
              <a:pathLst>
                <a:path w="11887200" h="6705600">
                  <a:moveTo>
                    <a:pt x="11887200" y="0"/>
                  </a:moveTo>
                  <a:lnTo>
                    <a:pt x="0" y="0"/>
                  </a:lnTo>
                  <a:lnTo>
                    <a:pt x="0" y="6705600"/>
                  </a:lnTo>
                  <a:lnTo>
                    <a:pt x="11887200" y="6705600"/>
                  </a:lnTo>
                  <a:lnTo>
                    <a:pt x="11887200" y="0"/>
                  </a:lnTo>
                  <a:close/>
                </a:path>
              </a:pathLst>
            </a:custGeom>
            <a:solidFill>
              <a:srgbClr val="FFFFFF"/>
            </a:solidFill>
          </p:spPr>
          <p:txBody>
            <a:bodyPr wrap="square" lIns="0" tIns="0" rIns="0" bIns="0" rtlCol="0"/>
            <a:lstStyle/>
            <a:p>
              <a:endParaRPr/>
            </a:p>
          </p:txBody>
        </p:sp>
        <p:sp>
          <p:nvSpPr>
            <p:cNvPr id="5" name="object 5"/>
            <p:cNvSpPr/>
            <p:nvPr/>
          </p:nvSpPr>
          <p:spPr>
            <a:xfrm>
              <a:off x="2409825" y="6429375"/>
              <a:ext cx="9782175" cy="428625"/>
            </a:xfrm>
            <a:custGeom>
              <a:avLst/>
              <a:gdLst/>
              <a:ahLst/>
              <a:cxnLst/>
              <a:rect l="l" t="t" r="r" b="b"/>
              <a:pathLst>
                <a:path w="9782175" h="428625">
                  <a:moveTo>
                    <a:pt x="9782175" y="0"/>
                  </a:moveTo>
                  <a:lnTo>
                    <a:pt x="8772525" y="0"/>
                  </a:lnTo>
                  <a:lnTo>
                    <a:pt x="3686175" y="0"/>
                  </a:lnTo>
                  <a:lnTo>
                    <a:pt x="0" y="0"/>
                  </a:lnTo>
                  <a:lnTo>
                    <a:pt x="0" y="95250"/>
                  </a:lnTo>
                  <a:lnTo>
                    <a:pt x="3686175" y="95250"/>
                  </a:lnTo>
                  <a:lnTo>
                    <a:pt x="3686175" y="428625"/>
                  </a:lnTo>
                  <a:lnTo>
                    <a:pt x="9782175" y="428625"/>
                  </a:lnTo>
                  <a:lnTo>
                    <a:pt x="9782175" y="0"/>
                  </a:lnTo>
                  <a:close/>
                </a:path>
              </a:pathLst>
            </a:custGeom>
            <a:solidFill>
              <a:srgbClr val="C00000"/>
            </a:solidFill>
          </p:spPr>
          <p:txBody>
            <a:bodyPr wrap="square" lIns="0" tIns="0" rIns="0" bIns="0" rtlCol="0"/>
            <a:lstStyle/>
            <a:p>
              <a:endParaRPr/>
            </a:p>
          </p:txBody>
        </p:sp>
        <p:pic>
          <p:nvPicPr>
            <p:cNvPr id="6" name="object 6"/>
            <p:cNvPicPr/>
            <p:nvPr/>
          </p:nvPicPr>
          <p:blipFill>
            <a:blip r:embed="rId2" cstate="print"/>
            <a:stretch>
              <a:fillRect/>
            </a:stretch>
          </p:blipFill>
          <p:spPr>
            <a:xfrm>
              <a:off x="447675" y="6419850"/>
              <a:ext cx="1666875" cy="200025"/>
            </a:xfrm>
            <a:prstGeom prst="rect">
              <a:avLst/>
            </a:prstGeom>
          </p:spPr>
        </p:pic>
      </p:grpSp>
      <p:sp>
        <p:nvSpPr>
          <p:cNvPr id="7" name="object 7"/>
          <p:cNvSpPr txBox="1">
            <a:spLocks noGrp="1"/>
          </p:cNvSpPr>
          <p:nvPr>
            <p:ph type="title"/>
          </p:nvPr>
        </p:nvSpPr>
        <p:spPr>
          <a:xfrm>
            <a:off x="688975" y="465366"/>
            <a:ext cx="3345179" cy="541020"/>
          </a:xfrm>
          <a:prstGeom prst="rect">
            <a:avLst/>
          </a:prstGeom>
        </p:spPr>
        <p:txBody>
          <a:bodyPr vert="horz" wrap="square" lIns="0" tIns="16510" rIns="0" bIns="0" rtlCol="0" anchor="t">
            <a:spAutoFit/>
          </a:bodyPr>
          <a:lstStyle/>
          <a:p>
            <a:pPr marL="12700">
              <a:lnSpc>
                <a:spcPct val="100000"/>
              </a:lnSpc>
              <a:spcBef>
                <a:spcPts val="130"/>
              </a:spcBef>
            </a:pPr>
            <a:r>
              <a:rPr lang="ja-JP" altLang="en-US" dirty="0"/>
              <a:t>黑板 </a:t>
            </a:r>
            <a:r>
              <a:rPr lang="zh-CN" altLang="en-US" dirty="0"/>
              <a:t>（应用软件）</a:t>
            </a:r>
            <a:endParaRPr lang="en-US" dirty="0"/>
          </a:p>
        </p:txBody>
      </p:sp>
      <p:sp>
        <p:nvSpPr>
          <p:cNvPr id="10" name="object 6">
            <a:extLst>
              <a:ext uri="{FF2B5EF4-FFF2-40B4-BE49-F238E27FC236}">
                <a16:creationId xmlns:a16="http://schemas.microsoft.com/office/drawing/2014/main" id="{C41941AF-E1B8-A877-E354-D247DC4F29D2}"/>
              </a:ext>
            </a:extLst>
          </p:cNvPr>
          <p:cNvSpPr txBox="1"/>
          <p:nvPr/>
        </p:nvSpPr>
        <p:spPr>
          <a:xfrm>
            <a:off x="694944" y="1078992"/>
            <a:ext cx="4754880" cy="4717317"/>
          </a:xfrm>
          <a:prstGeom prst="rect">
            <a:avLst/>
          </a:prstGeom>
        </p:spPr>
        <p:txBody>
          <a:bodyPr vert="horz" wrap="square" lIns="0" tIns="86995" rIns="0" bIns="0" rtlCol="0" anchor="t">
            <a:spAutoFit/>
          </a:bodyPr>
          <a:lstStyle/>
          <a:p>
            <a:pPr marL="240665" indent="-227965">
              <a:lnSpc>
                <a:spcPct val="100000"/>
              </a:lnSpc>
              <a:spcBef>
                <a:spcPts val="685"/>
              </a:spcBef>
              <a:spcAft>
                <a:spcPts val="600"/>
              </a:spcAft>
              <a:buFont typeface="Arial"/>
              <a:buChar char="•"/>
              <a:tabLst>
                <a:tab pos="240665" algn="l"/>
              </a:tabLst>
            </a:pPr>
            <a:r>
              <a:rPr lang="zh-CN" altLang="en-US" sz="2500" spc="-20" dirty="0">
                <a:solidFill>
                  <a:srgbClr val="1A1817"/>
                </a:solidFill>
                <a:latin typeface="Arial"/>
                <a:cs typeface="Source Sans 3"/>
              </a:rPr>
              <a:t>每门课程一个界面</a:t>
            </a:r>
            <a:r>
              <a:rPr lang="en-US" altLang="zh-CN" sz="2500" spc="-20" dirty="0">
                <a:solidFill>
                  <a:srgbClr val="1A1817"/>
                </a:solidFill>
                <a:latin typeface="Arial"/>
                <a:cs typeface="Source Sans 3"/>
              </a:rPr>
              <a:t>
</a:t>
            </a:r>
            <a:r>
              <a:rPr lang="zh-CN" altLang="en-US" sz="2500" spc="-20" dirty="0">
                <a:solidFill>
                  <a:srgbClr val="1A1817"/>
                </a:solidFill>
                <a:latin typeface="Arial"/>
                <a:cs typeface="Source Sans 3"/>
              </a:rPr>
              <a:t>这是您的 </a:t>
            </a:r>
            <a:r>
              <a:rPr lang="ja-JP" altLang="en-US" sz="2500" spc="-20" dirty="0">
                <a:solidFill>
                  <a:srgbClr val="1A1817"/>
                </a:solidFill>
                <a:latin typeface="Arial"/>
                <a:cs typeface="Source Sans 3"/>
              </a:rPr>
              <a:t>美洲狮</a:t>
            </a:r>
            <a:r>
              <a:rPr lang="en-US" altLang="zh-CN" sz="2500" spc="-20" dirty="0">
                <a:solidFill>
                  <a:srgbClr val="1A1817"/>
                </a:solidFill>
                <a:latin typeface="Arial"/>
                <a:cs typeface="Source Sans 3"/>
              </a:rPr>
              <a:t> </a:t>
            </a:r>
            <a:r>
              <a:rPr lang="zh-CN" altLang="en-US" sz="2500" spc="-20" dirty="0">
                <a:solidFill>
                  <a:srgbClr val="1A1817"/>
                </a:solidFill>
                <a:latin typeface="Arial"/>
                <a:cs typeface="Source Sans 3"/>
              </a:rPr>
              <a:t>每天跟踪你课程的地方
作业和截止日期
讲义和更新
正在进行的评分
课程日历
补充材料和帮助
公告</a:t>
            </a:r>
            <a:endParaRPr lang="en-US" sz="2500" dirty="0">
              <a:solidFill>
                <a:schemeClr val="tx1"/>
              </a:solidFill>
              <a:latin typeface="Arial"/>
              <a:cs typeface="Source Sans 3"/>
            </a:endParaRPr>
          </a:p>
        </p:txBody>
      </p:sp>
      <p:pic>
        <p:nvPicPr>
          <p:cNvPr id="12" name="Picture 11">
            <a:extLst>
              <a:ext uri="{FF2B5EF4-FFF2-40B4-BE49-F238E27FC236}">
                <a16:creationId xmlns:a16="http://schemas.microsoft.com/office/drawing/2014/main" id="{48E50DC4-8742-3A85-DF88-DC4E3E4A2569}"/>
              </a:ext>
            </a:extLst>
          </p:cNvPr>
          <p:cNvPicPr>
            <a:picLocks noChangeAspect="1"/>
          </p:cNvPicPr>
          <p:nvPr/>
        </p:nvPicPr>
        <p:blipFill>
          <a:blip r:embed="rId3">
            <a:extLst>
              <a:ext uri="{28A0092B-C50C-407E-A947-70E740481C1C}">
                <a14:useLocalDpi xmlns:a14="http://schemas.microsoft.com/office/drawing/2010/main" val="0"/>
              </a:ext>
            </a:extLst>
          </a:blip>
          <a:srcRect l="31644" t="15918" r="46171" b="22230"/>
          <a:stretch/>
        </p:blipFill>
        <p:spPr>
          <a:xfrm>
            <a:off x="5229310" y="273268"/>
            <a:ext cx="6713244" cy="60157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750553-E943-0E67-3DB3-B4765CD888B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99ED4BB-432F-C33C-CFE6-DE2CDA00D5E3}"/>
              </a:ext>
            </a:extLst>
          </p:cNvPr>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a:extLst>
              <a:ext uri="{FF2B5EF4-FFF2-40B4-BE49-F238E27FC236}">
                <a16:creationId xmlns:a16="http://schemas.microsoft.com/office/drawing/2014/main" id="{1DCBDCAD-5017-4446-AD3C-10745D987573}"/>
              </a:ext>
            </a:extLst>
          </p:cNvPr>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a:extLst>
              <a:ext uri="{FF2B5EF4-FFF2-40B4-BE49-F238E27FC236}">
                <a16:creationId xmlns:a16="http://schemas.microsoft.com/office/drawing/2014/main" id="{EA7436F5-5A81-B7C5-0F94-176D5F01618B}"/>
              </a:ext>
            </a:extLst>
          </p:cNvPr>
          <p:cNvPicPr/>
          <p:nvPr/>
        </p:nvPicPr>
        <p:blipFill>
          <a:blip r:embed="rId2" cstate="print"/>
          <a:stretch>
            <a:fillRect/>
          </a:stretch>
        </p:blipFill>
        <p:spPr>
          <a:xfrm>
            <a:off x="495300" y="6353175"/>
            <a:ext cx="1495425" cy="180975"/>
          </a:xfrm>
          <a:prstGeom prst="rect">
            <a:avLst/>
          </a:prstGeom>
        </p:spPr>
      </p:pic>
      <p:sp>
        <p:nvSpPr>
          <p:cNvPr id="5" name="object 5">
            <a:extLst>
              <a:ext uri="{FF2B5EF4-FFF2-40B4-BE49-F238E27FC236}">
                <a16:creationId xmlns:a16="http://schemas.microsoft.com/office/drawing/2014/main" id="{0492DC6F-7850-FC7F-33B8-C1F8A7B324E4}"/>
              </a:ext>
            </a:extLst>
          </p:cNvPr>
          <p:cNvSpPr txBox="1">
            <a:spLocks noGrp="1"/>
          </p:cNvSpPr>
          <p:nvPr>
            <p:ph type="title"/>
          </p:nvPr>
        </p:nvSpPr>
        <p:spPr>
          <a:xfrm>
            <a:off x="6505575" y="387222"/>
            <a:ext cx="5259070" cy="567463"/>
          </a:xfrm>
          <a:prstGeom prst="rect">
            <a:avLst/>
          </a:prstGeom>
        </p:spPr>
        <p:txBody>
          <a:bodyPr vert="horz" wrap="square" lIns="0" tIns="13335" rIns="0" bIns="0" rtlCol="0" anchor="t">
            <a:spAutoFit/>
          </a:bodyPr>
          <a:lstStyle/>
          <a:p>
            <a:pPr marL="12700">
              <a:spcBef>
                <a:spcPts val="105"/>
              </a:spcBef>
              <a:tabLst>
                <a:tab pos="1565275" algn="l"/>
              </a:tabLst>
            </a:pPr>
            <a:r>
              <a:rPr lang="ja-JP" altLang="en-US" sz="3600" spc="-10" dirty="0"/>
              <a:t>办公</a:t>
            </a:r>
            <a:r>
              <a:rPr lang="zh-CN" altLang="en-US" sz="3600" spc="-10" dirty="0"/>
              <a:t>答疑</a:t>
            </a:r>
            <a:r>
              <a:rPr lang="ja-JP" altLang="en-US" sz="3600" spc="-10" dirty="0"/>
              <a:t>时间</a:t>
            </a:r>
            <a:endParaRPr lang="en-US" sz="3600" spc="-10" dirty="0"/>
          </a:p>
        </p:txBody>
      </p:sp>
      <p:sp>
        <p:nvSpPr>
          <p:cNvPr id="6" name="object 6">
            <a:extLst>
              <a:ext uri="{FF2B5EF4-FFF2-40B4-BE49-F238E27FC236}">
                <a16:creationId xmlns:a16="http://schemas.microsoft.com/office/drawing/2014/main" id="{0A759A21-35AC-641B-7BAC-FFFD966EEB5D}"/>
              </a:ext>
            </a:extLst>
          </p:cNvPr>
          <p:cNvSpPr txBox="1"/>
          <p:nvPr/>
        </p:nvSpPr>
        <p:spPr>
          <a:xfrm>
            <a:off x="6543291" y="996247"/>
            <a:ext cx="5033010" cy="3909404"/>
          </a:xfrm>
          <a:prstGeom prst="rect">
            <a:avLst/>
          </a:prstGeom>
        </p:spPr>
        <p:txBody>
          <a:bodyPr vert="horz" wrap="square" lIns="0" tIns="86995" rIns="0" bIns="0" rtlCol="0" anchor="t">
            <a:spAutoFit/>
          </a:bodyPr>
          <a:lstStyle/>
          <a:p>
            <a:pPr marL="240665" indent="-227965">
              <a:lnSpc>
                <a:spcPct val="100000"/>
              </a:lnSpc>
              <a:spcBef>
                <a:spcPts val="685"/>
              </a:spcBef>
              <a:buFont typeface="Arial"/>
              <a:buChar char="•"/>
              <a:tabLst>
                <a:tab pos="240665" algn="l"/>
              </a:tabLst>
            </a:pPr>
            <a:r>
              <a:rPr lang="zh-CN" altLang="en-US" sz="2500" spc="-20" dirty="0">
                <a:solidFill>
                  <a:srgbClr val="1A1817"/>
                </a:solidFill>
                <a:latin typeface="Arial"/>
                <a:cs typeface="Source Sans 3"/>
              </a:rPr>
              <a:t>鼓励学生利用教职员工的办公答疑时间
所有教授每周都有固定的办公答疑时间 </a:t>
            </a:r>
            <a:r>
              <a:rPr lang="en-US" altLang="zh-CN" sz="2500" spc="-20" dirty="0">
                <a:solidFill>
                  <a:srgbClr val="1A1817"/>
                </a:solidFill>
                <a:latin typeface="Arial"/>
                <a:cs typeface="Source Sans 3"/>
              </a:rPr>
              <a:t>- </a:t>
            </a:r>
            <a:r>
              <a:rPr lang="zh-CN" altLang="en-US" sz="2500" spc="-20" dirty="0">
                <a:solidFill>
                  <a:srgbClr val="1A1817"/>
                </a:solidFill>
                <a:latin typeface="Arial"/>
                <a:cs typeface="Source Sans 3"/>
              </a:rPr>
              <a:t>时间表可在教学大纲或 </a:t>
            </a:r>
            <a:r>
              <a:rPr lang="ja-JP" altLang="en-US" sz="2500" spc="-20" dirty="0">
                <a:solidFill>
                  <a:srgbClr val="1A1817"/>
                </a:solidFill>
                <a:latin typeface="Arial"/>
                <a:cs typeface="Source Sans 3"/>
              </a:rPr>
              <a:t>黑板</a:t>
            </a:r>
            <a:r>
              <a:rPr lang="en-US" altLang="zh-CN" sz="2500" spc="-20" dirty="0">
                <a:solidFill>
                  <a:srgbClr val="1A1817"/>
                </a:solidFill>
                <a:latin typeface="Arial"/>
                <a:cs typeface="Source Sans 3"/>
              </a:rPr>
              <a:t> </a:t>
            </a:r>
            <a:r>
              <a:rPr lang="zh-CN" altLang="en-US" sz="2500" spc="-20" dirty="0">
                <a:solidFill>
                  <a:srgbClr val="1A1817"/>
                </a:solidFill>
                <a:latin typeface="Arial"/>
                <a:cs typeface="Source Sans 3"/>
              </a:rPr>
              <a:t>中找到
作业帮助、学习帮助
对于学业没有困难和有困难的人
在课堂外以非正式、低调的方式了解教授</a:t>
            </a:r>
            <a:endParaRPr lang="en-US" sz="2500" dirty="0">
              <a:solidFill>
                <a:schemeClr val="tx1"/>
              </a:solidFill>
              <a:latin typeface="Arial"/>
              <a:cs typeface="Source Sans 3"/>
            </a:endParaRPr>
          </a:p>
        </p:txBody>
      </p:sp>
      <p:pic>
        <p:nvPicPr>
          <p:cNvPr id="2050" name="Picture 2" descr="SIUE student working with a SIUE faculty/staff at a computer.">
            <a:extLst>
              <a:ext uri="{FF2B5EF4-FFF2-40B4-BE49-F238E27FC236}">
                <a16:creationId xmlns:a16="http://schemas.microsoft.com/office/drawing/2014/main" id="{D2887C51-F457-1516-F898-9C960F875E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011" y="2962940"/>
            <a:ext cx="5616149" cy="32068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sitting at a desk&#10;&#10;AI-generated content may be incorrect.">
            <a:extLst>
              <a:ext uri="{FF2B5EF4-FFF2-40B4-BE49-F238E27FC236}">
                <a16:creationId xmlns:a16="http://schemas.microsoft.com/office/drawing/2014/main" id="{B63B4913-BBB2-F76C-651B-3FC9A8DD044D}"/>
              </a:ext>
            </a:extLst>
          </p:cNvPr>
          <p:cNvPicPr>
            <a:picLocks noChangeAspect="1"/>
          </p:cNvPicPr>
          <p:nvPr/>
        </p:nvPicPr>
        <p:blipFill>
          <a:blip r:embed="rId4" cstate="print">
            <a:extLst>
              <a:ext uri="{28A0092B-C50C-407E-A947-70E740481C1C}">
                <a14:useLocalDpi xmlns:a14="http://schemas.microsoft.com/office/drawing/2010/main" val="0"/>
              </a:ext>
            </a:extLst>
          </a:blip>
          <a:srcRect t="8648" r="48000" b="9426"/>
          <a:stretch/>
        </p:blipFill>
        <p:spPr>
          <a:xfrm>
            <a:off x="236012" y="142239"/>
            <a:ext cx="5616148" cy="2844075"/>
          </a:xfrm>
          <a:prstGeom prst="rect">
            <a:avLst/>
          </a:prstGeom>
        </p:spPr>
      </p:pic>
    </p:spTree>
    <p:extLst>
      <p:ext uri="{BB962C8B-B14F-4D97-AF65-F5344CB8AC3E}">
        <p14:creationId xmlns:p14="http://schemas.microsoft.com/office/powerpoint/2010/main" val="1827145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660857-1965-B582-4C1A-C5884EC6BC9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38E75DB-9CDB-DC11-B14E-AE0731C7A6B7}"/>
              </a:ext>
            </a:extLst>
          </p:cNvPr>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a:extLst>
              <a:ext uri="{FF2B5EF4-FFF2-40B4-BE49-F238E27FC236}">
                <a16:creationId xmlns:a16="http://schemas.microsoft.com/office/drawing/2014/main" id="{4D3F3FF3-4CE6-8954-224E-451853A431D3}"/>
              </a:ext>
            </a:extLst>
          </p:cNvPr>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a:extLst>
              <a:ext uri="{FF2B5EF4-FFF2-40B4-BE49-F238E27FC236}">
                <a16:creationId xmlns:a16="http://schemas.microsoft.com/office/drawing/2014/main" id="{68D8B5FA-0FF8-1DEB-EA32-58C235B0BCC9}"/>
              </a:ext>
            </a:extLst>
          </p:cNvPr>
          <p:cNvPicPr/>
          <p:nvPr/>
        </p:nvPicPr>
        <p:blipFill>
          <a:blip r:embed="rId2" cstate="print"/>
          <a:stretch>
            <a:fillRect/>
          </a:stretch>
        </p:blipFill>
        <p:spPr>
          <a:xfrm>
            <a:off x="495300" y="6353175"/>
            <a:ext cx="1495425" cy="180975"/>
          </a:xfrm>
          <a:prstGeom prst="rect">
            <a:avLst/>
          </a:prstGeom>
        </p:spPr>
      </p:pic>
      <p:sp>
        <p:nvSpPr>
          <p:cNvPr id="5" name="object 5">
            <a:extLst>
              <a:ext uri="{FF2B5EF4-FFF2-40B4-BE49-F238E27FC236}">
                <a16:creationId xmlns:a16="http://schemas.microsoft.com/office/drawing/2014/main" id="{78100D10-710D-8418-DFC6-1AAF716BA48E}"/>
              </a:ext>
            </a:extLst>
          </p:cNvPr>
          <p:cNvSpPr txBox="1">
            <a:spLocks noGrp="1"/>
          </p:cNvSpPr>
          <p:nvPr>
            <p:ph type="title"/>
          </p:nvPr>
        </p:nvSpPr>
        <p:spPr>
          <a:xfrm>
            <a:off x="6505575" y="387222"/>
            <a:ext cx="5259070" cy="567463"/>
          </a:xfrm>
          <a:prstGeom prst="rect">
            <a:avLst/>
          </a:prstGeom>
        </p:spPr>
        <p:txBody>
          <a:bodyPr vert="horz" wrap="square" lIns="0" tIns="13335" rIns="0" bIns="0" rtlCol="0" anchor="t">
            <a:spAutoFit/>
          </a:bodyPr>
          <a:lstStyle/>
          <a:p>
            <a:pPr marL="12700">
              <a:spcBef>
                <a:spcPts val="105"/>
              </a:spcBef>
              <a:tabLst>
                <a:tab pos="1565275" algn="l"/>
              </a:tabLst>
            </a:pPr>
            <a:r>
              <a:rPr lang="ja-JP" altLang="en-US" sz="3600" spc="-10"/>
              <a:t>办公时间</a:t>
            </a:r>
            <a:endParaRPr lang="en-US" sz="3600" spc="-10"/>
          </a:p>
        </p:txBody>
      </p:sp>
      <p:sp>
        <p:nvSpPr>
          <p:cNvPr id="6" name="object 6">
            <a:extLst>
              <a:ext uri="{FF2B5EF4-FFF2-40B4-BE49-F238E27FC236}">
                <a16:creationId xmlns:a16="http://schemas.microsoft.com/office/drawing/2014/main" id="{8117C900-D0B6-27F2-E63F-A0DBFE272FBB}"/>
              </a:ext>
            </a:extLst>
          </p:cNvPr>
          <p:cNvSpPr txBox="1"/>
          <p:nvPr/>
        </p:nvSpPr>
        <p:spPr>
          <a:xfrm>
            <a:off x="6543291" y="1377247"/>
            <a:ext cx="5252902" cy="2344873"/>
          </a:xfrm>
          <a:prstGeom prst="rect">
            <a:avLst/>
          </a:prstGeom>
        </p:spPr>
        <p:txBody>
          <a:bodyPr vert="horz" wrap="square" lIns="0" tIns="86995" rIns="0" bIns="0" rtlCol="0" anchor="t">
            <a:spAutoFit/>
          </a:bodyPr>
          <a:lstStyle/>
          <a:p>
            <a:pPr marL="240665" indent="-227965">
              <a:lnSpc>
                <a:spcPct val="100000"/>
              </a:lnSpc>
              <a:spcBef>
                <a:spcPts val="685"/>
              </a:spcBef>
              <a:spcAft>
                <a:spcPts val="600"/>
              </a:spcAft>
              <a:buFont typeface="Arial"/>
              <a:buChar char="•"/>
              <a:tabLst>
                <a:tab pos="240665" algn="l"/>
              </a:tabLst>
            </a:pPr>
            <a:r>
              <a:rPr lang="zh-CN" altLang="en-US" sz="2500" spc="-20" dirty="0">
                <a:solidFill>
                  <a:srgbClr val="1A1817"/>
                </a:solidFill>
                <a:latin typeface="Arial"/>
                <a:cs typeface="Source Sans 3"/>
              </a:rPr>
              <a:t>鼓励学生加入课外俱乐部</a:t>
            </a:r>
            <a:r>
              <a:rPr lang="en-US" altLang="zh-CN" sz="2500" spc="-20" dirty="0">
                <a:solidFill>
                  <a:srgbClr val="1A1817"/>
                </a:solidFill>
                <a:latin typeface="Arial"/>
                <a:cs typeface="Source Sans 3"/>
              </a:rPr>
              <a:t>/</a:t>
            </a:r>
            <a:r>
              <a:rPr lang="zh-CN" altLang="en-US" sz="2500" spc="-20" dirty="0">
                <a:solidFill>
                  <a:srgbClr val="1A1817"/>
                </a:solidFill>
                <a:latin typeface="Arial"/>
                <a:cs typeface="Source Sans 3"/>
              </a:rPr>
              <a:t>学生组织
每个 </a:t>
            </a:r>
            <a:r>
              <a:rPr lang="en-US" altLang="zh-CN" sz="2500" spc="-20" dirty="0">
                <a:solidFill>
                  <a:srgbClr val="1A1817"/>
                </a:solidFill>
                <a:latin typeface="Arial"/>
                <a:cs typeface="Source Sans 3"/>
              </a:rPr>
              <a:t>RSO</a:t>
            </a:r>
            <a:r>
              <a:rPr lang="zh-CN" altLang="en-US" sz="2500" spc="-20" dirty="0">
                <a:solidFill>
                  <a:srgbClr val="1A1817"/>
                </a:solidFill>
                <a:latin typeface="Arial"/>
                <a:cs typeface="Source Sans 3"/>
              </a:rPr>
              <a:t>（公认的学生组织）都有一名教师辅导员
非正式、低调的方式在课堂外了解教授，并通过共同的兴趣建立联系</a:t>
            </a:r>
            <a:endParaRPr lang="en-US" sz="2500" spc="-20" dirty="0">
              <a:solidFill>
                <a:srgbClr val="1A1817"/>
              </a:solidFill>
              <a:latin typeface="Arial"/>
              <a:cs typeface="Source Sans 3"/>
            </a:endParaRPr>
          </a:p>
        </p:txBody>
      </p:sp>
      <p:pic>
        <p:nvPicPr>
          <p:cNvPr id="1028" name="Picture 4">
            <a:extLst>
              <a:ext uri="{FF2B5EF4-FFF2-40B4-BE49-F238E27FC236}">
                <a16:creationId xmlns:a16="http://schemas.microsoft.com/office/drawing/2014/main" id="{0CEE544D-9A8A-D72D-04D2-F698A5397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08514"/>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FF81DE4-7A7D-5719-3FC1-800832C316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169"/>
          <a:stretch/>
        </p:blipFill>
        <p:spPr bwMode="auto">
          <a:xfrm>
            <a:off x="0" y="0"/>
            <a:ext cx="4572000" cy="3251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E3B7A01-4FF7-F4CB-B672-1A868CF90D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329" r="35845"/>
          <a:stretch/>
        </p:blipFill>
        <p:spPr bwMode="auto">
          <a:xfrm>
            <a:off x="4572000" y="0"/>
            <a:ext cx="1763486" cy="623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09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7FCE813-4815-A70F-DA54-9594BBDA4F81}"/>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A4EFFEA6-51E5-2B86-1671-21799647CEBD}"/>
              </a:ext>
            </a:extLst>
          </p:cNvPr>
          <p:cNvSpPr txBox="1"/>
          <p:nvPr/>
        </p:nvSpPr>
        <p:spPr>
          <a:xfrm>
            <a:off x="850831" y="2544164"/>
            <a:ext cx="10744707" cy="1947328"/>
          </a:xfrm>
          <a:prstGeom prst="rect">
            <a:avLst/>
          </a:prstGeom>
        </p:spPr>
        <p:txBody>
          <a:bodyPr vert="horz" wrap="square" lIns="0" tIns="99695" rIns="0" bIns="0" rtlCol="0" anchor="t">
            <a:spAutoFit/>
          </a:bodyPr>
          <a:lstStyle/>
          <a:p>
            <a:pPr marL="240665" indent="-227965">
              <a:spcBef>
                <a:spcPts val="600"/>
              </a:spcBef>
              <a:spcAft>
                <a:spcPts val="600"/>
              </a:spcAft>
              <a:buFont typeface="Arial,Sans-Serif"/>
              <a:buChar char="•"/>
            </a:pPr>
            <a:r>
              <a:rPr lang="zh-CN" altLang="en-US" sz="2500" dirty="0">
                <a:solidFill>
                  <a:schemeClr val="tx1">
                    <a:lumMod val="76000"/>
                    <a:lumOff val="24000"/>
                  </a:schemeClr>
                </a:solidFill>
                <a:latin typeface="Arial"/>
                <a:cs typeface="Arial"/>
              </a:rPr>
              <a:t>这不再是高中了</a:t>
            </a:r>
            <a:r>
              <a:rPr lang="en-US" altLang="zh-CN" sz="2500" dirty="0">
                <a:solidFill>
                  <a:schemeClr val="tx1">
                    <a:lumMod val="76000"/>
                    <a:lumOff val="24000"/>
                  </a:schemeClr>
                </a:solidFill>
                <a:latin typeface="Arial"/>
                <a:cs typeface="Arial"/>
              </a:rPr>
              <a:t>——</a:t>
            </a:r>
            <a:r>
              <a:rPr lang="zh-CN" altLang="en-US" sz="2500" dirty="0">
                <a:solidFill>
                  <a:schemeClr val="tx1">
                    <a:lumMod val="76000"/>
                    <a:lumOff val="24000"/>
                  </a:schemeClr>
                </a:solidFill>
                <a:latin typeface="Arial"/>
                <a:cs typeface="Arial"/>
              </a:rPr>
              <a:t>你已经是成年人了
教授不会因为错过的作业或补课内容而追赶学生</a:t>
            </a:r>
            <a:r>
              <a:rPr lang="en-US" altLang="zh-CN" sz="2500" dirty="0">
                <a:solidFill>
                  <a:schemeClr val="tx1">
                    <a:lumMod val="76000"/>
                    <a:lumOff val="24000"/>
                  </a:schemeClr>
                </a:solidFill>
                <a:latin typeface="Arial"/>
                <a:cs typeface="Arial"/>
              </a:rPr>
              <a:t>——</a:t>
            </a:r>
            <a:r>
              <a:rPr lang="zh-CN" altLang="en-US" sz="2500" dirty="0">
                <a:solidFill>
                  <a:schemeClr val="tx1">
                    <a:lumMod val="76000"/>
                    <a:lumOff val="24000"/>
                  </a:schemeClr>
                </a:solidFill>
                <a:latin typeface="Arial"/>
                <a:cs typeface="Arial"/>
              </a:rPr>
              <a:t>这是学生的责任
学习、按时提交作业、知道何时考试、知道项目何时到期、阅读分配的材料（是否有测验）取决于学生！</a:t>
            </a:r>
            <a:endParaRPr lang="en-US" sz="3000" b="1"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CBB75E53-6849-82C2-4D1E-1FA4F53EE0A6}"/>
              </a:ext>
            </a:extLst>
          </p:cNvPr>
          <p:cNvSpPr>
            <a:spLocks noGrp="1"/>
          </p:cNvSpPr>
          <p:nvPr>
            <p:ph type="title"/>
          </p:nvPr>
        </p:nvSpPr>
        <p:spPr>
          <a:xfrm>
            <a:off x="579348" y="790451"/>
            <a:ext cx="11008250" cy="738664"/>
          </a:xfrm>
        </p:spPr>
        <p:txBody>
          <a:bodyPr wrap="square" lIns="0" tIns="0" rIns="0" bIns="0" anchor="t">
            <a:spAutoFit/>
          </a:bodyPr>
          <a:lstStyle/>
          <a:p>
            <a:r>
              <a:rPr lang="zh-CN" altLang="en-US" sz="4800"/>
              <a:t>经验教训：支持你的美洲狮</a:t>
            </a:r>
            <a:endParaRPr lang="en-US" sz="4800"/>
          </a:p>
        </p:txBody>
      </p:sp>
      <p:pic>
        <p:nvPicPr>
          <p:cNvPr id="3" name="object 6">
            <a:extLst>
              <a:ext uri="{FF2B5EF4-FFF2-40B4-BE49-F238E27FC236}">
                <a16:creationId xmlns:a16="http://schemas.microsoft.com/office/drawing/2014/main" id="{5818CB25-97AE-8522-742D-8B906756B108}"/>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2196490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0ADC840-11B7-E7AE-DDC9-F40FEEB07DB6}"/>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D9281074-53BA-8AEB-956E-1CC1CDA9945D}"/>
              </a:ext>
            </a:extLst>
          </p:cNvPr>
          <p:cNvSpPr txBox="1"/>
          <p:nvPr/>
        </p:nvSpPr>
        <p:spPr>
          <a:xfrm>
            <a:off x="850831" y="2639414"/>
            <a:ext cx="10744707" cy="2639825"/>
          </a:xfrm>
          <a:prstGeom prst="rect">
            <a:avLst/>
          </a:prstGeom>
        </p:spPr>
        <p:txBody>
          <a:bodyPr vert="horz" wrap="square" lIns="0" tIns="99695" rIns="0" bIns="0" rtlCol="0" anchor="t">
            <a:spAutoFit/>
          </a:bodyPr>
          <a:lstStyle/>
          <a:p>
            <a:pPr marL="240665" indent="-227965">
              <a:spcBef>
                <a:spcPts val="600"/>
              </a:spcBef>
              <a:spcAft>
                <a:spcPts val="600"/>
              </a:spcAft>
              <a:buFont typeface="Arial,Sans-Serif"/>
              <a:buChar char="•"/>
            </a:pPr>
            <a:r>
              <a:rPr lang="zh-CN" altLang="en-US" sz="2500" dirty="0">
                <a:solidFill>
                  <a:schemeClr val="tx1">
                    <a:lumMod val="76000"/>
                    <a:lumOff val="24000"/>
                  </a:schemeClr>
                </a:solidFill>
                <a:latin typeface="Arial"/>
                <a:cs typeface="Arial"/>
              </a:rPr>
              <a:t>告诉学生寻求帮助或承认“我不明白”是可以的
提醒他们准时或早点到达上课
建议他们尊重地参与课堂讨论
帮助他们有效地管理时间
提醒他们对自己的行为负责</a:t>
            </a:r>
            <a:endParaRPr lang="en-US" sz="3000" b="1"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AA6881E8-6422-5741-7B3F-6D30017AF8F0}"/>
              </a:ext>
            </a:extLst>
          </p:cNvPr>
          <p:cNvSpPr>
            <a:spLocks noGrp="1"/>
          </p:cNvSpPr>
          <p:nvPr>
            <p:ph type="title"/>
          </p:nvPr>
        </p:nvSpPr>
        <p:spPr>
          <a:xfrm>
            <a:off x="579348" y="790451"/>
            <a:ext cx="11008250" cy="738664"/>
          </a:xfrm>
        </p:spPr>
        <p:txBody>
          <a:bodyPr wrap="square" lIns="0" tIns="0" rIns="0" bIns="0" anchor="t">
            <a:spAutoFit/>
          </a:bodyPr>
          <a:lstStyle/>
          <a:p>
            <a:r>
              <a:rPr lang="zh-CN" altLang="en-US" sz="4800" dirty="0"/>
              <a:t>经验教训：支持你的美洲狮 （学生）</a:t>
            </a:r>
            <a:endParaRPr lang="en-US" sz="4800" dirty="0"/>
          </a:p>
        </p:txBody>
      </p:sp>
      <p:pic>
        <p:nvPicPr>
          <p:cNvPr id="3" name="object 6">
            <a:extLst>
              <a:ext uri="{FF2B5EF4-FFF2-40B4-BE49-F238E27FC236}">
                <a16:creationId xmlns:a16="http://schemas.microsoft.com/office/drawing/2014/main" id="{9DFA6250-517F-D4A0-F1E8-B4D73DA9880B}"/>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1830393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828675" y="0"/>
            <a:ext cx="8820150" cy="6858000"/>
          </a:xfrm>
          <a:custGeom>
            <a:avLst/>
            <a:gdLst/>
            <a:ahLst/>
            <a:cxnLst/>
            <a:rect l="l" t="t" r="r" b="b"/>
            <a:pathLst>
              <a:path w="8820150" h="6858000">
                <a:moveTo>
                  <a:pt x="8820150" y="0"/>
                </a:moveTo>
                <a:lnTo>
                  <a:pt x="8734425" y="0"/>
                </a:lnTo>
                <a:lnTo>
                  <a:pt x="8734425" y="6429375"/>
                </a:lnTo>
                <a:lnTo>
                  <a:pt x="0" y="6429375"/>
                </a:lnTo>
                <a:lnTo>
                  <a:pt x="0" y="6524625"/>
                </a:lnTo>
                <a:lnTo>
                  <a:pt x="8734425" y="6524625"/>
                </a:lnTo>
                <a:lnTo>
                  <a:pt x="8734425" y="6858000"/>
                </a:lnTo>
                <a:lnTo>
                  <a:pt x="8820150" y="6858000"/>
                </a:lnTo>
                <a:lnTo>
                  <a:pt x="8820150" y="0"/>
                </a:lnTo>
                <a:close/>
              </a:path>
            </a:pathLst>
          </a:custGeom>
          <a:solidFill>
            <a:srgbClr val="C00000"/>
          </a:solidFill>
        </p:spPr>
        <p:txBody>
          <a:bodyPr wrap="square" lIns="0" tIns="0" rIns="0" bIns="0" rtlCol="0"/>
          <a:lstStyle/>
          <a:p>
            <a:endParaRPr/>
          </a:p>
        </p:txBody>
      </p:sp>
      <p:sp>
        <p:nvSpPr>
          <p:cNvPr id="2" name="object 2"/>
          <p:cNvSpPr/>
          <p:nvPr/>
        </p:nvSpPr>
        <p:spPr>
          <a:xfrm>
            <a:off x="9791700" y="0"/>
            <a:ext cx="2400300" cy="6858000"/>
          </a:xfrm>
          <a:custGeom>
            <a:avLst/>
            <a:gdLst/>
            <a:ahLst/>
            <a:cxnLst/>
            <a:rect l="l" t="t" r="r" b="b"/>
            <a:pathLst>
              <a:path w="2400300" h="6858000">
                <a:moveTo>
                  <a:pt x="0" y="0"/>
                </a:moveTo>
                <a:lnTo>
                  <a:pt x="0" y="6858000"/>
                </a:lnTo>
                <a:lnTo>
                  <a:pt x="2400300" y="6858000"/>
                </a:lnTo>
                <a:lnTo>
                  <a:pt x="2400300" y="0"/>
                </a:lnTo>
                <a:lnTo>
                  <a:pt x="0" y="0"/>
                </a:lnTo>
                <a:close/>
              </a:path>
            </a:pathLst>
          </a:custGeom>
          <a:solidFill>
            <a:srgbClr val="C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10172700" y="6429375"/>
            <a:ext cx="1647825" cy="200025"/>
          </a:xfrm>
          <a:prstGeom prst="rect">
            <a:avLst/>
          </a:prstGeom>
        </p:spPr>
      </p:pic>
      <p:sp>
        <p:nvSpPr>
          <p:cNvPr id="5" name="object 5"/>
          <p:cNvSpPr txBox="1">
            <a:spLocks noGrp="1"/>
          </p:cNvSpPr>
          <p:nvPr>
            <p:ph type="title"/>
          </p:nvPr>
        </p:nvSpPr>
        <p:spPr>
          <a:xfrm>
            <a:off x="259588" y="807477"/>
            <a:ext cx="6765192" cy="573875"/>
          </a:xfrm>
          <a:prstGeom prst="rect">
            <a:avLst/>
          </a:prstGeom>
        </p:spPr>
        <p:txBody>
          <a:bodyPr vert="horz" wrap="square" lIns="0" tIns="73025" rIns="0" bIns="0" rtlCol="0" anchor="t">
            <a:spAutoFit/>
          </a:bodyPr>
          <a:lstStyle/>
          <a:p>
            <a:pPr marL="12700" marR="5080">
              <a:lnSpc>
                <a:spcPts val="3910"/>
              </a:lnSpc>
              <a:spcBef>
                <a:spcPts val="575"/>
              </a:spcBef>
              <a:tabLst>
                <a:tab pos="3072130" algn="l"/>
              </a:tabLst>
            </a:pPr>
            <a:r>
              <a:rPr lang="zh-CN" altLang="en-US" sz="3600" dirty="0"/>
              <a:t>挑战你的美洲狮 （学生）的机会</a:t>
            </a:r>
            <a:endParaRPr lang="en-US" dirty="0"/>
          </a:p>
        </p:txBody>
      </p:sp>
      <p:sp>
        <p:nvSpPr>
          <p:cNvPr id="6" name="object 6"/>
          <p:cNvSpPr txBox="1"/>
          <p:nvPr/>
        </p:nvSpPr>
        <p:spPr>
          <a:xfrm>
            <a:off x="463667" y="2688966"/>
            <a:ext cx="6766511" cy="2003754"/>
          </a:xfrm>
          <a:prstGeom prst="rect">
            <a:avLst/>
          </a:prstGeom>
        </p:spPr>
        <p:txBody>
          <a:bodyPr vert="horz" wrap="square" lIns="0" tIns="79375" rIns="0" bIns="0" rtlCol="0" anchor="t">
            <a:spAutoFit/>
          </a:bodyPr>
          <a:lstStyle/>
          <a:p>
            <a:pPr marL="240665" indent="-227965" algn="l">
              <a:buFont typeface="Wingdings"/>
              <a:buChar char=""/>
              <a:tabLst>
                <a:tab pos="240665" algn="l"/>
              </a:tabLst>
            </a:pPr>
            <a:r>
              <a:rPr lang="zh-CN" altLang="en-US" sz="2500" b="1" spc="-10" dirty="0">
                <a:solidFill>
                  <a:srgbClr val="1A1817"/>
                </a:solidFill>
                <a:latin typeface="Arial"/>
              </a:rPr>
              <a:t>家长的参与
短期出国留学
毕业专业项目
实习
微证书</a:t>
            </a:r>
            <a:endParaRPr lang="en-US" sz="2500" b="1" spc="-10" dirty="0">
              <a:solidFill>
                <a:srgbClr val="1A1817"/>
              </a:solidFill>
              <a:latin typeface="Arial"/>
            </a:endParaRPr>
          </a:p>
        </p:txBody>
      </p:sp>
      <p:pic>
        <p:nvPicPr>
          <p:cNvPr id="8" name="object 8"/>
          <p:cNvPicPr/>
          <p:nvPr/>
        </p:nvPicPr>
        <p:blipFill>
          <a:blip r:embed="rId3" cstate="print"/>
          <a:stretch>
            <a:fillRect/>
          </a:stretch>
        </p:blipFill>
        <p:spPr>
          <a:xfrm>
            <a:off x="10143149" y="3930894"/>
            <a:ext cx="1790700" cy="1800225"/>
          </a:xfrm>
          <a:prstGeom prst="rect">
            <a:avLst/>
          </a:prstGeom>
        </p:spPr>
      </p:pic>
      <p:pic>
        <p:nvPicPr>
          <p:cNvPr id="11" name="object 11"/>
          <p:cNvPicPr/>
          <p:nvPr/>
        </p:nvPicPr>
        <p:blipFill>
          <a:blip r:embed="rId4" cstate="print"/>
          <a:stretch>
            <a:fillRect/>
          </a:stretch>
        </p:blipFill>
        <p:spPr>
          <a:xfrm>
            <a:off x="7174069" y="1760206"/>
            <a:ext cx="4946406" cy="3970215"/>
          </a:xfrm>
          <a:prstGeom prst="rect">
            <a:avLst/>
          </a:prstGeom>
          <a:effectLst>
            <a:outerShdw blurRad="50800" dist="38100" dir="2700000">
              <a:srgbClr val="000000">
                <a:alpha val="40000"/>
              </a:srgb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p:cNvGrpSpPr/>
          <p:nvPr/>
        </p:nvGrpSpPr>
        <p:grpSpPr>
          <a:xfrm>
            <a:off x="381000" y="385762"/>
            <a:ext cx="11430000" cy="6086475"/>
            <a:chOff x="381000" y="381000"/>
            <a:chExt cx="11430000" cy="6086475"/>
          </a:xfrm>
        </p:grpSpPr>
        <p:pic>
          <p:nvPicPr>
            <p:cNvPr id="4" name="object 4"/>
            <p:cNvPicPr/>
            <p:nvPr/>
          </p:nvPicPr>
          <p:blipFill>
            <a:blip r:embed="rId2" cstate="print"/>
            <a:stretch>
              <a:fillRect/>
            </a:stretch>
          </p:blipFill>
          <p:spPr>
            <a:xfrm>
              <a:off x="381000" y="381000"/>
              <a:ext cx="11430000" cy="6086475"/>
            </a:xfrm>
            <a:prstGeom prst="rect">
              <a:avLst/>
            </a:prstGeom>
          </p:spPr>
        </p:pic>
        <p:sp>
          <p:nvSpPr>
            <p:cNvPr id="5" name="object 5"/>
            <p:cNvSpPr/>
            <p:nvPr/>
          </p:nvSpPr>
          <p:spPr>
            <a:xfrm>
              <a:off x="1066800" y="2514600"/>
              <a:ext cx="10058400" cy="1828800"/>
            </a:xfrm>
            <a:custGeom>
              <a:avLst/>
              <a:gdLst/>
              <a:ahLst/>
              <a:cxnLst/>
              <a:rect l="l" t="t" r="r" b="b"/>
              <a:pathLst>
                <a:path w="10058400" h="1828800">
                  <a:moveTo>
                    <a:pt x="10058400" y="0"/>
                  </a:moveTo>
                  <a:lnTo>
                    <a:pt x="0" y="0"/>
                  </a:lnTo>
                  <a:lnTo>
                    <a:pt x="0" y="1828800"/>
                  </a:lnTo>
                  <a:lnTo>
                    <a:pt x="10058400" y="1828800"/>
                  </a:lnTo>
                  <a:lnTo>
                    <a:pt x="10058400" y="0"/>
                  </a:lnTo>
                  <a:close/>
                </a:path>
              </a:pathLst>
            </a:custGeom>
            <a:solidFill>
              <a:srgbClr val="C00000">
                <a:alpha val="50195"/>
              </a:srgbClr>
            </a:solidFill>
          </p:spPr>
          <p:txBody>
            <a:bodyPr wrap="square" lIns="0" tIns="0" rIns="0" bIns="0" rtlCol="0"/>
            <a:lstStyle/>
            <a:p>
              <a:endParaRPr>
                <a:solidFill>
                  <a:schemeClr val="bg1"/>
                </a:solidFill>
                <a:effectLst>
                  <a:outerShdw blurRad="38100" dist="38100" dir="2700000" algn="tl">
                    <a:srgbClr val="000000">
                      <a:alpha val="43137"/>
                    </a:srgbClr>
                  </a:outerShdw>
                </a:effectLst>
              </a:endParaRPr>
            </a:p>
          </p:txBody>
        </p:sp>
      </p:grpSp>
      <p:sp>
        <p:nvSpPr>
          <p:cNvPr id="7" name="object 7"/>
          <p:cNvSpPr/>
          <p:nvPr/>
        </p:nvSpPr>
        <p:spPr>
          <a:xfrm>
            <a:off x="819150" y="3905250"/>
            <a:ext cx="685800" cy="685800"/>
          </a:xfrm>
          <a:custGeom>
            <a:avLst/>
            <a:gdLst/>
            <a:ahLst/>
            <a:cxnLst/>
            <a:rect l="l" t="t" r="r" b="b"/>
            <a:pathLst>
              <a:path w="685800" h="685800">
                <a:moveTo>
                  <a:pt x="0" y="0"/>
                </a:moveTo>
                <a:lnTo>
                  <a:pt x="0" y="685800"/>
                </a:lnTo>
                <a:lnTo>
                  <a:pt x="685800" y="685800"/>
                </a:lnTo>
                <a:lnTo>
                  <a:pt x="612013" y="612013"/>
                </a:lnTo>
                <a:lnTo>
                  <a:pt x="74510" y="612013"/>
                </a:lnTo>
                <a:lnTo>
                  <a:pt x="74510" y="74549"/>
                </a:lnTo>
                <a:lnTo>
                  <a:pt x="0" y="0"/>
                </a:lnTo>
                <a:close/>
              </a:path>
            </a:pathLst>
          </a:custGeom>
          <a:solidFill>
            <a:srgbClr val="FFFFFF"/>
          </a:solidFill>
        </p:spPr>
        <p:txBody>
          <a:bodyPr wrap="square" lIns="0" tIns="0" rIns="0" bIns="0" rtlCol="0"/>
          <a:lstStyle/>
          <a:p>
            <a:endParaRPr/>
          </a:p>
        </p:txBody>
      </p:sp>
      <p:sp>
        <p:nvSpPr>
          <p:cNvPr id="8" name="object 8"/>
          <p:cNvSpPr/>
          <p:nvPr/>
        </p:nvSpPr>
        <p:spPr>
          <a:xfrm>
            <a:off x="10677525" y="2266950"/>
            <a:ext cx="685800" cy="685800"/>
          </a:xfrm>
          <a:custGeom>
            <a:avLst/>
            <a:gdLst/>
            <a:ahLst/>
            <a:cxnLst/>
            <a:rect l="l" t="t" r="r" b="b"/>
            <a:pathLst>
              <a:path w="685800" h="685800">
                <a:moveTo>
                  <a:pt x="685800" y="0"/>
                </a:moveTo>
                <a:lnTo>
                  <a:pt x="0" y="0"/>
                </a:lnTo>
                <a:lnTo>
                  <a:pt x="62610" y="62611"/>
                </a:lnTo>
                <a:lnTo>
                  <a:pt x="616839" y="62611"/>
                </a:lnTo>
                <a:lnTo>
                  <a:pt x="616839" y="616838"/>
                </a:lnTo>
                <a:lnTo>
                  <a:pt x="685800" y="685800"/>
                </a:lnTo>
                <a:lnTo>
                  <a:pt x="685800" y="0"/>
                </a:lnTo>
                <a:close/>
              </a:path>
            </a:pathLst>
          </a:custGeom>
          <a:solidFill>
            <a:srgbClr val="FFFFFF"/>
          </a:solidFill>
        </p:spPr>
        <p:txBody>
          <a:bodyPr wrap="square" lIns="0" tIns="0" rIns="0" bIns="0" rtlCol="0"/>
          <a:lstStyle/>
          <a:p>
            <a:endParaRPr/>
          </a:p>
        </p:txBody>
      </p:sp>
      <p:sp>
        <p:nvSpPr>
          <p:cNvPr id="12" name="TextBox 11">
            <a:extLst>
              <a:ext uri="{FF2B5EF4-FFF2-40B4-BE49-F238E27FC236}">
                <a16:creationId xmlns:a16="http://schemas.microsoft.com/office/drawing/2014/main" id="{3CEF7141-C943-FF46-195E-B6EAEFB202F1}"/>
              </a:ext>
            </a:extLst>
          </p:cNvPr>
          <p:cNvSpPr txBox="1"/>
          <p:nvPr/>
        </p:nvSpPr>
        <p:spPr>
          <a:xfrm>
            <a:off x="1510284" y="2876902"/>
            <a:ext cx="9689592" cy="1077218"/>
          </a:xfrm>
          <a:prstGeom prst="rect">
            <a:avLst/>
          </a:prstGeom>
          <a:noFill/>
        </p:spPr>
        <p:txBody>
          <a:bodyPr wrap="square">
            <a:spAutoFit/>
          </a:bodyPr>
          <a:lstStyle/>
          <a:p>
            <a:r>
              <a:rPr lang="zh-CN" altLang="en-US" sz="3200">
                <a:solidFill>
                  <a:schemeClr val="bg1"/>
                </a:solidFill>
                <a:latin typeface="Brush Script MT" panose="03060802040406070304" pitchFamily="66" charset="0"/>
              </a:rPr>
              <a:t>“当我们拥有愿景、计划和不懈追求它的勇气时，梦想就会成为现实。”</a:t>
            </a:r>
            <a:endParaRPr lang="en-US" sz="3200">
              <a:solidFill>
                <a:schemeClr val="bg1"/>
              </a:solidFill>
              <a:latin typeface="Brush Script MT" panose="03060802040406070304" pitchFamily="66"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1829622" y="3560778"/>
            <a:ext cx="9752309" cy="2870658"/>
          </a:xfrm>
          <a:prstGeom prst="rect">
            <a:avLst/>
          </a:prstGeom>
        </p:spPr>
        <p:txBody>
          <a:bodyPr vert="horz" wrap="square" lIns="0" tIns="99695" rIns="0" bIns="0" rtlCol="0" anchor="t">
            <a:spAutoFit/>
          </a:bodyPr>
          <a:lstStyle/>
          <a:p>
            <a:pPr marL="355600" marR="313055" indent="-343535">
              <a:lnSpc>
                <a:spcPct val="79500"/>
              </a:lnSpc>
              <a:spcBef>
                <a:spcPts val="690"/>
              </a:spcBef>
              <a:buFont typeface="Arial,Sans-Serif"/>
              <a:buChar char="•"/>
            </a:pPr>
            <a:r>
              <a:rPr lang="zh-CN" altLang="en-US" sz="3000" b="1" dirty="0">
                <a:solidFill>
                  <a:schemeClr val="tx1">
                    <a:lumMod val="76000"/>
                    <a:lumOff val="24000"/>
                  </a:schemeClr>
                </a:solidFill>
                <a:latin typeface="Arial"/>
                <a:cs typeface="Arial"/>
              </a:rPr>
              <a:t>过渡途径
学科学业咨询
学生学业成功
教育资源
教职员工支持</a:t>
            </a:r>
            <a:endParaRPr lang="en-US" sz="3000" dirty="0">
              <a:solidFill>
                <a:schemeClr val="tx1">
                  <a:lumMod val="76000"/>
                  <a:lumOff val="24000"/>
                </a:schemeClr>
              </a:solidFill>
              <a:latin typeface="Arial"/>
              <a:cs typeface="Arial"/>
            </a:endParaRPr>
          </a:p>
          <a:p>
            <a:pPr marL="469900" indent="-457200">
              <a:spcBef>
                <a:spcPts val="785"/>
              </a:spcBef>
              <a:buFont typeface="Wingdings"/>
              <a:buChar char="ü"/>
            </a:pPr>
            <a:endParaRPr lang="en-US" sz="3000"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3C54E28E-AA7E-0CA4-3EA4-6401BB59BF01}"/>
              </a:ext>
            </a:extLst>
          </p:cNvPr>
          <p:cNvSpPr>
            <a:spLocks noGrp="1"/>
          </p:cNvSpPr>
          <p:nvPr>
            <p:ph type="title"/>
          </p:nvPr>
        </p:nvSpPr>
        <p:spPr>
          <a:xfrm>
            <a:off x="579348" y="1707434"/>
            <a:ext cx="9716726" cy="846386"/>
          </a:xfrm>
        </p:spPr>
        <p:txBody>
          <a:bodyPr wrap="square" lIns="0" tIns="0" rIns="0" bIns="0" anchor="t">
            <a:spAutoFit/>
          </a:bodyPr>
          <a:lstStyle/>
          <a:p>
            <a:r>
              <a:rPr lang="ja-JP" altLang="en-US" sz="5500" dirty="0"/>
              <a:t>成功的</a:t>
            </a:r>
            <a:r>
              <a:rPr lang="zh-CN" altLang="en-US" sz="5500" dirty="0"/>
              <a:t>大学氛围</a:t>
            </a:r>
            <a:endParaRPr lang="en-US" sz="5500" dirty="0"/>
          </a:p>
        </p:txBody>
      </p:sp>
      <p:pic>
        <p:nvPicPr>
          <p:cNvPr id="3" name="object 6">
            <a:extLst>
              <a:ext uri="{FF2B5EF4-FFF2-40B4-BE49-F238E27FC236}">
                <a16:creationId xmlns:a16="http://schemas.microsoft.com/office/drawing/2014/main" id="{EF0909D7-077D-7999-A85B-DDEB428DD82B}"/>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352802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29375"/>
            <a:ext cx="9753600" cy="428625"/>
          </a:xfrm>
          <a:custGeom>
            <a:avLst/>
            <a:gdLst/>
            <a:ahLst/>
            <a:cxnLst/>
            <a:rect l="l" t="t" r="r" b="b"/>
            <a:pathLst>
              <a:path w="9753600" h="428625">
                <a:moveTo>
                  <a:pt x="9753600" y="0"/>
                </a:moveTo>
                <a:lnTo>
                  <a:pt x="6096000" y="0"/>
                </a:lnTo>
                <a:lnTo>
                  <a:pt x="971550" y="0"/>
                </a:lnTo>
                <a:lnTo>
                  <a:pt x="0" y="0"/>
                </a:lnTo>
                <a:lnTo>
                  <a:pt x="0" y="428625"/>
                </a:lnTo>
                <a:lnTo>
                  <a:pt x="6096000" y="428625"/>
                </a:lnTo>
                <a:lnTo>
                  <a:pt x="6096000" y="95250"/>
                </a:lnTo>
                <a:lnTo>
                  <a:pt x="9753600" y="95250"/>
                </a:lnTo>
                <a:lnTo>
                  <a:pt x="9753600" y="0"/>
                </a:lnTo>
                <a:close/>
              </a:path>
            </a:pathLst>
          </a:custGeom>
          <a:solidFill>
            <a:srgbClr val="C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10172700" y="6419850"/>
            <a:ext cx="1657350" cy="200025"/>
          </a:xfrm>
          <a:prstGeom prst="rect">
            <a:avLst/>
          </a:prstGeom>
        </p:spPr>
      </p:pic>
      <p:sp>
        <p:nvSpPr>
          <p:cNvPr id="4" name="object 4"/>
          <p:cNvSpPr txBox="1">
            <a:spLocks noGrp="1"/>
          </p:cNvSpPr>
          <p:nvPr>
            <p:ph type="title"/>
          </p:nvPr>
        </p:nvSpPr>
        <p:spPr>
          <a:prstGeom prst="rect">
            <a:avLst/>
          </a:prstGeom>
        </p:spPr>
        <p:txBody>
          <a:bodyPr vert="horz" wrap="square" lIns="0" tIns="391540" rIns="0" bIns="0" rtlCol="0">
            <a:spAutoFit/>
          </a:bodyPr>
          <a:lstStyle/>
          <a:p>
            <a:pPr marL="22225">
              <a:lnSpc>
                <a:spcPct val="100000"/>
              </a:lnSpc>
              <a:spcBef>
                <a:spcPts val="130"/>
              </a:spcBef>
            </a:pPr>
            <a:r>
              <a:t>CONTACT</a:t>
            </a:r>
            <a:r>
              <a:rPr spc="-75"/>
              <a:t> </a:t>
            </a:r>
            <a:r>
              <a:rPr spc="-25"/>
              <a:t>US</a:t>
            </a:r>
          </a:p>
        </p:txBody>
      </p:sp>
      <p:sp>
        <p:nvSpPr>
          <p:cNvPr id="6" name="TextBox 5">
            <a:extLst>
              <a:ext uri="{FF2B5EF4-FFF2-40B4-BE49-F238E27FC236}">
                <a16:creationId xmlns:a16="http://schemas.microsoft.com/office/drawing/2014/main" id="{1E443D24-B7CF-017E-2BFA-6993ED24C112}"/>
              </a:ext>
            </a:extLst>
          </p:cNvPr>
          <p:cNvSpPr txBox="1"/>
          <p:nvPr/>
        </p:nvSpPr>
        <p:spPr>
          <a:xfrm>
            <a:off x="839406" y="4476082"/>
            <a:ext cx="4937760" cy="1200329"/>
          </a:xfrm>
          <a:prstGeom prst="rect">
            <a:avLst/>
          </a:prstGeom>
          <a:noFill/>
        </p:spPr>
        <p:txBody>
          <a:bodyPr wrap="square" rtlCol="0">
            <a:spAutoFit/>
          </a:bodyPr>
          <a:lstStyle/>
          <a:p>
            <a:r>
              <a:rPr lang="en-US" b="1"/>
              <a:t>Andy Benoit </a:t>
            </a:r>
            <a:r>
              <a:rPr lang="ja-JP" altLang="en-US" b="1"/>
              <a:t>博士
负责招生管理的副校长
</a:t>
            </a:r>
            <a:r>
              <a:rPr lang="en-US" altLang="ja-JP" b="1"/>
              <a:t>(618) 650-2043
</a:t>
            </a:r>
            <a:r>
              <a:rPr lang="en-US" b="1"/>
              <a:t>abenoit@siue.edu</a:t>
            </a:r>
            <a:endParaRPr lang="en-US"/>
          </a:p>
        </p:txBody>
      </p:sp>
      <p:sp>
        <p:nvSpPr>
          <p:cNvPr id="8" name="TextBox 7">
            <a:extLst>
              <a:ext uri="{FF2B5EF4-FFF2-40B4-BE49-F238E27FC236}">
                <a16:creationId xmlns:a16="http://schemas.microsoft.com/office/drawing/2014/main" id="{20C52AC3-07CC-6FCA-4A77-3359F8DE6532}"/>
              </a:ext>
            </a:extLst>
          </p:cNvPr>
          <p:cNvSpPr txBox="1"/>
          <p:nvPr/>
        </p:nvSpPr>
        <p:spPr>
          <a:xfrm>
            <a:off x="6314250" y="4476082"/>
            <a:ext cx="5038344" cy="1200329"/>
          </a:xfrm>
          <a:prstGeom prst="rect">
            <a:avLst/>
          </a:prstGeom>
          <a:noFill/>
        </p:spPr>
        <p:txBody>
          <a:bodyPr wrap="square" rtlCol="0">
            <a:spAutoFit/>
          </a:bodyPr>
          <a:lstStyle/>
          <a:p>
            <a:pPr algn="r"/>
            <a:r>
              <a:rPr lang="en-US" b="1" dirty="0"/>
              <a:t>Stephen </a:t>
            </a:r>
            <a:r>
              <a:rPr lang="en-US" b="1" dirty="0" err="1"/>
              <a:t>Duda</a:t>
            </a:r>
            <a:r>
              <a:rPr lang="en-US" b="1" dirty="0"/>
              <a:t> </a:t>
            </a:r>
            <a:r>
              <a:rPr lang="ja-JP" altLang="en-US" b="1" dirty="0"/>
              <a:t>教授，工程师
工学院
</a:t>
            </a:r>
            <a:r>
              <a:rPr lang="en-US" altLang="ja-JP" b="1" dirty="0"/>
              <a:t>(618) 650-2788
</a:t>
            </a:r>
            <a:r>
              <a:rPr lang="en-US" b="1" dirty="0"/>
              <a:t>sduda@siue.edu</a:t>
            </a:r>
            <a:endParaRPr lang="en-US" dirty="0"/>
          </a:p>
        </p:txBody>
      </p:sp>
      <p:pic>
        <p:nvPicPr>
          <p:cNvPr id="9" name="Picture 8">
            <a:extLst>
              <a:ext uri="{FF2B5EF4-FFF2-40B4-BE49-F238E27FC236}">
                <a16:creationId xmlns:a16="http://schemas.microsoft.com/office/drawing/2014/main" id="{D0BA7E0D-B610-41EB-E299-F25CA630CAAE}"/>
              </a:ext>
            </a:extLst>
          </p:cNvPr>
          <p:cNvPicPr preferRelativeResize="0">
            <a:picLocks/>
          </p:cNvPicPr>
          <p:nvPr/>
        </p:nvPicPr>
        <p:blipFill>
          <a:blip r:embed="rId3"/>
          <a:stretch>
            <a:fillRect/>
          </a:stretch>
        </p:blipFill>
        <p:spPr>
          <a:xfrm>
            <a:off x="1128313" y="1717865"/>
            <a:ext cx="1821965" cy="2438400"/>
          </a:xfrm>
          <a:prstGeom prst="rect">
            <a:avLst/>
          </a:prstGeom>
          <a:ln w="228600" cap="sq" cmpd="thickThin">
            <a:solidFill>
              <a:srgbClr val="00000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4BB80C8A-8F9D-90AB-187A-8EC98896670E}"/>
              </a:ext>
            </a:extLst>
          </p:cNvPr>
          <p:cNvPicPr preferRelativeResize="0">
            <a:picLocks/>
          </p:cNvPicPr>
          <p:nvPr/>
        </p:nvPicPr>
        <p:blipFill>
          <a:blip r:embed="rId4" cstate="print">
            <a:extLst>
              <a:ext uri="{28A0092B-C50C-407E-A947-70E740481C1C}">
                <a14:useLocalDpi xmlns:a14="http://schemas.microsoft.com/office/drawing/2010/main" val="0"/>
              </a:ext>
            </a:extLst>
          </a:blip>
          <a:srcRect/>
          <a:stretch/>
        </p:blipFill>
        <p:spPr>
          <a:xfrm>
            <a:off x="8947645" y="1529940"/>
            <a:ext cx="1748147" cy="2626325"/>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p:cNvSpPr/>
          <p:nvPr/>
        </p:nvSpPr>
        <p:spPr>
          <a:xfrm>
            <a:off x="2543175" y="0"/>
            <a:ext cx="95250" cy="6858000"/>
          </a:xfrm>
          <a:custGeom>
            <a:avLst/>
            <a:gdLst/>
            <a:ahLst/>
            <a:cxnLst/>
            <a:rect l="l" t="t" r="r" b="b"/>
            <a:pathLst>
              <a:path w="95250" h="6858000">
                <a:moveTo>
                  <a:pt x="95250" y="0"/>
                </a:moveTo>
                <a:lnTo>
                  <a:pt x="0" y="0"/>
                </a:lnTo>
                <a:lnTo>
                  <a:pt x="0" y="6858000"/>
                </a:lnTo>
                <a:lnTo>
                  <a:pt x="95250" y="6858000"/>
                </a:lnTo>
                <a:lnTo>
                  <a:pt x="95250" y="0"/>
                </a:lnTo>
                <a:close/>
              </a:path>
            </a:pathLst>
          </a:custGeom>
          <a:solidFill>
            <a:srgbClr val="C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8153400" y="638175"/>
            <a:ext cx="3429000" cy="409575"/>
          </a:xfrm>
          <a:prstGeom prst="rect">
            <a:avLst/>
          </a:prstGeom>
        </p:spPr>
      </p:pic>
      <p:sp>
        <p:nvSpPr>
          <p:cNvPr id="5" name="object 5"/>
          <p:cNvSpPr/>
          <p:nvPr/>
        </p:nvSpPr>
        <p:spPr>
          <a:xfrm>
            <a:off x="3848100" y="419100"/>
            <a:ext cx="1285875" cy="1285875"/>
          </a:xfrm>
          <a:custGeom>
            <a:avLst/>
            <a:gdLst/>
            <a:ahLst/>
            <a:cxnLst/>
            <a:rect l="l" t="t" r="r" b="b"/>
            <a:pathLst>
              <a:path w="1285875" h="1285875">
                <a:moveTo>
                  <a:pt x="1285875" y="0"/>
                </a:moveTo>
                <a:lnTo>
                  <a:pt x="0" y="0"/>
                </a:lnTo>
                <a:lnTo>
                  <a:pt x="78739" y="78739"/>
                </a:lnTo>
                <a:lnTo>
                  <a:pt x="1210310" y="78739"/>
                </a:lnTo>
                <a:lnTo>
                  <a:pt x="1210310" y="1210310"/>
                </a:lnTo>
                <a:lnTo>
                  <a:pt x="1285875" y="1285875"/>
                </a:lnTo>
                <a:lnTo>
                  <a:pt x="1285875" y="0"/>
                </a:lnTo>
                <a:close/>
              </a:path>
            </a:pathLst>
          </a:custGeom>
          <a:solidFill>
            <a:srgbClr val="C00000"/>
          </a:solidFill>
        </p:spPr>
        <p:txBody>
          <a:bodyPr wrap="square" lIns="0" tIns="0" rIns="0" bIns="0" rtlCol="0"/>
          <a:lstStyle/>
          <a:p>
            <a:endParaRPr/>
          </a:p>
        </p:txBody>
      </p:sp>
      <p:sp>
        <p:nvSpPr>
          <p:cNvPr id="6" name="object 6"/>
          <p:cNvSpPr/>
          <p:nvPr/>
        </p:nvSpPr>
        <p:spPr>
          <a:xfrm>
            <a:off x="419100" y="5153025"/>
            <a:ext cx="1285875" cy="1285875"/>
          </a:xfrm>
          <a:custGeom>
            <a:avLst/>
            <a:gdLst/>
            <a:ahLst/>
            <a:cxnLst/>
            <a:rect l="l" t="t" r="r" b="b"/>
            <a:pathLst>
              <a:path w="1285875" h="1285875">
                <a:moveTo>
                  <a:pt x="0" y="0"/>
                </a:moveTo>
                <a:lnTo>
                  <a:pt x="0" y="1285875"/>
                </a:lnTo>
                <a:lnTo>
                  <a:pt x="1285875" y="1285875"/>
                </a:lnTo>
                <a:lnTo>
                  <a:pt x="1207135" y="1207071"/>
                </a:lnTo>
                <a:lnTo>
                  <a:pt x="75615" y="1207071"/>
                </a:lnTo>
                <a:lnTo>
                  <a:pt x="75615" y="75564"/>
                </a:lnTo>
                <a:lnTo>
                  <a:pt x="0" y="0"/>
                </a:lnTo>
                <a:close/>
              </a:path>
            </a:pathLst>
          </a:custGeom>
          <a:solidFill>
            <a:srgbClr val="FFFFFF"/>
          </a:solidFill>
        </p:spPr>
        <p:txBody>
          <a:bodyPr wrap="square" lIns="0" tIns="0" rIns="0" bIns="0" rtlCol="0"/>
          <a:lstStyle/>
          <a:p>
            <a:endParaRPr/>
          </a:p>
        </p:txBody>
      </p:sp>
      <p:grpSp>
        <p:nvGrpSpPr>
          <p:cNvPr id="7" name="object 7"/>
          <p:cNvGrpSpPr/>
          <p:nvPr/>
        </p:nvGrpSpPr>
        <p:grpSpPr>
          <a:xfrm>
            <a:off x="400050" y="400050"/>
            <a:ext cx="11791950" cy="6238875"/>
            <a:chOff x="400050" y="400050"/>
            <a:chExt cx="11791950" cy="6238875"/>
          </a:xfrm>
        </p:grpSpPr>
        <p:sp>
          <p:nvSpPr>
            <p:cNvPr id="8" name="object 8"/>
            <p:cNvSpPr/>
            <p:nvPr/>
          </p:nvSpPr>
          <p:spPr>
            <a:xfrm>
              <a:off x="4933950" y="4229100"/>
              <a:ext cx="7258050" cy="95250"/>
            </a:xfrm>
            <a:custGeom>
              <a:avLst/>
              <a:gdLst/>
              <a:ahLst/>
              <a:cxnLst/>
              <a:rect l="l" t="t" r="r" b="b"/>
              <a:pathLst>
                <a:path w="7258050" h="95250">
                  <a:moveTo>
                    <a:pt x="7258050" y="0"/>
                  </a:moveTo>
                  <a:lnTo>
                    <a:pt x="0" y="0"/>
                  </a:lnTo>
                  <a:lnTo>
                    <a:pt x="0" y="95250"/>
                  </a:lnTo>
                  <a:lnTo>
                    <a:pt x="7258050" y="95250"/>
                  </a:lnTo>
                  <a:lnTo>
                    <a:pt x="7258050" y="0"/>
                  </a:lnTo>
                  <a:close/>
                </a:path>
              </a:pathLst>
            </a:custGeom>
            <a:solidFill>
              <a:srgbClr val="C00000"/>
            </a:solidFill>
          </p:spPr>
          <p:txBody>
            <a:bodyPr wrap="square" lIns="0" tIns="0" rIns="0" bIns="0" rtlCol="0"/>
            <a:lstStyle/>
            <a:p>
              <a:endParaRPr/>
            </a:p>
          </p:txBody>
        </p:sp>
        <p:pic>
          <p:nvPicPr>
            <p:cNvPr id="9" name="object 9"/>
            <p:cNvPicPr/>
            <p:nvPr/>
          </p:nvPicPr>
          <p:blipFill>
            <a:blip r:embed="rId3" cstate="print"/>
            <a:stretch>
              <a:fillRect/>
            </a:stretch>
          </p:blipFill>
          <p:spPr>
            <a:xfrm>
              <a:off x="400050" y="400050"/>
              <a:ext cx="4924425" cy="6238875"/>
            </a:xfrm>
            <a:prstGeom prst="rect">
              <a:avLst/>
            </a:prstGeom>
          </p:spPr>
        </p:pic>
        <p:pic>
          <p:nvPicPr>
            <p:cNvPr id="10" name="object 10"/>
            <p:cNvPicPr/>
            <p:nvPr/>
          </p:nvPicPr>
          <p:blipFill>
            <a:blip r:embed="rId4" cstate="print"/>
            <a:stretch>
              <a:fillRect/>
            </a:stretch>
          </p:blipFill>
          <p:spPr>
            <a:xfrm>
              <a:off x="609600" y="609600"/>
              <a:ext cx="4324350" cy="5638800"/>
            </a:xfrm>
            <a:prstGeom prst="rect">
              <a:avLst/>
            </a:prstGeom>
          </p:spPr>
        </p:pic>
      </p:grpSp>
      <p:sp>
        <p:nvSpPr>
          <p:cNvPr id="11" name="object 11"/>
          <p:cNvSpPr txBox="1"/>
          <p:nvPr/>
        </p:nvSpPr>
        <p:spPr>
          <a:xfrm>
            <a:off x="6344665" y="1711388"/>
            <a:ext cx="4258310" cy="1593898"/>
          </a:xfrm>
          <a:prstGeom prst="rect">
            <a:avLst/>
          </a:prstGeom>
        </p:spPr>
        <p:txBody>
          <a:bodyPr vert="horz" wrap="square" lIns="0" tIns="97155" rIns="0" bIns="0" rtlCol="0">
            <a:spAutoFit/>
          </a:bodyPr>
          <a:lstStyle/>
          <a:p>
            <a:pPr marL="12065" marR="5080" indent="635" algn="ctr">
              <a:lnSpc>
                <a:spcPct val="89800"/>
              </a:lnSpc>
              <a:spcBef>
                <a:spcPts val="765"/>
              </a:spcBef>
            </a:pPr>
            <a:r>
              <a:rPr lang="ja-JP" altLang="en-US" sz="5400" spc="-25">
                <a:solidFill>
                  <a:srgbClr val="C00000"/>
                </a:solidFill>
                <a:latin typeface="Arial Black"/>
                <a:cs typeface="Arial Black"/>
              </a:rPr>
              <a:t>我们的 美洲狮</a:t>
            </a:r>
            <a:r>
              <a:rPr lang="en-US" sz="5400" spc="-25">
                <a:solidFill>
                  <a:srgbClr val="C00000"/>
                </a:solidFill>
                <a:latin typeface="Arial Black"/>
                <a:cs typeface="Arial Black"/>
              </a:rPr>
              <a:t> </a:t>
            </a:r>
            <a:r>
              <a:rPr lang="ja-JP" altLang="en-US" sz="5400" spc="-25">
                <a:solidFill>
                  <a:srgbClr val="C00000"/>
                </a:solidFill>
                <a:latin typeface="Arial Black"/>
                <a:cs typeface="Arial Black"/>
              </a:rPr>
              <a:t>社区</a:t>
            </a:r>
            <a:endParaRPr sz="5400">
              <a:latin typeface="Arial Black"/>
              <a:cs typeface="Arial Black"/>
            </a:endParaRPr>
          </a:p>
        </p:txBody>
      </p:sp>
      <p:sp>
        <p:nvSpPr>
          <p:cNvPr id="12" name="object 12"/>
          <p:cNvSpPr txBox="1"/>
          <p:nvPr/>
        </p:nvSpPr>
        <p:spPr>
          <a:xfrm>
            <a:off x="5984240" y="5168582"/>
            <a:ext cx="5520690" cy="391795"/>
          </a:xfrm>
          <a:prstGeom prst="rect">
            <a:avLst/>
          </a:prstGeom>
        </p:spPr>
        <p:txBody>
          <a:bodyPr vert="horz" wrap="square" lIns="0" tIns="12700" rIns="0" bIns="0" rtlCol="0">
            <a:spAutoFit/>
          </a:bodyPr>
          <a:lstStyle/>
          <a:p>
            <a:pPr marL="12700">
              <a:lnSpc>
                <a:spcPct val="100000"/>
              </a:lnSpc>
              <a:spcBef>
                <a:spcPts val="100"/>
              </a:spcBef>
            </a:pPr>
            <a:r>
              <a:rPr lang="zh-CN" altLang="en-US" sz="2400" b="1" dirty="0">
                <a:solidFill>
                  <a:srgbClr val="C00000"/>
                </a:solidFill>
                <a:latin typeface="Arial"/>
                <a:cs typeface="Arial"/>
              </a:rPr>
              <a:t>我们的人文关怀简介</a:t>
            </a:r>
            <a:endParaRPr sz="2400" dirty="0">
              <a:latin typeface="Arial"/>
              <a:cs typeface="Arial"/>
            </a:endParaRPr>
          </a:p>
        </p:txBody>
      </p:sp>
    </p:spTree>
    <p:extLst>
      <p:ext uri="{BB962C8B-B14F-4D97-AF65-F5344CB8AC3E}">
        <p14:creationId xmlns:p14="http://schemas.microsoft.com/office/powerpoint/2010/main" val="3977821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p:cNvGrpSpPr/>
          <p:nvPr/>
        </p:nvGrpSpPr>
        <p:grpSpPr>
          <a:xfrm>
            <a:off x="381000" y="381000"/>
            <a:ext cx="11430000" cy="6086475"/>
            <a:chOff x="381000" y="381000"/>
            <a:chExt cx="11430000" cy="6086475"/>
          </a:xfrm>
        </p:grpSpPr>
        <p:pic>
          <p:nvPicPr>
            <p:cNvPr id="4" name="object 4"/>
            <p:cNvPicPr/>
            <p:nvPr/>
          </p:nvPicPr>
          <p:blipFill>
            <a:blip r:embed="rId2" cstate="print"/>
            <a:stretch>
              <a:fillRect/>
            </a:stretch>
          </p:blipFill>
          <p:spPr>
            <a:xfrm>
              <a:off x="381000" y="381000"/>
              <a:ext cx="11430000" cy="6086475"/>
            </a:xfrm>
            <a:prstGeom prst="rect">
              <a:avLst/>
            </a:prstGeom>
          </p:spPr>
        </p:pic>
        <p:sp>
          <p:nvSpPr>
            <p:cNvPr id="5" name="object 5"/>
            <p:cNvSpPr/>
            <p:nvPr/>
          </p:nvSpPr>
          <p:spPr>
            <a:xfrm>
              <a:off x="1066800" y="2514600"/>
              <a:ext cx="10058400" cy="1828800"/>
            </a:xfrm>
            <a:custGeom>
              <a:avLst/>
              <a:gdLst/>
              <a:ahLst/>
              <a:cxnLst/>
              <a:rect l="l" t="t" r="r" b="b"/>
              <a:pathLst>
                <a:path w="10058400" h="1828800">
                  <a:moveTo>
                    <a:pt x="10058400" y="0"/>
                  </a:moveTo>
                  <a:lnTo>
                    <a:pt x="0" y="0"/>
                  </a:lnTo>
                  <a:lnTo>
                    <a:pt x="0" y="1828800"/>
                  </a:lnTo>
                  <a:lnTo>
                    <a:pt x="10058400" y="1828800"/>
                  </a:lnTo>
                  <a:lnTo>
                    <a:pt x="10058400" y="0"/>
                  </a:lnTo>
                  <a:close/>
                </a:path>
              </a:pathLst>
            </a:custGeom>
            <a:solidFill>
              <a:srgbClr val="C00000">
                <a:alpha val="50195"/>
              </a:srgbClr>
            </a:solidFill>
          </p:spPr>
          <p:txBody>
            <a:bodyPr wrap="square" lIns="0" tIns="0" rIns="0" bIns="0" rtlCol="0"/>
            <a:lstStyle/>
            <a:p>
              <a:endParaRPr/>
            </a:p>
          </p:txBody>
        </p:sp>
      </p:grpSp>
      <p:sp>
        <p:nvSpPr>
          <p:cNvPr id="6" name="object 6"/>
          <p:cNvSpPr txBox="1">
            <a:spLocks noGrp="1"/>
          </p:cNvSpPr>
          <p:nvPr>
            <p:ph type="ctrTitle"/>
          </p:nvPr>
        </p:nvSpPr>
        <p:spPr>
          <a:prstGeom prst="rect">
            <a:avLst/>
          </a:prstGeom>
        </p:spPr>
        <p:txBody>
          <a:bodyPr vert="horz" wrap="square" lIns="0" tIns="50165" rIns="0" bIns="0" rtlCol="0">
            <a:spAutoFit/>
          </a:bodyPr>
          <a:lstStyle/>
          <a:p>
            <a:pPr marL="985519" marR="5080" indent="-973455">
              <a:lnSpc>
                <a:spcPts val="2630"/>
              </a:lnSpc>
              <a:spcBef>
                <a:spcPts val="395"/>
              </a:spcBef>
            </a:pPr>
            <a:r>
              <a:rPr sz="2400">
                <a:solidFill>
                  <a:srgbClr val="FFFFFF"/>
                </a:solidFill>
                <a:latin typeface="Arial"/>
                <a:cs typeface="Arial"/>
              </a:rPr>
              <a:t>“</a:t>
            </a:r>
            <a:r>
              <a:rPr lang="zh-CN" altLang="en-US" sz="2400">
                <a:solidFill>
                  <a:srgbClr val="FFFFFF"/>
                </a:solidFill>
                <a:latin typeface="Arial"/>
                <a:cs typeface="Arial"/>
              </a:rPr>
              <a:t>创造一个让学生真正有归属感的环境可以对他们的教育之旅产生积极影响。</a:t>
            </a:r>
            <a:endParaRPr sz="2400">
              <a:latin typeface="Arial"/>
              <a:cs typeface="Arial"/>
            </a:endParaRPr>
          </a:p>
        </p:txBody>
      </p:sp>
      <p:sp>
        <p:nvSpPr>
          <p:cNvPr id="7" name="object 7"/>
          <p:cNvSpPr txBox="1"/>
          <p:nvPr/>
        </p:nvSpPr>
        <p:spPr>
          <a:xfrm>
            <a:off x="7911465" y="3611181"/>
            <a:ext cx="3129915" cy="677750"/>
          </a:xfrm>
          <a:prstGeom prst="rect">
            <a:avLst/>
          </a:prstGeom>
        </p:spPr>
        <p:txBody>
          <a:bodyPr vert="horz" wrap="square" lIns="0" tIns="15875" rIns="0" bIns="0" rtlCol="0">
            <a:spAutoFit/>
          </a:bodyPr>
          <a:lstStyle/>
          <a:p>
            <a:pPr marL="12700">
              <a:lnSpc>
                <a:spcPct val="100000"/>
              </a:lnSpc>
              <a:spcBef>
                <a:spcPts val="125"/>
              </a:spcBef>
            </a:pPr>
            <a:r>
              <a:rPr lang="en-US" sz="2150">
                <a:solidFill>
                  <a:srgbClr val="FFFFFF"/>
                </a:solidFill>
                <a:latin typeface="Arial Black"/>
                <a:cs typeface="Arial Black"/>
              </a:rPr>
              <a:t>Terrell Strayhorn </a:t>
            </a:r>
            <a:r>
              <a:rPr lang="ja-JP" altLang="en-US" sz="2150">
                <a:solidFill>
                  <a:srgbClr val="FFFFFF"/>
                </a:solidFill>
                <a:latin typeface="Arial Black"/>
                <a:cs typeface="Arial Black"/>
              </a:rPr>
              <a:t>博士</a:t>
            </a:r>
            <a:endParaRPr sz="2150">
              <a:latin typeface="Arial Black"/>
              <a:cs typeface="Arial Black"/>
            </a:endParaRPr>
          </a:p>
        </p:txBody>
      </p:sp>
      <p:sp>
        <p:nvSpPr>
          <p:cNvPr id="8" name="object 8"/>
          <p:cNvSpPr/>
          <p:nvPr/>
        </p:nvSpPr>
        <p:spPr>
          <a:xfrm>
            <a:off x="819150" y="2266949"/>
            <a:ext cx="10544175" cy="2324100"/>
          </a:xfrm>
          <a:custGeom>
            <a:avLst/>
            <a:gdLst/>
            <a:ahLst/>
            <a:cxnLst/>
            <a:rect l="l" t="t" r="r" b="b"/>
            <a:pathLst>
              <a:path w="10544175" h="2324100">
                <a:moveTo>
                  <a:pt x="685800" y="2324100"/>
                </a:moveTo>
                <a:lnTo>
                  <a:pt x="612013" y="2250313"/>
                </a:lnTo>
                <a:lnTo>
                  <a:pt x="74510" y="2250313"/>
                </a:lnTo>
                <a:lnTo>
                  <a:pt x="74510" y="1712849"/>
                </a:lnTo>
                <a:lnTo>
                  <a:pt x="0" y="1638300"/>
                </a:lnTo>
                <a:lnTo>
                  <a:pt x="0" y="2324100"/>
                </a:lnTo>
                <a:lnTo>
                  <a:pt x="685800" y="2324100"/>
                </a:lnTo>
                <a:close/>
              </a:path>
              <a:path w="10544175" h="2324100">
                <a:moveTo>
                  <a:pt x="10544175" y="0"/>
                </a:moveTo>
                <a:lnTo>
                  <a:pt x="9858375" y="0"/>
                </a:lnTo>
                <a:lnTo>
                  <a:pt x="9920986" y="62611"/>
                </a:lnTo>
                <a:lnTo>
                  <a:pt x="10475214" y="62611"/>
                </a:lnTo>
                <a:lnTo>
                  <a:pt x="10475214" y="616839"/>
                </a:lnTo>
                <a:lnTo>
                  <a:pt x="10544175" y="685800"/>
                </a:lnTo>
                <a:lnTo>
                  <a:pt x="10544175"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140074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A4615CD-55ED-01B1-581C-7CB7DE3924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5ED37C-C70D-018D-9F08-EF5D2218A60C}"/>
              </a:ext>
            </a:extLst>
          </p:cNvPr>
          <p:cNvSpPr>
            <a:spLocks noGrp="1"/>
          </p:cNvSpPr>
          <p:nvPr>
            <p:ph type="title"/>
          </p:nvPr>
        </p:nvSpPr>
        <p:spPr>
          <a:xfrm>
            <a:off x="608103" y="1319245"/>
            <a:ext cx="11008250" cy="1046440"/>
          </a:xfrm>
        </p:spPr>
        <p:txBody>
          <a:bodyPr wrap="square" lIns="0" tIns="0" rIns="0" bIns="0" anchor="t">
            <a:spAutoFit/>
          </a:bodyPr>
          <a:lstStyle/>
          <a:p>
            <a:r>
              <a:rPr lang="zh-CN" altLang="en-US" sz="6800" b="1" dirty="0"/>
              <a:t>人文</a:t>
            </a:r>
            <a:r>
              <a:rPr lang="ja-JP" altLang="en-US" sz="6800" b="1" dirty="0"/>
              <a:t>关怀</a:t>
            </a:r>
            <a:endParaRPr lang="en-US" dirty="0"/>
          </a:p>
        </p:txBody>
      </p:sp>
      <p:pic>
        <p:nvPicPr>
          <p:cNvPr id="3" name="object 6">
            <a:extLst>
              <a:ext uri="{FF2B5EF4-FFF2-40B4-BE49-F238E27FC236}">
                <a16:creationId xmlns:a16="http://schemas.microsoft.com/office/drawing/2014/main" id="{FAAECF08-99CD-E846-195C-39BF932E81D2}"/>
              </a:ext>
            </a:extLst>
          </p:cNvPr>
          <p:cNvPicPr/>
          <p:nvPr/>
        </p:nvPicPr>
        <p:blipFill>
          <a:blip r:embed="rId4" cstate="print"/>
          <a:stretch>
            <a:fillRect/>
          </a:stretch>
        </p:blipFill>
        <p:spPr>
          <a:xfrm>
            <a:off x="9523638" y="6093279"/>
            <a:ext cx="2469697" cy="295275"/>
          </a:xfrm>
          <a:prstGeom prst="rect">
            <a:avLst/>
          </a:prstGeom>
        </p:spPr>
      </p:pic>
      <p:sp>
        <p:nvSpPr>
          <p:cNvPr id="6" name="TextBox 5">
            <a:extLst>
              <a:ext uri="{FF2B5EF4-FFF2-40B4-BE49-F238E27FC236}">
                <a16:creationId xmlns:a16="http://schemas.microsoft.com/office/drawing/2014/main" id="{24943037-E94C-82E7-9C89-AC4D5CAC49E6}"/>
              </a:ext>
            </a:extLst>
          </p:cNvPr>
          <p:cNvSpPr txBox="1"/>
          <p:nvPr/>
        </p:nvSpPr>
        <p:spPr>
          <a:xfrm>
            <a:off x="632100" y="2508131"/>
            <a:ext cx="113631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CN" altLang="en-US" sz="3600" dirty="0">
                <a:solidFill>
                  <a:schemeClr val="tx1">
                    <a:lumMod val="65000"/>
                    <a:lumOff val="35000"/>
                  </a:schemeClr>
                </a:solidFill>
                <a:latin typeface="Arial"/>
                <a:cs typeface="Arial"/>
              </a:rPr>
              <a:t>创建一个社区，让您从第一次走进校园到跨过毕业典礼舞台的那一天都能茁壮成长</a:t>
            </a:r>
            <a:endParaRPr lang="en-US" sz="3000" dirty="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2567685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42A498-565D-1240-18C3-48122E2114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6DCAD68-B6FB-42B5-2BEC-FCD79A9130DD}"/>
              </a:ext>
            </a:extLst>
          </p:cNvPr>
          <p:cNvSpPr>
            <a:spLocks noGrp="1"/>
          </p:cNvSpPr>
          <p:nvPr>
            <p:ph type="title"/>
          </p:nvPr>
        </p:nvSpPr>
        <p:spPr>
          <a:xfrm>
            <a:off x="608103" y="1319245"/>
            <a:ext cx="11008250" cy="1046440"/>
          </a:xfrm>
        </p:spPr>
        <p:txBody>
          <a:bodyPr wrap="square" lIns="0" tIns="0" rIns="0" bIns="0" anchor="t">
            <a:spAutoFit/>
          </a:bodyPr>
          <a:lstStyle/>
          <a:p>
            <a:r>
              <a:rPr lang="zh-CN" altLang="en-US" sz="6800" b="1"/>
              <a:t>这是什么意思？</a:t>
            </a:r>
            <a:endParaRPr lang="en-US"/>
          </a:p>
        </p:txBody>
      </p:sp>
      <p:pic>
        <p:nvPicPr>
          <p:cNvPr id="3" name="object 6">
            <a:extLst>
              <a:ext uri="{FF2B5EF4-FFF2-40B4-BE49-F238E27FC236}">
                <a16:creationId xmlns:a16="http://schemas.microsoft.com/office/drawing/2014/main" id="{59508701-5902-CF42-AB16-E61573D0A400}"/>
              </a:ext>
            </a:extLst>
          </p:cNvPr>
          <p:cNvPicPr/>
          <p:nvPr/>
        </p:nvPicPr>
        <p:blipFill>
          <a:blip r:embed="rId4" cstate="print"/>
          <a:stretch>
            <a:fillRect/>
          </a:stretch>
        </p:blipFill>
        <p:spPr>
          <a:xfrm>
            <a:off x="9523638" y="6093279"/>
            <a:ext cx="2469697" cy="295275"/>
          </a:xfrm>
          <a:prstGeom prst="rect">
            <a:avLst/>
          </a:prstGeom>
        </p:spPr>
      </p:pic>
      <p:sp>
        <p:nvSpPr>
          <p:cNvPr id="6" name="TextBox 5">
            <a:extLst>
              <a:ext uri="{FF2B5EF4-FFF2-40B4-BE49-F238E27FC236}">
                <a16:creationId xmlns:a16="http://schemas.microsoft.com/office/drawing/2014/main" id="{EBF070B8-27D0-C61D-2833-6522262C25DE}"/>
              </a:ext>
            </a:extLst>
          </p:cNvPr>
          <p:cNvSpPr txBox="1"/>
          <p:nvPr/>
        </p:nvSpPr>
        <p:spPr>
          <a:xfrm>
            <a:off x="632100" y="2508131"/>
            <a:ext cx="11363176" cy="13798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5600" marR="313055" indent="-343535">
              <a:lnSpc>
                <a:spcPct val="79500"/>
              </a:lnSpc>
              <a:spcBef>
                <a:spcPts val="690"/>
              </a:spcBef>
              <a:buFont typeface="Arial,Sans-Serif"/>
              <a:buChar char="•"/>
            </a:pPr>
            <a:r>
              <a:rPr lang="zh-CN" altLang="en-US" sz="3000" dirty="0">
                <a:solidFill>
                  <a:schemeClr val="tx1">
                    <a:lumMod val="65000"/>
                    <a:lumOff val="35000"/>
                  </a:schemeClr>
                </a:solidFill>
                <a:latin typeface="Arial"/>
                <a:cs typeface="Arial"/>
              </a:rPr>
              <a:t>鼓励关注人际关系并创造一个肯定的环境
尽自己的所能为选择就读 </a:t>
            </a:r>
            <a:r>
              <a:rPr lang="en-US" altLang="zh-CN" sz="3000" dirty="0">
                <a:solidFill>
                  <a:schemeClr val="tx1">
                    <a:lumMod val="65000"/>
                    <a:lumOff val="35000"/>
                  </a:schemeClr>
                </a:solidFill>
                <a:latin typeface="Arial"/>
                <a:cs typeface="Arial"/>
              </a:rPr>
              <a:t>SIUE </a:t>
            </a:r>
            <a:r>
              <a:rPr lang="zh-CN" altLang="en-US" sz="3000" dirty="0">
                <a:solidFill>
                  <a:schemeClr val="tx1">
                    <a:lumMod val="65000"/>
                    <a:lumOff val="35000"/>
                  </a:schemeClr>
                </a:solidFill>
                <a:latin typeface="Arial"/>
                <a:cs typeface="Arial"/>
              </a:rPr>
              <a:t>的每位学生创造归属感
关注基本需求，并在学生需要个性化支持时积极主动</a:t>
            </a:r>
            <a:endParaRPr lang="en-US" sz="3000" dirty="0">
              <a:solidFill>
                <a:schemeClr val="tx1">
                  <a:lumMod val="65000"/>
                  <a:lumOff val="35000"/>
                </a:schemeClr>
              </a:solidFill>
            </a:endParaRPr>
          </a:p>
        </p:txBody>
      </p:sp>
    </p:spTree>
    <p:custDataLst>
      <p:tags r:id="rId1"/>
    </p:custDataLst>
    <p:extLst>
      <p:ext uri="{BB962C8B-B14F-4D97-AF65-F5344CB8AC3E}">
        <p14:creationId xmlns:p14="http://schemas.microsoft.com/office/powerpoint/2010/main" val="1888111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791700" y="0"/>
            <a:ext cx="2400300" cy="6858000"/>
          </a:xfrm>
          <a:custGeom>
            <a:avLst/>
            <a:gdLst/>
            <a:ahLst/>
            <a:cxnLst/>
            <a:rect l="l" t="t" r="r" b="b"/>
            <a:pathLst>
              <a:path w="2400300" h="6858000">
                <a:moveTo>
                  <a:pt x="0" y="0"/>
                </a:moveTo>
                <a:lnTo>
                  <a:pt x="0" y="6858000"/>
                </a:lnTo>
                <a:lnTo>
                  <a:pt x="2400300" y="6858000"/>
                </a:lnTo>
                <a:lnTo>
                  <a:pt x="2400300" y="0"/>
                </a:lnTo>
                <a:lnTo>
                  <a:pt x="0" y="0"/>
                </a:lnTo>
                <a:close/>
              </a:path>
            </a:pathLst>
          </a:custGeom>
          <a:solidFill>
            <a:srgbClr val="C00000"/>
          </a:solidFill>
        </p:spPr>
        <p:txBody>
          <a:bodyPr wrap="square" lIns="0" tIns="0" rIns="0" bIns="0" rtlCol="0"/>
          <a:lstStyle/>
          <a:p>
            <a:endParaRPr/>
          </a:p>
        </p:txBody>
      </p:sp>
      <p:sp>
        <p:nvSpPr>
          <p:cNvPr id="3" name="object 3"/>
          <p:cNvSpPr/>
          <p:nvPr/>
        </p:nvSpPr>
        <p:spPr>
          <a:xfrm>
            <a:off x="828675" y="0"/>
            <a:ext cx="8820150" cy="6858000"/>
          </a:xfrm>
          <a:custGeom>
            <a:avLst/>
            <a:gdLst/>
            <a:ahLst/>
            <a:cxnLst/>
            <a:rect l="l" t="t" r="r" b="b"/>
            <a:pathLst>
              <a:path w="8820150" h="6858000">
                <a:moveTo>
                  <a:pt x="8820150" y="0"/>
                </a:moveTo>
                <a:lnTo>
                  <a:pt x="8734425" y="0"/>
                </a:lnTo>
                <a:lnTo>
                  <a:pt x="8734425" y="6429375"/>
                </a:lnTo>
                <a:lnTo>
                  <a:pt x="0" y="6429375"/>
                </a:lnTo>
                <a:lnTo>
                  <a:pt x="0" y="6524625"/>
                </a:lnTo>
                <a:lnTo>
                  <a:pt x="8734425" y="6524625"/>
                </a:lnTo>
                <a:lnTo>
                  <a:pt x="8734425" y="6858000"/>
                </a:lnTo>
                <a:lnTo>
                  <a:pt x="8820150" y="6858000"/>
                </a:lnTo>
                <a:lnTo>
                  <a:pt x="8820150" y="0"/>
                </a:lnTo>
                <a:close/>
              </a:path>
            </a:pathLst>
          </a:custGeom>
          <a:solidFill>
            <a:srgbClr val="C00000"/>
          </a:solidFill>
        </p:spPr>
        <p:txBody>
          <a:bodyPr wrap="square" lIns="0" tIns="0" rIns="0" bIns="0" rtlCol="0"/>
          <a:lstStyle/>
          <a:p>
            <a:endParaRPr/>
          </a:p>
        </p:txBody>
      </p:sp>
      <p:grpSp>
        <p:nvGrpSpPr>
          <p:cNvPr id="4" name="object 4"/>
          <p:cNvGrpSpPr/>
          <p:nvPr/>
        </p:nvGrpSpPr>
        <p:grpSpPr>
          <a:xfrm>
            <a:off x="6010275" y="0"/>
            <a:ext cx="6181725" cy="6629400"/>
            <a:chOff x="6010275" y="0"/>
            <a:chExt cx="6181725" cy="6629400"/>
          </a:xfrm>
        </p:grpSpPr>
        <p:pic>
          <p:nvPicPr>
            <p:cNvPr id="5" name="object 5"/>
            <p:cNvPicPr/>
            <p:nvPr/>
          </p:nvPicPr>
          <p:blipFill>
            <a:blip r:embed="rId2" cstate="print"/>
            <a:stretch>
              <a:fillRect/>
            </a:stretch>
          </p:blipFill>
          <p:spPr>
            <a:xfrm>
              <a:off x="10172700" y="6429375"/>
              <a:ext cx="1647825" cy="200025"/>
            </a:xfrm>
            <a:prstGeom prst="rect">
              <a:avLst/>
            </a:prstGeom>
          </p:spPr>
        </p:pic>
        <p:pic>
          <p:nvPicPr>
            <p:cNvPr id="6" name="object 6"/>
            <p:cNvPicPr/>
            <p:nvPr/>
          </p:nvPicPr>
          <p:blipFill>
            <a:blip r:embed="rId3" cstate="print"/>
            <a:stretch>
              <a:fillRect/>
            </a:stretch>
          </p:blipFill>
          <p:spPr>
            <a:xfrm>
              <a:off x="6010275" y="0"/>
              <a:ext cx="6181725" cy="6419863"/>
            </a:xfrm>
            <a:prstGeom prst="rect">
              <a:avLst/>
            </a:prstGeom>
          </p:spPr>
        </p:pic>
        <p:pic>
          <p:nvPicPr>
            <p:cNvPr id="7" name="object 7"/>
            <p:cNvPicPr/>
            <p:nvPr/>
          </p:nvPicPr>
          <p:blipFill>
            <a:blip r:embed="rId4" cstate="print"/>
            <a:stretch>
              <a:fillRect/>
            </a:stretch>
          </p:blipFill>
          <p:spPr>
            <a:xfrm>
              <a:off x="6219825" y="0"/>
              <a:ext cx="5972175" cy="6029325"/>
            </a:xfrm>
            <a:prstGeom prst="rect">
              <a:avLst/>
            </a:prstGeom>
          </p:spPr>
        </p:pic>
      </p:grpSp>
      <p:sp>
        <p:nvSpPr>
          <p:cNvPr id="8" name="object 8"/>
          <p:cNvSpPr txBox="1">
            <a:spLocks noGrp="1"/>
          </p:cNvSpPr>
          <p:nvPr>
            <p:ph type="title"/>
          </p:nvPr>
        </p:nvSpPr>
        <p:spPr>
          <a:xfrm>
            <a:off x="698500" y="342011"/>
            <a:ext cx="4056379" cy="698268"/>
          </a:xfrm>
          <a:prstGeom prst="rect">
            <a:avLst/>
          </a:prstGeom>
        </p:spPr>
        <p:txBody>
          <a:bodyPr vert="horz" wrap="square" lIns="0" tIns="94615" rIns="0" bIns="0" rtlCol="0">
            <a:spAutoFit/>
          </a:bodyPr>
          <a:lstStyle/>
          <a:p>
            <a:pPr marL="12700" marR="5080">
              <a:lnSpc>
                <a:spcPts val="4730"/>
              </a:lnSpc>
              <a:spcBef>
                <a:spcPts val="745"/>
              </a:spcBef>
            </a:pPr>
            <a:r>
              <a:rPr lang="zh-CN" altLang="en-US" sz="4400" spc="-10" dirty="0"/>
              <a:t>大学</a:t>
            </a:r>
            <a:r>
              <a:rPr lang="ja-JP" altLang="en-US" sz="4400" spc="-10" dirty="0"/>
              <a:t>社区</a:t>
            </a:r>
            <a:r>
              <a:rPr lang="zh-CN" altLang="en-US" sz="4400" spc="-10" dirty="0"/>
              <a:t>的</a:t>
            </a:r>
            <a:r>
              <a:rPr lang="ja-JP" altLang="en-US" sz="4400" spc="-10" dirty="0"/>
              <a:t>期望</a:t>
            </a:r>
            <a:endParaRPr sz="4400" dirty="0"/>
          </a:p>
        </p:txBody>
      </p:sp>
      <p:sp>
        <p:nvSpPr>
          <p:cNvPr id="9" name="object 9"/>
          <p:cNvSpPr txBox="1"/>
          <p:nvPr/>
        </p:nvSpPr>
        <p:spPr>
          <a:xfrm>
            <a:off x="698500" y="1794573"/>
            <a:ext cx="4860192" cy="3799117"/>
          </a:xfrm>
          <a:prstGeom prst="rect">
            <a:avLst/>
          </a:prstGeom>
        </p:spPr>
        <p:txBody>
          <a:bodyPr vert="horz" wrap="square" lIns="0" tIns="104775" rIns="0" bIns="0" rtlCol="0" anchor="t">
            <a:spAutoFit/>
          </a:bodyPr>
          <a:lstStyle/>
          <a:p>
            <a:pPr marL="240665" indent="-227965">
              <a:lnSpc>
                <a:spcPct val="100000"/>
              </a:lnSpc>
              <a:spcBef>
                <a:spcPts val="825"/>
              </a:spcBef>
              <a:buFont typeface="Wingdings"/>
              <a:buChar char=""/>
              <a:tabLst>
                <a:tab pos="240665" algn="l"/>
              </a:tabLst>
            </a:pPr>
            <a:r>
              <a:rPr lang="zh-CN" altLang="en-US" sz="2500">
                <a:solidFill>
                  <a:srgbClr val="1A1817"/>
                </a:solidFill>
                <a:latin typeface="Arial"/>
                <a:cs typeface="Source Sans 3"/>
              </a:rPr>
              <a:t>荣誉身份
以开放的心态深入倾听
使用 “</a:t>
            </a:r>
            <a:r>
              <a:rPr lang="en-US" altLang="zh-CN" sz="2500">
                <a:solidFill>
                  <a:srgbClr val="1A1817"/>
                </a:solidFill>
                <a:latin typeface="Arial"/>
                <a:cs typeface="Source Sans 3"/>
              </a:rPr>
              <a:t>I” </a:t>
            </a:r>
            <a:r>
              <a:rPr lang="zh-CN" altLang="en-US" sz="2500">
                <a:solidFill>
                  <a:srgbClr val="1A1817"/>
                </a:solidFill>
                <a:latin typeface="Arial"/>
                <a:cs typeface="Source Sans 3"/>
              </a:rPr>
              <a:t>语句
练习同理心
请记住，每个人都是自己经验的专家
真诚地参与
培养关系</a:t>
            </a:r>
            <a:endParaRPr sz="2500">
              <a:latin typeface="Arial"/>
              <a:cs typeface="Source Sans 3"/>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495300" y="6353175"/>
            <a:ext cx="1495425" cy="180975"/>
          </a:xfrm>
          <a:prstGeom prst="rect">
            <a:avLst/>
          </a:prstGeom>
        </p:spPr>
      </p:pic>
      <p:sp>
        <p:nvSpPr>
          <p:cNvPr id="7" name="object 7"/>
          <p:cNvSpPr txBox="1"/>
          <p:nvPr/>
        </p:nvSpPr>
        <p:spPr>
          <a:xfrm>
            <a:off x="2887726" y="3348672"/>
            <a:ext cx="8589645" cy="1531830"/>
          </a:xfrm>
          <a:prstGeom prst="rect">
            <a:avLst/>
          </a:prstGeom>
        </p:spPr>
        <p:txBody>
          <a:bodyPr vert="horz" wrap="square" lIns="0" tIns="15875" rIns="0" bIns="0" rtlCol="0" anchor="t">
            <a:spAutoFit/>
          </a:bodyPr>
          <a:lstStyle/>
          <a:p>
            <a:pPr marL="12700" marR="5080">
              <a:lnSpc>
                <a:spcPct val="90000"/>
              </a:lnSpc>
              <a:spcBef>
                <a:spcPts val="2055"/>
              </a:spcBef>
            </a:pPr>
            <a:r>
              <a:rPr lang="zh-CN" altLang="en-US" sz="3000" dirty="0">
                <a:solidFill>
                  <a:schemeClr val="tx1">
                    <a:lumMod val="65000"/>
                    <a:lumOff val="35000"/>
                  </a:schemeClr>
                </a:solidFill>
                <a:latin typeface="Arial"/>
                <a:cs typeface="Source Sans 3"/>
              </a:rPr>
              <a:t>参与校园活动而不关心他们的心理或身体安全
感到受到重视，并有机会为校园做出有价值的贡献。</a:t>
            </a:r>
            <a:endParaRPr lang="en-US" sz="3000" dirty="0">
              <a:solidFill>
                <a:schemeClr val="tx1">
                  <a:lumMod val="65000"/>
                  <a:lumOff val="35000"/>
                </a:schemeClr>
              </a:solidFill>
              <a:latin typeface="Arial"/>
              <a:cs typeface="Source Sans 3"/>
            </a:endParaRPr>
          </a:p>
        </p:txBody>
      </p:sp>
      <p:sp>
        <p:nvSpPr>
          <p:cNvPr id="12" name="TextBox 11">
            <a:extLst>
              <a:ext uri="{FF2B5EF4-FFF2-40B4-BE49-F238E27FC236}">
                <a16:creationId xmlns:a16="http://schemas.microsoft.com/office/drawing/2014/main" id="{87B76AB0-D7A2-ECF5-FDFA-C6ACC2B48564}"/>
              </a:ext>
            </a:extLst>
          </p:cNvPr>
          <p:cNvSpPr txBox="1"/>
          <p:nvPr/>
        </p:nvSpPr>
        <p:spPr>
          <a:xfrm>
            <a:off x="2884775" y="482486"/>
            <a:ext cx="88446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CN" altLang="en-US" sz="6000" b="1">
                <a:solidFill>
                  <a:srgbClr val="C00000"/>
                </a:solidFill>
                <a:latin typeface="Arial Black"/>
              </a:rPr>
              <a:t>什么是校园气候？</a:t>
            </a:r>
            <a:endParaRPr lang="en-US" sz="6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4978D2-DB99-02BD-1DAB-D75C892043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C802A5-B0B2-0422-D825-65DDF6E4CD16}"/>
              </a:ext>
            </a:extLst>
          </p:cNvPr>
          <p:cNvSpPr>
            <a:spLocks noGrp="1"/>
          </p:cNvSpPr>
          <p:nvPr>
            <p:ph type="title"/>
          </p:nvPr>
        </p:nvSpPr>
        <p:spPr>
          <a:xfrm>
            <a:off x="608103" y="1175471"/>
            <a:ext cx="11008250" cy="1046440"/>
          </a:xfrm>
        </p:spPr>
        <p:txBody>
          <a:bodyPr wrap="square" lIns="0" tIns="0" rIns="0" bIns="0" anchor="t">
            <a:spAutoFit/>
          </a:bodyPr>
          <a:lstStyle/>
          <a:p>
            <a:r>
              <a:rPr lang="ja-JP" altLang="en-US" sz="6800" b="1" dirty="0"/>
              <a:t>学生</a:t>
            </a:r>
            <a:r>
              <a:rPr lang="zh-CN" altLang="en-US" sz="6800" b="1" dirty="0"/>
              <a:t>身心健康</a:t>
            </a:r>
            <a:endParaRPr lang="en-US" sz="6800" b="1" dirty="0"/>
          </a:p>
        </p:txBody>
      </p:sp>
      <p:pic>
        <p:nvPicPr>
          <p:cNvPr id="3" name="object 6">
            <a:extLst>
              <a:ext uri="{FF2B5EF4-FFF2-40B4-BE49-F238E27FC236}">
                <a16:creationId xmlns:a16="http://schemas.microsoft.com/office/drawing/2014/main" id="{F270400D-19C5-5C87-78E3-7C8D6F451D5B}"/>
              </a:ext>
            </a:extLst>
          </p:cNvPr>
          <p:cNvPicPr/>
          <p:nvPr/>
        </p:nvPicPr>
        <p:blipFill>
          <a:blip r:embed="rId4" cstate="print"/>
          <a:stretch>
            <a:fillRect/>
          </a:stretch>
        </p:blipFill>
        <p:spPr>
          <a:xfrm>
            <a:off x="9523638" y="6093279"/>
            <a:ext cx="2469697" cy="295275"/>
          </a:xfrm>
          <a:prstGeom prst="rect">
            <a:avLst/>
          </a:prstGeom>
        </p:spPr>
      </p:pic>
      <p:sp>
        <p:nvSpPr>
          <p:cNvPr id="5" name="object 9">
            <a:extLst>
              <a:ext uri="{FF2B5EF4-FFF2-40B4-BE49-F238E27FC236}">
                <a16:creationId xmlns:a16="http://schemas.microsoft.com/office/drawing/2014/main" id="{7E0BC891-92B4-D33F-6BEC-EC0DFC3D5401}"/>
              </a:ext>
            </a:extLst>
          </p:cNvPr>
          <p:cNvSpPr txBox="1"/>
          <p:nvPr/>
        </p:nvSpPr>
        <p:spPr>
          <a:xfrm>
            <a:off x="604901" y="2530929"/>
            <a:ext cx="5291895" cy="3077766"/>
          </a:xfrm>
          <a:prstGeom prst="rect">
            <a:avLst/>
          </a:prstGeom>
        </p:spPr>
        <p:txBody>
          <a:bodyPr vert="horz" wrap="square" lIns="0" tIns="50800" rIns="0" bIns="0" rtlCol="0" anchor="t">
            <a:spAutoFit/>
          </a:bodyPr>
          <a:lstStyle/>
          <a:p>
            <a:pPr marL="240665" indent="-227965">
              <a:lnSpc>
                <a:spcPct val="100000"/>
              </a:lnSpc>
              <a:spcBef>
                <a:spcPts val="400"/>
              </a:spcBef>
              <a:buFont typeface="Wingdings"/>
              <a:buChar char=""/>
              <a:tabLst>
                <a:tab pos="240665" algn="l"/>
              </a:tabLst>
            </a:pPr>
            <a:r>
              <a:rPr lang="zh-CN" altLang="en-US" sz="3000" dirty="0">
                <a:solidFill>
                  <a:schemeClr val="tx1">
                    <a:lumMod val="65000"/>
                    <a:lumOff val="35000"/>
                  </a:schemeClr>
                </a:solidFill>
                <a:latin typeface="Arial"/>
                <a:cs typeface="Source Sans 3"/>
              </a:rPr>
              <a:t>学生主任办公室
</a:t>
            </a:r>
            <a:r>
              <a:rPr lang="ja-JP" altLang="en-US" sz="3000" dirty="0">
                <a:solidFill>
                  <a:schemeClr val="tx1">
                    <a:lumMod val="65000"/>
                    <a:lumOff val="35000"/>
                  </a:schemeClr>
                </a:solidFill>
                <a:latin typeface="Arial"/>
                <a:cs typeface="Source Sans 3"/>
              </a:rPr>
              <a:t>关心</a:t>
            </a:r>
            <a:r>
              <a:rPr lang="en-US" altLang="zh-CN" sz="3000" dirty="0">
                <a:solidFill>
                  <a:schemeClr val="tx1">
                    <a:lumMod val="65000"/>
                    <a:lumOff val="35000"/>
                  </a:schemeClr>
                </a:solidFill>
                <a:latin typeface="Arial"/>
                <a:cs typeface="Source Sans 3"/>
              </a:rPr>
              <a:t> </a:t>
            </a:r>
            <a:r>
              <a:rPr lang="zh-CN" altLang="en-US" sz="3000" dirty="0">
                <a:solidFill>
                  <a:schemeClr val="tx1">
                    <a:lumMod val="65000"/>
                    <a:lumOff val="35000"/>
                  </a:schemeClr>
                </a:solidFill>
                <a:latin typeface="Arial"/>
                <a:cs typeface="Source Sans 3"/>
              </a:rPr>
              <a:t>报告
美洲狮橱柜
基本需求
学生问责制
行为干预团队</a:t>
            </a:r>
            <a:endParaRPr sz="3000" spc="95" dirty="0">
              <a:solidFill>
                <a:schemeClr val="tx1">
                  <a:lumMod val="65000"/>
                  <a:lumOff val="35000"/>
                </a:schemeClr>
              </a:solidFill>
              <a:latin typeface="Arial"/>
              <a:cs typeface="Source Sans 3"/>
            </a:endParaRPr>
          </a:p>
        </p:txBody>
      </p:sp>
      <p:sp>
        <p:nvSpPr>
          <p:cNvPr id="8" name="object 10">
            <a:extLst>
              <a:ext uri="{FF2B5EF4-FFF2-40B4-BE49-F238E27FC236}">
                <a16:creationId xmlns:a16="http://schemas.microsoft.com/office/drawing/2014/main" id="{A29C7B11-3FE6-E5DE-1F0C-C8EC35BFAE58}"/>
              </a:ext>
            </a:extLst>
          </p:cNvPr>
          <p:cNvSpPr txBox="1"/>
          <p:nvPr/>
        </p:nvSpPr>
        <p:spPr>
          <a:xfrm>
            <a:off x="6329490" y="2441561"/>
            <a:ext cx="5292195" cy="2947602"/>
          </a:xfrm>
          <a:prstGeom prst="rect">
            <a:avLst/>
          </a:prstGeom>
        </p:spPr>
        <p:txBody>
          <a:bodyPr vert="horz" wrap="square" lIns="0" tIns="125095" rIns="0" bIns="0" rtlCol="0" anchor="t">
            <a:spAutoFit/>
          </a:bodyPr>
          <a:lstStyle/>
          <a:p>
            <a:pPr marL="240665" indent="-227965">
              <a:lnSpc>
                <a:spcPct val="100000"/>
              </a:lnSpc>
              <a:spcBef>
                <a:spcPts val="985"/>
              </a:spcBef>
              <a:buFont typeface="Wingdings"/>
              <a:buChar char=""/>
              <a:tabLst>
                <a:tab pos="240665" algn="l"/>
              </a:tabLst>
            </a:pPr>
            <a:r>
              <a:rPr lang="en-US" altLang="zh-CN" sz="3000" dirty="0">
                <a:solidFill>
                  <a:schemeClr val="tx1">
                    <a:lumMod val="65000"/>
                    <a:lumOff val="35000"/>
                  </a:schemeClr>
                </a:solidFill>
                <a:latin typeface="Arial"/>
                <a:cs typeface="Source Sans 3"/>
              </a:rPr>
              <a:t>SIUE </a:t>
            </a:r>
            <a:r>
              <a:rPr lang="zh-CN" altLang="en-US" sz="3000" dirty="0">
                <a:solidFill>
                  <a:schemeClr val="tx1">
                    <a:lumMod val="65000"/>
                    <a:lumOff val="35000"/>
                  </a:schemeClr>
                </a:solidFill>
                <a:latin typeface="Arial"/>
                <a:cs typeface="Source Sans 3"/>
              </a:rPr>
              <a:t>警署</a:t>
            </a:r>
            <a:r>
              <a:rPr lang="en-US" altLang="zh-CN" sz="3000" dirty="0">
                <a:solidFill>
                  <a:schemeClr val="tx1">
                    <a:lumMod val="65000"/>
                    <a:lumOff val="35000"/>
                  </a:schemeClr>
                </a:solidFill>
                <a:latin typeface="Arial"/>
                <a:cs typeface="Source Sans 3"/>
              </a:rPr>
              <a:t>
</a:t>
            </a:r>
            <a:r>
              <a:rPr lang="zh-CN" altLang="en-US" sz="3000" dirty="0">
                <a:solidFill>
                  <a:schemeClr val="tx1">
                    <a:lumMod val="65000"/>
                    <a:lumOff val="35000"/>
                  </a:schemeClr>
                </a:solidFill>
                <a:latin typeface="Arial"/>
                <a:cs typeface="Source Sans 3"/>
              </a:rPr>
              <a:t>健康与咨询
校园康乐
</a:t>
            </a:r>
            <a:r>
              <a:rPr lang="en-US" altLang="zh-CN" sz="3000" dirty="0">
                <a:solidFill>
                  <a:schemeClr val="tx1">
                    <a:lumMod val="65000"/>
                    <a:lumOff val="35000"/>
                  </a:schemeClr>
                </a:solidFill>
                <a:latin typeface="Arial"/>
                <a:cs typeface="Source Sans 3"/>
              </a:rPr>
              <a:t>ACCESS </a:t>
            </a:r>
            <a:r>
              <a:rPr lang="zh-CN" altLang="en-US" sz="3000" dirty="0">
                <a:solidFill>
                  <a:schemeClr val="tx1">
                    <a:lumMod val="65000"/>
                    <a:lumOff val="35000"/>
                  </a:schemeClr>
                </a:solidFill>
                <a:latin typeface="Arial"/>
                <a:cs typeface="Source Sans 3"/>
              </a:rPr>
              <a:t>办公室
平等机会、机会和第九条协调</a:t>
            </a:r>
            <a:endParaRPr sz="3000" dirty="0">
              <a:solidFill>
                <a:schemeClr val="tx1">
                  <a:lumMod val="65000"/>
                  <a:lumOff val="35000"/>
                </a:schemeClr>
              </a:solidFill>
              <a:latin typeface="Arial"/>
              <a:cs typeface="Source Sans 3"/>
            </a:endParaRPr>
          </a:p>
        </p:txBody>
      </p:sp>
    </p:spTree>
    <p:custDataLst>
      <p:tags r:id="rId1"/>
    </p:custDataLst>
    <p:extLst>
      <p:ext uri="{BB962C8B-B14F-4D97-AF65-F5344CB8AC3E}">
        <p14:creationId xmlns:p14="http://schemas.microsoft.com/office/powerpoint/2010/main" val="3718278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F92C01-B01B-D906-9947-990124C1207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D7B54CB-63D7-0342-2EC5-9045DBA82830}"/>
              </a:ext>
            </a:extLst>
          </p:cNvPr>
          <p:cNvSpPr>
            <a:spLocks noGrp="1"/>
          </p:cNvSpPr>
          <p:nvPr>
            <p:ph type="title"/>
          </p:nvPr>
        </p:nvSpPr>
        <p:spPr>
          <a:xfrm>
            <a:off x="608103" y="1175471"/>
            <a:ext cx="11008250" cy="1046440"/>
          </a:xfrm>
        </p:spPr>
        <p:txBody>
          <a:bodyPr wrap="square" lIns="0" tIns="0" rIns="0" bIns="0" anchor="t">
            <a:spAutoFit/>
          </a:bodyPr>
          <a:lstStyle/>
          <a:p>
            <a:r>
              <a:rPr lang="ja-JP" altLang="en-US" sz="6800" b="1"/>
              <a:t>学生关怀</a:t>
            </a:r>
            <a:endParaRPr lang="en-US" sz="6800" b="1"/>
          </a:p>
        </p:txBody>
      </p:sp>
      <p:pic>
        <p:nvPicPr>
          <p:cNvPr id="3" name="object 6">
            <a:extLst>
              <a:ext uri="{FF2B5EF4-FFF2-40B4-BE49-F238E27FC236}">
                <a16:creationId xmlns:a16="http://schemas.microsoft.com/office/drawing/2014/main" id="{E71B0C4F-134F-891D-75AC-E769AA70CC3D}"/>
              </a:ext>
            </a:extLst>
          </p:cNvPr>
          <p:cNvPicPr/>
          <p:nvPr/>
        </p:nvPicPr>
        <p:blipFill>
          <a:blip r:embed="rId4" cstate="print"/>
          <a:stretch>
            <a:fillRect/>
          </a:stretch>
        </p:blipFill>
        <p:spPr>
          <a:xfrm>
            <a:off x="9523638" y="6093279"/>
            <a:ext cx="2469697" cy="295275"/>
          </a:xfrm>
          <a:prstGeom prst="rect">
            <a:avLst/>
          </a:prstGeom>
        </p:spPr>
      </p:pic>
      <p:sp>
        <p:nvSpPr>
          <p:cNvPr id="17" name="TextBox 16">
            <a:extLst>
              <a:ext uri="{FF2B5EF4-FFF2-40B4-BE49-F238E27FC236}">
                <a16:creationId xmlns:a16="http://schemas.microsoft.com/office/drawing/2014/main" id="{910003E3-1CB9-BFAE-7728-72223156BC35}"/>
              </a:ext>
            </a:extLst>
          </p:cNvPr>
          <p:cNvSpPr txBox="1"/>
          <p:nvPr/>
        </p:nvSpPr>
        <p:spPr>
          <a:xfrm>
            <a:off x="632100" y="2508131"/>
            <a:ext cx="11363176" cy="18389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5600" marR="313055" indent="-343535">
              <a:lnSpc>
                <a:spcPct val="79500"/>
              </a:lnSpc>
              <a:spcBef>
                <a:spcPts val="690"/>
              </a:spcBef>
              <a:buFont typeface="Arial,Sans-Serif"/>
              <a:buChar char="•"/>
            </a:pPr>
            <a:r>
              <a:rPr lang="zh-CN" altLang="en-US" sz="3000" dirty="0">
                <a:solidFill>
                  <a:schemeClr val="tx1">
                    <a:lumMod val="65000"/>
                    <a:lumOff val="35000"/>
                  </a:schemeClr>
                </a:solidFill>
                <a:latin typeface="Arial"/>
                <a:cs typeface="Arial"/>
              </a:rPr>
              <a:t>学生关怀和声援网络
关心报告
</a:t>
            </a:r>
            <a:r>
              <a:rPr lang="ja-JP" altLang="en-US" sz="3000" dirty="0">
                <a:solidFill>
                  <a:schemeClr val="tx1">
                    <a:lumMod val="65000"/>
                    <a:lumOff val="35000"/>
                  </a:schemeClr>
                </a:solidFill>
                <a:latin typeface="Arial"/>
                <a:cs typeface="Arial"/>
              </a:rPr>
              <a:t>房子</a:t>
            </a:r>
            <a:r>
              <a:rPr lang="en-US" altLang="zh-CN" sz="3000" dirty="0">
                <a:solidFill>
                  <a:schemeClr val="tx1">
                    <a:lumMod val="65000"/>
                    <a:lumOff val="35000"/>
                  </a:schemeClr>
                </a:solidFill>
                <a:latin typeface="Arial"/>
                <a:cs typeface="Arial"/>
              </a:rPr>
              <a:t> </a:t>
            </a:r>
            <a:r>
              <a:rPr lang="zh-CN" altLang="en-US" sz="3000" dirty="0">
                <a:solidFill>
                  <a:schemeClr val="tx1">
                    <a:lumMod val="65000"/>
                    <a:lumOff val="35000"/>
                  </a:schemeClr>
                </a:solidFill>
                <a:latin typeface="Arial"/>
                <a:cs typeface="Arial"/>
              </a:rPr>
              <a:t>联络和福利导航
</a:t>
            </a:r>
            <a:r>
              <a:rPr lang="en-US" sz="3000" dirty="0">
                <a:solidFill>
                  <a:schemeClr val="tx1">
                    <a:lumMod val="65000"/>
                    <a:lumOff val="35000"/>
                  </a:schemeClr>
                </a:solidFill>
                <a:latin typeface="Arial"/>
                <a:cs typeface="Arial"/>
              </a:rPr>
              <a:t>SIUE </a:t>
            </a:r>
            <a:r>
              <a:rPr lang="zh-CN" altLang="en-US" sz="3000" dirty="0">
                <a:solidFill>
                  <a:schemeClr val="tx1">
                    <a:lumMod val="65000"/>
                    <a:lumOff val="35000"/>
                  </a:schemeClr>
                </a:solidFill>
                <a:latin typeface="Arial"/>
                <a:cs typeface="Arial"/>
              </a:rPr>
              <a:t>警署</a:t>
            </a:r>
            <a:r>
              <a:rPr lang="en-US" sz="3000" dirty="0">
                <a:solidFill>
                  <a:schemeClr val="tx1">
                    <a:lumMod val="65000"/>
                    <a:lumOff val="35000"/>
                  </a:schemeClr>
                </a:solidFill>
                <a:latin typeface="Arial"/>
                <a:cs typeface="Arial"/>
              </a:rPr>
              <a:t> </a:t>
            </a:r>
            <a:r>
              <a:rPr lang="ja-JP" altLang="en-US" sz="3000" dirty="0">
                <a:solidFill>
                  <a:schemeClr val="tx1">
                    <a:lumMod val="65000"/>
                    <a:lumOff val="35000"/>
                  </a:schemeClr>
                </a:solidFill>
                <a:latin typeface="Arial"/>
                <a:cs typeface="Arial"/>
              </a:rPr>
              <a:t>的</a:t>
            </a:r>
            <a:r>
              <a:rPr lang="en-US" altLang="ja-JP" sz="3000" dirty="0">
                <a:solidFill>
                  <a:schemeClr val="tx1">
                    <a:lumMod val="65000"/>
                    <a:lumOff val="35000"/>
                  </a:schemeClr>
                </a:solidFill>
                <a:latin typeface="Arial"/>
                <a:cs typeface="Arial"/>
              </a:rPr>
              <a:t>2 </a:t>
            </a:r>
            <a:r>
              <a:rPr lang="zh-CN" altLang="en-US" sz="3000" dirty="0">
                <a:solidFill>
                  <a:schemeClr val="tx1">
                    <a:lumMod val="65000"/>
                    <a:lumOff val="35000"/>
                  </a:schemeClr>
                </a:solidFill>
                <a:latin typeface="Arial"/>
                <a:cs typeface="Arial"/>
              </a:rPr>
              <a:t>只</a:t>
            </a:r>
            <a:r>
              <a:rPr lang="ja-JP" altLang="en-US" sz="3000" dirty="0">
                <a:solidFill>
                  <a:schemeClr val="tx1">
                    <a:lumMod val="65000"/>
                    <a:lumOff val="35000"/>
                  </a:schemeClr>
                </a:solidFill>
                <a:latin typeface="Arial"/>
                <a:cs typeface="Arial"/>
              </a:rPr>
              <a:t>情感支持犬</a:t>
            </a:r>
            <a:endParaRPr lang="en-US" sz="3000" dirty="0">
              <a:solidFill>
                <a:schemeClr val="tx1">
                  <a:lumMod val="65000"/>
                  <a:lumOff val="35000"/>
                </a:schemeClr>
              </a:solidFill>
              <a:latin typeface="Arial"/>
              <a:cs typeface="Arial"/>
            </a:endParaRPr>
          </a:p>
        </p:txBody>
      </p:sp>
    </p:spTree>
    <p:custDataLst>
      <p:tags r:id="rId1"/>
    </p:custDataLst>
    <p:extLst>
      <p:ext uri="{BB962C8B-B14F-4D97-AF65-F5344CB8AC3E}">
        <p14:creationId xmlns:p14="http://schemas.microsoft.com/office/powerpoint/2010/main" val="1873940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6C5B313-2AFD-6C60-A624-EB44D39386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E852F2-AD17-C473-D4F7-1762E43480B1}"/>
              </a:ext>
            </a:extLst>
          </p:cNvPr>
          <p:cNvSpPr>
            <a:spLocks noGrp="1"/>
          </p:cNvSpPr>
          <p:nvPr>
            <p:ph type="title"/>
          </p:nvPr>
        </p:nvSpPr>
        <p:spPr>
          <a:xfrm>
            <a:off x="608103" y="1175471"/>
            <a:ext cx="11008250" cy="846386"/>
          </a:xfrm>
        </p:spPr>
        <p:txBody>
          <a:bodyPr wrap="square" lIns="0" tIns="0" rIns="0" bIns="0" anchor="t">
            <a:spAutoFit/>
          </a:bodyPr>
          <a:lstStyle/>
          <a:p>
            <a:r>
              <a:rPr lang="ja-JP" altLang="en-US" sz="5500" b="1"/>
              <a:t>学生责任</a:t>
            </a:r>
            <a:endParaRPr lang="en-US" sz="5500" b="1"/>
          </a:p>
        </p:txBody>
      </p:sp>
      <p:pic>
        <p:nvPicPr>
          <p:cNvPr id="3" name="object 6">
            <a:extLst>
              <a:ext uri="{FF2B5EF4-FFF2-40B4-BE49-F238E27FC236}">
                <a16:creationId xmlns:a16="http://schemas.microsoft.com/office/drawing/2014/main" id="{F67C41D1-BF63-D554-59FC-EE9B4BA69026}"/>
              </a:ext>
            </a:extLst>
          </p:cNvPr>
          <p:cNvPicPr/>
          <p:nvPr/>
        </p:nvPicPr>
        <p:blipFill>
          <a:blip r:embed="rId4" cstate="print"/>
          <a:stretch>
            <a:fillRect/>
          </a:stretch>
        </p:blipFill>
        <p:spPr>
          <a:xfrm>
            <a:off x="9523638" y="6093279"/>
            <a:ext cx="2469697" cy="295275"/>
          </a:xfrm>
          <a:prstGeom prst="rect">
            <a:avLst/>
          </a:prstGeom>
        </p:spPr>
      </p:pic>
      <p:sp>
        <p:nvSpPr>
          <p:cNvPr id="17" name="TextBox 16">
            <a:extLst>
              <a:ext uri="{FF2B5EF4-FFF2-40B4-BE49-F238E27FC236}">
                <a16:creationId xmlns:a16="http://schemas.microsoft.com/office/drawing/2014/main" id="{FCBFFC17-DFD6-AA4D-45C5-4D11DC5C4AA7}"/>
              </a:ext>
            </a:extLst>
          </p:cNvPr>
          <p:cNvSpPr txBox="1"/>
          <p:nvPr/>
        </p:nvSpPr>
        <p:spPr>
          <a:xfrm>
            <a:off x="632100" y="2508131"/>
            <a:ext cx="11363176" cy="2298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5600" marR="313055" indent="-343535">
              <a:lnSpc>
                <a:spcPct val="79500"/>
              </a:lnSpc>
              <a:spcBef>
                <a:spcPts val="690"/>
              </a:spcBef>
              <a:buFont typeface="Arial,Sans-Serif"/>
              <a:buChar char="•"/>
            </a:pPr>
            <a:r>
              <a:rPr lang="en-US" altLang="zh-CN" sz="3000" dirty="0">
                <a:solidFill>
                  <a:schemeClr val="tx1">
                    <a:lumMod val="65000"/>
                    <a:lumOff val="35000"/>
                  </a:schemeClr>
                </a:solidFill>
                <a:latin typeface="Arial"/>
                <a:cs typeface="Arial"/>
              </a:rPr>
              <a:t>SIUE </a:t>
            </a:r>
            <a:r>
              <a:rPr lang="zh-CN" altLang="en-US" sz="3000" dirty="0">
                <a:solidFill>
                  <a:schemeClr val="tx1">
                    <a:lumMod val="65000"/>
                    <a:lumOff val="35000"/>
                  </a:schemeClr>
                </a:solidFill>
                <a:latin typeface="Arial"/>
                <a:cs typeface="Arial"/>
              </a:rPr>
              <a:t>社区充满爱心和生产力的成员
学生行为准则
大学政策， 规章制度
地方、州、联邦法律
生活指南</a:t>
            </a:r>
            <a:r>
              <a:rPr lang="en-US" sz="3000" dirty="0">
                <a:solidFill>
                  <a:schemeClr val="tx1">
                    <a:lumMod val="65000"/>
                    <a:lumOff val="35000"/>
                  </a:schemeClr>
                </a:solidFill>
                <a:latin typeface="Arial"/>
                <a:cs typeface="Arial"/>
              </a:rPr>
              <a:t>(</a:t>
            </a:r>
            <a:r>
              <a:rPr lang="ja-JP" altLang="en-US" sz="3000" dirty="0">
                <a:solidFill>
                  <a:schemeClr val="tx1">
                    <a:lumMod val="65000"/>
                    <a:lumOff val="35000"/>
                  </a:schemeClr>
                </a:solidFill>
                <a:latin typeface="Arial"/>
                <a:cs typeface="Arial"/>
              </a:rPr>
              <a:t>住宿设施</a:t>
            </a:r>
            <a:r>
              <a:rPr lang="en-US" sz="3000" dirty="0">
                <a:solidFill>
                  <a:schemeClr val="tx1">
                    <a:lumMod val="65000"/>
                    <a:lumOff val="35000"/>
                  </a:schemeClr>
                </a:solidFill>
                <a:latin typeface="Arial"/>
                <a:cs typeface="Arial"/>
              </a:rPr>
              <a:t>)</a:t>
            </a:r>
          </a:p>
        </p:txBody>
      </p:sp>
    </p:spTree>
    <p:custDataLst>
      <p:tags r:id="rId1"/>
    </p:custDataLst>
    <p:extLst>
      <p:ext uri="{BB962C8B-B14F-4D97-AF65-F5344CB8AC3E}">
        <p14:creationId xmlns:p14="http://schemas.microsoft.com/office/powerpoint/2010/main" val="1678734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p:nvPr/>
        </p:nvSpPr>
        <p:spPr>
          <a:xfrm>
            <a:off x="2501215" y="2979592"/>
            <a:ext cx="9080716" cy="2947602"/>
          </a:xfrm>
          <a:prstGeom prst="rect">
            <a:avLst/>
          </a:prstGeom>
        </p:spPr>
        <p:txBody>
          <a:bodyPr vert="horz" wrap="square" lIns="0" tIns="99695" rIns="0" bIns="0" rtlCol="0" anchor="t">
            <a:spAutoFit/>
          </a:bodyPr>
          <a:lstStyle/>
          <a:p>
            <a:pPr marL="241300" indent="-229235" algn="l">
              <a:lnSpc>
                <a:spcPct val="90000"/>
              </a:lnSpc>
              <a:spcBef>
                <a:spcPts val="390"/>
              </a:spcBef>
              <a:buFont typeface="Wingdings,Sans-Serif"/>
              <a:buChar char="•"/>
            </a:pPr>
            <a:r>
              <a:rPr lang="zh-CN" altLang="en-US" sz="3000" b="1" dirty="0">
                <a:solidFill>
                  <a:schemeClr val="tx1">
                    <a:lumMod val="76000"/>
                    <a:lumOff val="24000"/>
                  </a:schemeClr>
                </a:solidFill>
                <a:latin typeface="Arial"/>
                <a:cs typeface="Arial"/>
              </a:rPr>
              <a:t>入学最初
教育准备
资源获得
准备开始
开始旅程</a:t>
            </a:r>
            <a:endParaRPr lang="en-US" sz="3000" dirty="0">
              <a:solidFill>
                <a:schemeClr val="tx1">
                  <a:lumMod val="76000"/>
                  <a:lumOff val="24000"/>
                </a:schemeClr>
              </a:solidFill>
              <a:latin typeface="Arial"/>
              <a:cs typeface="Arial"/>
            </a:endParaRPr>
          </a:p>
          <a:p>
            <a:pPr marL="469900" indent="-457200">
              <a:spcBef>
                <a:spcPts val="785"/>
              </a:spcBef>
              <a:buFont typeface="Wingdings"/>
              <a:buChar char="ü"/>
            </a:pPr>
            <a:endParaRPr lang="en-US" sz="3000"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3C54E28E-AA7E-0CA4-3EA4-6401BB59BF01}"/>
              </a:ext>
            </a:extLst>
          </p:cNvPr>
          <p:cNvSpPr>
            <a:spLocks noGrp="1"/>
          </p:cNvSpPr>
          <p:nvPr>
            <p:ph type="title"/>
          </p:nvPr>
        </p:nvSpPr>
        <p:spPr>
          <a:xfrm>
            <a:off x="579348" y="1707434"/>
            <a:ext cx="11008250" cy="923330"/>
          </a:xfrm>
        </p:spPr>
        <p:txBody>
          <a:bodyPr wrap="square" lIns="0" tIns="0" rIns="0" bIns="0" anchor="t">
            <a:spAutoFit/>
          </a:bodyPr>
          <a:lstStyle/>
          <a:p>
            <a:r>
              <a:rPr lang="ja-JP" altLang="en-US" sz="6000" dirty="0"/>
              <a:t>过渡途</a:t>
            </a:r>
            <a:r>
              <a:rPr lang="zh-CN" altLang="en-US" sz="6000" dirty="0"/>
              <a:t>经</a:t>
            </a:r>
            <a:endParaRPr lang="en-US" sz="6000" dirty="0"/>
          </a:p>
        </p:txBody>
      </p:sp>
      <p:pic>
        <p:nvPicPr>
          <p:cNvPr id="3" name="object 6">
            <a:extLst>
              <a:ext uri="{FF2B5EF4-FFF2-40B4-BE49-F238E27FC236}">
                <a16:creationId xmlns:a16="http://schemas.microsoft.com/office/drawing/2014/main" id="{EF0909D7-077D-7999-A85B-DDEB428DD82B}"/>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1F01A33-7E85-3C85-D55F-6B23E7D54B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A40C52-80C3-895C-D10C-2F5F0AA80E36}"/>
              </a:ext>
            </a:extLst>
          </p:cNvPr>
          <p:cNvSpPr>
            <a:spLocks noGrp="1"/>
          </p:cNvSpPr>
          <p:nvPr>
            <p:ph type="title"/>
          </p:nvPr>
        </p:nvSpPr>
        <p:spPr>
          <a:xfrm>
            <a:off x="608103" y="1175471"/>
            <a:ext cx="11008250" cy="846386"/>
          </a:xfrm>
        </p:spPr>
        <p:txBody>
          <a:bodyPr wrap="square" lIns="0" tIns="0" rIns="0" bIns="0" anchor="t">
            <a:spAutoFit/>
          </a:bodyPr>
          <a:lstStyle/>
          <a:p>
            <a:r>
              <a:rPr lang="ja-JP" altLang="en-US" sz="5500" b="1"/>
              <a:t>学生安全</a:t>
            </a:r>
            <a:endParaRPr lang="en-US" sz="5500" b="1"/>
          </a:p>
        </p:txBody>
      </p:sp>
      <p:pic>
        <p:nvPicPr>
          <p:cNvPr id="3" name="object 6">
            <a:extLst>
              <a:ext uri="{FF2B5EF4-FFF2-40B4-BE49-F238E27FC236}">
                <a16:creationId xmlns:a16="http://schemas.microsoft.com/office/drawing/2014/main" id="{DD4FDC52-14A8-63E2-B844-8CC4D86EC937}"/>
              </a:ext>
            </a:extLst>
          </p:cNvPr>
          <p:cNvPicPr/>
          <p:nvPr/>
        </p:nvPicPr>
        <p:blipFill>
          <a:blip r:embed="rId5" cstate="print"/>
          <a:stretch>
            <a:fillRect/>
          </a:stretch>
        </p:blipFill>
        <p:spPr>
          <a:xfrm>
            <a:off x="9523638" y="6093279"/>
            <a:ext cx="2469697" cy="295275"/>
          </a:xfrm>
          <a:prstGeom prst="rect">
            <a:avLst/>
          </a:prstGeom>
        </p:spPr>
      </p:pic>
      <p:sp>
        <p:nvSpPr>
          <p:cNvPr id="17" name="TextBox 16">
            <a:extLst>
              <a:ext uri="{FF2B5EF4-FFF2-40B4-BE49-F238E27FC236}">
                <a16:creationId xmlns:a16="http://schemas.microsoft.com/office/drawing/2014/main" id="{ECC6A114-1AAA-0355-E8FD-2BE4F621B260}"/>
              </a:ext>
            </a:extLst>
          </p:cNvPr>
          <p:cNvSpPr txBox="1"/>
          <p:nvPr/>
        </p:nvSpPr>
        <p:spPr>
          <a:xfrm>
            <a:off x="632100" y="2191829"/>
            <a:ext cx="11363176" cy="4134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55600" marR="313055" indent="-343535">
              <a:lnSpc>
                <a:spcPct val="79500"/>
              </a:lnSpc>
              <a:spcBef>
                <a:spcPts val="690"/>
              </a:spcBef>
              <a:buFont typeface="Arial,Sans-Serif"/>
              <a:buChar char="•"/>
            </a:pPr>
            <a:r>
              <a:rPr lang="en-US" altLang="zh-CN" sz="3000" dirty="0">
                <a:solidFill>
                  <a:schemeClr val="tx1">
                    <a:lumMod val="65000"/>
                    <a:lumOff val="35000"/>
                  </a:schemeClr>
                </a:solidFill>
                <a:latin typeface="Arial"/>
                <a:cs typeface="Arial"/>
              </a:rPr>
              <a:t>SIUE </a:t>
            </a:r>
            <a:r>
              <a:rPr lang="zh-CN" altLang="en-US" sz="3000" dirty="0">
                <a:solidFill>
                  <a:schemeClr val="tx1">
                    <a:lumMod val="65000"/>
                    <a:lumOff val="35000"/>
                  </a:schemeClr>
                </a:solidFill>
                <a:latin typeface="Arial"/>
                <a:cs typeface="Arial"/>
              </a:rPr>
              <a:t>警察局
行为干预团队</a:t>
            </a:r>
            <a:r>
              <a:rPr lang="en-US" altLang="zh-CN" sz="3000" dirty="0">
                <a:solidFill>
                  <a:schemeClr val="tx1">
                    <a:lumMod val="65000"/>
                    <a:lumOff val="35000"/>
                  </a:schemeClr>
                </a:solidFill>
                <a:latin typeface="Arial"/>
                <a:cs typeface="Arial"/>
              </a:rPr>
              <a:t>/</a:t>
            </a:r>
            <a:r>
              <a:rPr lang="zh-CN" altLang="en-US" sz="3000" dirty="0">
                <a:solidFill>
                  <a:schemeClr val="tx1">
                    <a:lumMod val="65000"/>
                    <a:lumOff val="35000"/>
                  </a:schemeClr>
                </a:solidFill>
                <a:latin typeface="Arial"/>
                <a:cs typeface="Arial"/>
              </a:rPr>
              <a:t>威胁评估
危机介入团队， 有训练有素的人员
</a:t>
            </a:r>
            <a:r>
              <a:rPr lang="en-US" altLang="zh-CN" sz="3000" dirty="0">
                <a:solidFill>
                  <a:schemeClr val="tx1">
                    <a:lumMod val="65000"/>
                    <a:lumOff val="35000"/>
                  </a:schemeClr>
                </a:solidFill>
                <a:latin typeface="Arial"/>
                <a:cs typeface="Arial"/>
              </a:rPr>
              <a:t>Rave Guardian </a:t>
            </a:r>
            <a:r>
              <a:rPr lang="zh-CN" altLang="en-US" sz="3000" dirty="0">
                <a:solidFill>
                  <a:schemeClr val="tx1">
                    <a:lumMod val="65000"/>
                    <a:lumOff val="35000"/>
                  </a:schemeClr>
                </a:solidFill>
                <a:latin typeface="Arial"/>
                <a:cs typeface="Arial"/>
              </a:rPr>
              <a:t>应用软件
蓝光
</a:t>
            </a:r>
            <a:r>
              <a:rPr lang="en-US" altLang="zh-CN" sz="3000" dirty="0">
                <a:solidFill>
                  <a:schemeClr val="tx1">
                    <a:lumMod val="65000"/>
                    <a:lumOff val="35000"/>
                  </a:schemeClr>
                </a:solidFill>
                <a:latin typeface="Arial"/>
                <a:cs typeface="Arial"/>
              </a:rPr>
              <a:t>E-</a:t>
            </a:r>
            <a:r>
              <a:rPr lang="en-US" altLang="zh-CN" sz="3000" dirty="0" err="1">
                <a:solidFill>
                  <a:schemeClr val="tx1">
                    <a:lumMod val="65000"/>
                    <a:lumOff val="35000"/>
                  </a:schemeClr>
                </a:solidFill>
                <a:latin typeface="Arial"/>
                <a:cs typeface="Arial"/>
              </a:rPr>
              <a:t>Lert</a:t>
            </a:r>
            <a:r>
              <a:rPr lang="en-US" altLang="zh-CN" sz="3000" dirty="0">
                <a:solidFill>
                  <a:schemeClr val="tx1">
                    <a:lumMod val="65000"/>
                    <a:lumOff val="35000"/>
                  </a:schemeClr>
                </a:solidFill>
                <a:latin typeface="Arial"/>
                <a:cs typeface="Arial"/>
              </a:rPr>
              <a:t>/</a:t>
            </a:r>
            <a:r>
              <a:rPr lang="zh-CN" altLang="en-US" sz="3000" dirty="0">
                <a:solidFill>
                  <a:schemeClr val="tx1">
                    <a:lumMod val="65000"/>
                    <a:lumOff val="35000"/>
                  </a:schemeClr>
                </a:solidFill>
                <a:latin typeface="Arial"/>
                <a:cs typeface="Arial"/>
              </a:rPr>
              <a:t>紧急通知系统
安全护送
驾驶者辅助计划
</a:t>
            </a:r>
            <a:r>
              <a:rPr lang="en-US" altLang="zh-CN" sz="3000" dirty="0" err="1">
                <a:solidFill>
                  <a:schemeClr val="tx1">
                    <a:lumMod val="65000"/>
                    <a:lumOff val="35000"/>
                  </a:schemeClr>
                </a:solidFill>
                <a:latin typeface="Arial"/>
                <a:cs typeface="Arial"/>
              </a:rPr>
              <a:t>CougarNet</a:t>
            </a:r>
            <a:r>
              <a:rPr lang="en-US" altLang="zh-CN" sz="3000" dirty="0">
                <a:solidFill>
                  <a:schemeClr val="tx1">
                    <a:lumMod val="65000"/>
                    <a:lumOff val="35000"/>
                  </a:schemeClr>
                </a:solidFill>
                <a:latin typeface="Arial"/>
                <a:cs typeface="Arial"/>
              </a:rPr>
              <a:t> </a:t>
            </a:r>
            <a:r>
              <a:rPr lang="zh-CN" altLang="en-US" sz="3000" dirty="0">
                <a:solidFill>
                  <a:schemeClr val="tx1">
                    <a:lumMod val="65000"/>
                    <a:lumOff val="35000"/>
                  </a:schemeClr>
                </a:solidFill>
                <a:latin typeface="Arial"/>
                <a:cs typeface="Arial"/>
              </a:rPr>
              <a:t>中的紧急联系人</a:t>
            </a:r>
            <a:endParaRPr lang="en-US" sz="3000" dirty="0">
              <a:solidFill>
                <a:schemeClr val="tx1">
                  <a:lumMod val="65000"/>
                  <a:lumOff val="35000"/>
                </a:schemeClr>
              </a:solidFill>
              <a:latin typeface="Arial"/>
              <a:cs typeface="Arial"/>
            </a:endParaRPr>
          </a:p>
        </p:txBody>
      </p:sp>
    </p:spTree>
    <p:custDataLst>
      <p:tags r:id="rId1"/>
    </p:custDataLst>
    <p:extLst>
      <p:ext uri="{BB962C8B-B14F-4D97-AF65-F5344CB8AC3E}">
        <p14:creationId xmlns:p14="http://schemas.microsoft.com/office/powerpoint/2010/main" val="2104330873"/>
      </p:ext>
    </p:extLst>
  </p:cSld>
  <p:clrMapOvr>
    <a:masterClrMapping/>
  </p:clrMapOvr>
  <p:extLst>
    <p:ext uri="{6950BFC3-D8DA-4A85-94F7-54DA5524770B}">
      <p188:commentRel xmlns:p188="http://schemas.microsoft.com/office/powerpoint/2018/8/main" r:id="rId4"/>
    </p:ext>
  </p:extLs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p:cNvGrpSpPr/>
          <p:nvPr/>
        </p:nvGrpSpPr>
        <p:grpSpPr>
          <a:xfrm>
            <a:off x="152400" y="152399"/>
            <a:ext cx="12039600" cy="6705600"/>
            <a:chOff x="152400" y="152399"/>
            <a:chExt cx="12039600" cy="6705600"/>
          </a:xfrm>
        </p:grpSpPr>
        <p:sp>
          <p:nvSpPr>
            <p:cNvPr id="4" name="object 4"/>
            <p:cNvSpPr/>
            <p:nvPr/>
          </p:nvSpPr>
          <p:spPr>
            <a:xfrm>
              <a:off x="152400" y="152399"/>
              <a:ext cx="11887200" cy="6705600"/>
            </a:xfrm>
            <a:custGeom>
              <a:avLst/>
              <a:gdLst/>
              <a:ahLst/>
              <a:cxnLst/>
              <a:rect l="l" t="t" r="r" b="b"/>
              <a:pathLst>
                <a:path w="11887200" h="6705600">
                  <a:moveTo>
                    <a:pt x="11887200" y="0"/>
                  </a:moveTo>
                  <a:lnTo>
                    <a:pt x="0" y="0"/>
                  </a:lnTo>
                  <a:lnTo>
                    <a:pt x="0" y="6705600"/>
                  </a:lnTo>
                  <a:lnTo>
                    <a:pt x="11887200" y="6705600"/>
                  </a:lnTo>
                  <a:lnTo>
                    <a:pt x="11887200" y="0"/>
                  </a:lnTo>
                  <a:close/>
                </a:path>
              </a:pathLst>
            </a:custGeom>
            <a:solidFill>
              <a:srgbClr val="FFFFFF"/>
            </a:solidFill>
          </p:spPr>
          <p:txBody>
            <a:bodyPr wrap="square" lIns="0" tIns="0" rIns="0" bIns="0" rtlCol="0"/>
            <a:lstStyle/>
            <a:p>
              <a:endParaRPr/>
            </a:p>
          </p:txBody>
        </p:sp>
        <p:sp>
          <p:nvSpPr>
            <p:cNvPr id="5" name="object 5"/>
            <p:cNvSpPr/>
            <p:nvPr/>
          </p:nvSpPr>
          <p:spPr>
            <a:xfrm>
              <a:off x="2409825" y="6429375"/>
              <a:ext cx="9782175" cy="428625"/>
            </a:xfrm>
            <a:custGeom>
              <a:avLst/>
              <a:gdLst/>
              <a:ahLst/>
              <a:cxnLst/>
              <a:rect l="l" t="t" r="r" b="b"/>
              <a:pathLst>
                <a:path w="9782175" h="428625">
                  <a:moveTo>
                    <a:pt x="9782175" y="0"/>
                  </a:moveTo>
                  <a:lnTo>
                    <a:pt x="8772525" y="0"/>
                  </a:lnTo>
                  <a:lnTo>
                    <a:pt x="3686175" y="0"/>
                  </a:lnTo>
                  <a:lnTo>
                    <a:pt x="0" y="0"/>
                  </a:lnTo>
                  <a:lnTo>
                    <a:pt x="0" y="95250"/>
                  </a:lnTo>
                  <a:lnTo>
                    <a:pt x="3686175" y="95250"/>
                  </a:lnTo>
                  <a:lnTo>
                    <a:pt x="3686175" y="428625"/>
                  </a:lnTo>
                  <a:lnTo>
                    <a:pt x="9782175" y="428625"/>
                  </a:lnTo>
                  <a:lnTo>
                    <a:pt x="9782175" y="0"/>
                  </a:lnTo>
                  <a:close/>
                </a:path>
              </a:pathLst>
            </a:custGeom>
            <a:solidFill>
              <a:srgbClr val="C00000"/>
            </a:solidFill>
          </p:spPr>
          <p:txBody>
            <a:bodyPr wrap="square" lIns="0" tIns="0" rIns="0" bIns="0" rtlCol="0"/>
            <a:lstStyle/>
            <a:p>
              <a:endParaRPr/>
            </a:p>
          </p:txBody>
        </p:sp>
        <p:pic>
          <p:nvPicPr>
            <p:cNvPr id="6" name="object 6"/>
            <p:cNvPicPr/>
            <p:nvPr/>
          </p:nvPicPr>
          <p:blipFill>
            <a:blip r:embed="rId2" cstate="print"/>
            <a:stretch>
              <a:fillRect/>
            </a:stretch>
          </p:blipFill>
          <p:spPr>
            <a:xfrm>
              <a:off x="447675" y="6419850"/>
              <a:ext cx="1666875" cy="200025"/>
            </a:xfrm>
            <a:prstGeom prst="rect">
              <a:avLst/>
            </a:prstGeom>
          </p:spPr>
        </p:pic>
      </p:grpSp>
      <p:sp>
        <p:nvSpPr>
          <p:cNvPr id="7" name="object 7"/>
          <p:cNvSpPr txBox="1">
            <a:spLocks noGrp="1"/>
          </p:cNvSpPr>
          <p:nvPr>
            <p:ph type="title"/>
          </p:nvPr>
        </p:nvSpPr>
        <p:spPr>
          <a:xfrm>
            <a:off x="688975" y="253999"/>
            <a:ext cx="6473190" cy="541020"/>
          </a:xfrm>
          <a:prstGeom prst="rect">
            <a:avLst/>
          </a:prstGeom>
        </p:spPr>
        <p:txBody>
          <a:bodyPr vert="horz" wrap="square" lIns="0" tIns="16510" rIns="0" bIns="0" rtlCol="0">
            <a:spAutoFit/>
          </a:bodyPr>
          <a:lstStyle/>
          <a:p>
            <a:pPr marL="12700">
              <a:lnSpc>
                <a:spcPct val="100000"/>
              </a:lnSpc>
              <a:spcBef>
                <a:spcPts val="130"/>
              </a:spcBef>
            </a:pPr>
            <a:r>
              <a:rPr lang="ja-JP" altLang="en-US"/>
              <a:t>身心健康</a:t>
            </a:r>
            <a:endParaRPr spc="-10"/>
          </a:p>
        </p:txBody>
      </p:sp>
      <p:grpSp>
        <p:nvGrpSpPr>
          <p:cNvPr id="8" name="object 8"/>
          <p:cNvGrpSpPr/>
          <p:nvPr/>
        </p:nvGrpSpPr>
        <p:grpSpPr>
          <a:xfrm>
            <a:off x="10010775" y="153378"/>
            <a:ext cx="2181225" cy="2181225"/>
            <a:chOff x="10010775" y="3924300"/>
            <a:chExt cx="2181225" cy="2181225"/>
          </a:xfrm>
        </p:grpSpPr>
        <p:pic>
          <p:nvPicPr>
            <p:cNvPr id="9" name="object 9"/>
            <p:cNvPicPr/>
            <p:nvPr/>
          </p:nvPicPr>
          <p:blipFill>
            <a:blip r:embed="rId3" cstate="print"/>
            <a:stretch>
              <a:fillRect/>
            </a:stretch>
          </p:blipFill>
          <p:spPr>
            <a:xfrm>
              <a:off x="10010775" y="3924300"/>
              <a:ext cx="2181225" cy="2181225"/>
            </a:xfrm>
            <a:prstGeom prst="rect">
              <a:avLst/>
            </a:prstGeom>
          </p:spPr>
        </p:pic>
        <p:pic>
          <p:nvPicPr>
            <p:cNvPr id="10" name="object 10"/>
            <p:cNvPicPr/>
            <p:nvPr/>
          </p:nvPicPr>
          <p:blipFill>
            <a:blip r:embed="rId4" cstate="print"/>
            <a:stretch>
              <a:fillRect/>
            </a:stretch>
          </p:blipFill>
          <p:spPr>
            <a:xfrm>
              <a:off x="10220325" y="4133850"/>
              <a:ext cx="1600200" cy="1581150"/>
            </a:xfrm>
            <a:prstGeom prst="rect">
              <a:avLst/>
            </a:prstGeom>
          </p:spPr>
        </p:pic>
      </p:grpSp>
      <p:sp>
        <p:nvSpPr>
          <p:cNvPr id="11" name="object 11"/>
          <p:cNvSpPr txBox="1"/>
          <p:nvPr/>
        </p:nvSpPr>
        <p:spPr>
          <a:xfrm>
            <a:off x="688975" y="975824"/>
            <a:ext cx="9483726" cy="4081245"/>
          </a:xfrm>
          <a:prstGeom prst="rect">
            <a:avLst/>
          </a:prstGeom>
        </p:spPr>
        <p:txBody>
          <a:bodyPr vert="horz" wrap="square" lIns="0" tIns="104775" rIns="0" bIns="0" rtlCol="0" anchor="t">
            <a:spAutoFit/>
          </a:bodyPr>
          <a:lstStyle/>
          <a:p>
            <a:pPr marL="12700" algn="l">
              <a:spcBef>
                <a:spcPts val="825"/>
              </a:spcBef>
            </a:pPr>
            <a:r>
              <a:rPr lang="zh-CN" altLang="en-US" sz="2500" b="1" spc="-10" dirty="0">
                <a:solidFill>
                  <a:srgbClr val="1A1817"/>
                </a:solidFill>
                <a:latin typeface="Arial"/>
                <a:cs typeface="Arial"/>
              </a:rPr>
              <a:t>校园健康诊所
急性疾病、体格检查、性传播感染治疗、转诊、健康护理、实验室、避孕管理、过敏注射、结核病和 </a:t>
            </a:r>
            <a:r>
              <a:rPr lang="en-US" altLang="zh-CN" sz="2500" b="1" spc="-10" dirty="0">
                <a:solidFill>
                  <a:srgbClr val="1A1817"/>
                </a:solidFill>
                <a:latin typeface="Arial"/>
                <a:cs typeface="Arial"/>
              </a:rPr>
              <a:t>HIV </a:t>
            </a:r>
            <a:r>
              <a:rPr lang="zh-CN" altLang="en-US" sz="2500" b="1" spc="-10" dirty="0">
                <a:solidFill>
                  <a:srgbClr val="1A1817"/>
                </a:solidFill>
                <a:latin typeface="Arial"/>
                <a:cs typeface="Arial"/>
              </a:rPr>
              <a:t>检测、紧急避孕
咨询中心
行为健康咨询、当天步入式服务、持续的个人和团体咨询、转诊到校外提供者
</a:t>
            </a:r>
            <a:r>
              <a:rPr lang="en-US" altLang="zh-CN" sz="2500" b="1" spc="-10" dirty="0" err="1">
                <a:solidFill>
                  <a:srgbClr val="1A1817"/>
                </a:solidFill>
                <a:latin typeface="Arial"/>
                <a:cs typeface="Arial"/>
              </a:rPr>
              <a:t>TimelyCare</a:t>
            </a:r>
            <a:r>
              <a:rPr lang="en-US" altLang="zh-CN" sz="2500" b="1" spc="-10" dirty="0">
                <a:solidFill>
                  <a:srgbClr val="1A1817"/>
                </a:solidFill>
                <a:latin typeface="Arial"/>
                <a:cs typeface="Arial"/>
              </a:rPr>
              <a:t> </a:t>
            </a:r>
            <a:r>
              <a:rPr lang="zh-CN" altLang="en-US" sz="2500" b="1" spc="-10" dirty="0">
                <a:solidFill>
                  <a:srgbClr val="1A1817"/>
                </a:solidFill>
                <a:latin typeface="Arial"/>
                <a:cs typeface="Arial"/>
              </a:rPr>
              <a:t>应用软件
每年最多 </a:t>
            </a:r>
            <a:r>
              <a:rPr lang="en-US" altLang="zh-CN" sz="2500" b="1" spc="-10" dirty="0">
                <a:solidFill>
                  <a:srgbClr val="1A1817"/>
                </a:solidFill>
                <a:latin typeface="Arial"/>
                <a:cs typeface="Arial"/>
              </a:rPr>
              <a:t>9 </a:t>
            </a:r>
            <a:r>
              <a:rPr lang="zh-CN" altLang="en-US" sz="2500" b="1" spc="-10" dirty="0">
                <a:solidFill>
                  <a:srgbClr val="1A1817"/>
                </a:solidFill>
                <a:latin typeface="Arial"/>
                <a:cs typeface="Arial"/>
              </a:rPr>
              <a:t>次虚拟咨询会议、</a:t>
            </a:r>
            <a:r>
              <a:rPr lang="en-US" altLang="zh-CN" sz="2500" b="1" spc="-10" dirty="0">
                <a:solidFill>
                  <a:srgbClr val="1A1817"/>
                </a:solidFill>
                <a:latin typeface="Arial"/>
                <a:cs typeface="Arial"/>
              </a:rPr>
              <a:t>24/7 </a:t>
            </a:r>
            <a:r>
              <a:rPr lang="zh-CN" altLang="en-US" sz="2500" b="1" spc="-10" dirty="0">
                <a:solidFill>
                  <a:srgbClr val="1A1817"/>
                </a:solidFill>
                <a:latin typeface="Arial"/>
                <a:cs typeface="Arial"/>
              </a:rPr>
              <a:t>全天候 </a:t>
            </a:r>
            <a:r>
              <a:rPr lang="en-US" altLang="zh-CN" sz="2500" b="1" spc="-10" dirty="0" err="1">
                <a:solidFill>
                  <a:srgbClr val="1A1817"/>
                </a:solidFill>
                <a:latin typeface="Arial"/>
                <a:cs typeface="Arial"/>
              </a:rPr>
              <a:t>TalkNow</a:t>
            </a:r>
            <a:r>
              <a:rPr lang="en-US" altLang="zh-CN" sz="2500" b="1" spc="-10" dirty="0">
                <a:solidFill>
                  <a:srgbClr val="1A1817"/>
                </a:solidFill>
                <a:latin typeface="Arial"/>
                <a:cs typeface="Arial"/>
              </a:rPr>
              <a:t> </a:t>
            </a:r>
            <a:r>
              <a:rPr lang="zh-CN" altLang="en-US" sz="2500" b="1" spc="-10" dirty="0">
                <a:solidFill>
                  <a:srgbClr val="1A1817"/>
                </a:solidFill>
                <a:latin typeface="Arial"/>
                <a:cs typeface="Arial"/>
              </a:rPr>
              <a:t>访问、健康指导和自我保健资源。</a:t>
            </a:r>
            <a:endParaRPr sz="1900" dirty="0">
              <a:latin typeface="Calibri"/>
              <a:cs typeface="Calibri"/>
            </a:endParaRPr>
          </a:p>
        </p:txBody>
      </p:sp>
      <p:pic>
        <p:nvPicPr>
          <p:cNvPr id="12" name="Picture 11" descr="TimelyCare Health &amp; Well-being - Apps on Google Play">
            <a:extLst>
              <a:ext uri="{FF2B5EF4-FFF2-40B4-BE49-F238E27FC236}">
                <a16:creationId xmlns:a16="http://schemas.microsoft.com/office/drawing/2014/main" id="{B63E0162-6EA2-1621-9ECC-780ED7085E7D}"/>
              </a:ext>
            </a:extLst>
          </p:cNvPr>
          <p:cNvPicPr>
            <a:picLocks noChangeAspect="1"/>
          </p:cNvPicPr>
          <p:nvPr/>
        </p:nvPicPr>
        <p:blipFill>
          <a:blip r:embed="rId5"/>
          <a:srcRect l="17793" t="16726" r="19217" b="5338"/>
          <a:stretch/>
        </p:blipFill>
        <p:spPr>
          <a:xfrm rot="660000">
            <a:off x="9784861" y="4353170"/>
            <a:ext cx="1317622" cy="1629943"/>
          </a:xfrm>
          <a:prstGeom prst="rect">
            <a:avLst/>
          </a:prstGeom>
        </p:spPr>
      </p:pic>
      <p:sp>
        <p:nvSpPr>
          <p:cNvPr id="13" name="TextBox 12">
            <a:extLst>
              <a:ext uri="{FF2B5EF4-FFF2-40B4-BE49-F238E27FC236}">
                <a16:creationId xmlns:a16="http://schemas.microsoft.com/office/drawing/2014/main" id="{B64DE687-7E7F-411B-3BCB-59928E0F65D7}"/>
              </a:ext>
            </a:extLst>
          </p:cNvPr>
          <p:cNvSpPr txBox="1"/>
          <p:nvPr/>
        </p:nvSpPr>
        <p:spPr>
          <a:xfrm>
            <a:off x="7751233" y="395816"/>
            <a:ext cx="2489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rgbClr val="1A1817"/>
                </a:solidFill>
                <a:latin typeface="Arial"/>
              </a:rPr>
              <a:t>Cougar Care </a:t>
            </a:r>
            <a:r>
              <a:rPr lang="ja-JP" altLang="en-US" sz="2000" b="1">
                <a:solidFill>
                  <a:srgbClr val="1A1817"/>
                </a:solidFill>
                <a:latin typeface="Arial"/>
              </a:rPr>
              <a:t>登录</a:t>
            </a:r>
            <a:endParaRPr lang="en-US" sz="1400"/>
          </a:p>
        </p:txBody>
      </p:sp>
      <p:pic>
        <p:nvPicPr>
          <p:cNvPr id="14" name="Graphic 13" descr="Line arrow: Counter-clockwise curve outline">
            <a:extLst>
              <a:ext uri="{FF2B5EF4-FFF2-40B4-BE49-F238E27FC236}">
                <a16:creationId xmlns:a16="http://schemas.microsoft.com/office/drawing/2014/main" id="{6381DFCD-B4CD-F6EC-4C3A-0A1B27B1ED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220000">
            <a:off x="9067800" y="611717"/>
            <a:ext cx="914400" cy="9144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p:cNvGrpSpPr/>
          <p:nvPr/>
        </p:nvGrpSpPr>
        <p:grpSpPr>
          <a:xfrm>
            <a:off x="152400" y="152399"/>
            <a:ext cx="12039600" cy="6705600"/>
            <a:chOff x="152400" y="152399"/>
            <a:chExt cx="12039600" cy="6705600"/>
          </a:xfrm>
        </p:grpSpPr>
        <p:sp>
          <p:nvSpPr>
            <p:cNvPr id="4" name="object 4"/>
            <p:cNvSpPr/>
            <p:nvPr/>
          </p:nvSpPr>
          <p:spPr>
            <a:xfrm>
              <a:off x="152400" y="152399"/>
              <a:ext cx="11887200" cy="6705600"/>
            </a:xfrm>
            <a:custGeom>
              <a:avLst/>
              <a:gdLst/>
              <a:ahLst/>
              <a:cxnLst/>
              <a:rect l="l" t="t" r="r" b="b"/>
              <a:pathLst>
                <a:path w="11887200" h="6705600">
                  <a:moveTo>
                    <a:pt x="11887200" y="0"/>
                  </a:moveTo>
                  <a:lnTo>
                    <a:pt x="0" y="0"/>
                  </a:lnTo>
                  <a:lnTo>
                    <a:pt x="0" y="6705600"/>
                  </a:lnTo>
                  <a:lnTo>
                    <a:pt x="11887200" y="6705600"/>
                  </a:lnTo>
                  <a:lnTo>
                    <a:pt x="11887200" y="0"/>
                  </a:lnTo>
                  <a:close/>
                </a:path>
              </a:pathLst>
            </a:custGeom>
            <a:solidFill>
              <a:srgbClr val="FFFFFF"/>
            </a:solidFill>
          </p:spPr>
          <p:txBody>
            <a:bodyPr wrap="square" lIns="0" tIns="0" rIns="0" bIns="0" rtlCol="0"/>
            <a:lstStyle/>
            <a:p>
              <a:endParaRPr/>
            </a:p>
          </p:txBody>
        </p:sp>
        <p:sp>
          <p:nvSpPr>
            <p:cNvPr id="5" name="object 5"/>
            <p:cNvSpPr/>
            <p:nvPr/>
          </p:nvSpPr>
          <p:spPr>
            <a:xfrm>
              <a:off x="2409825" y="6429375"/>
              <a:ext cx="9782175" cy="428625"/>
            </a:xfrm>
            <a:custGeom>
              <a:avLst/>
              <a:gdLst/>
              <a:ahLst/>
              <a:cxnLst/>
              <a:rect l="l" t="t" r="r" b="b"/>
              <a:pathLst>
                <a:path w="9782175" h="428625">
                  <a:moveTo>
                    <a:pt x="9782175" y="0"/>
                  </a:moveTo>
                  <a:lnTo>
                    <a:pt x="8772525" y="0"/>
                  </a:lnTo>
                  <a:lnTo>
                    <a:pt x="3686175" y="0"/>
                  </a:lnTo>
                  <a:lnTo>
                    <a:pt x="0" y="0"/>
                  </a:lnTo>
                  <a:lnTo>
                    <a:pt x="0" y="95250"/>
                  </a:lnTo>
                  <a:lnTo>
                    <a:pt x="3686175" y="95250"/>
                  </a:lnTo>
                  <a:lnTo>
                    <a:pt x="3686175" y="428625"/>
                  </a:lnTo>
                  <a:lnTo>
                    <a:pt x="9782175" y="428625"/>
                  </a:lnTo>
                  <a:lnTo>
                    <a:pt x="9782175" y="0"/>
                  </a:lnTo>
                  <a:close/>
                </a:path>
              </a:pathLst>
            </a:custGeom>
            <a:solidFill>
              <a:srgbClr val="C00000"/>
            </a:solidFill>
          </p:spPr>
          <p:txBody>
            <a:bodyPr wrap="square" lIns="0" tIns="0" rIns="0" bIns="0" rtlCol="0"/>
            <a:lstStyle/>
            <a:p>
              <a:endParaRPr/>
            </a:p>
          </p:txBody>
        </p:sp>
        <p:pic>
          <p:nvPicPr>
            <p:cNvPr id="6" name="object 6"/>
            <p:cNvPicPr/>
            <p:nvPr/>
          </p:nvPicPr>
          <p:blipFill>
            <a:blip r:embed="rId2" cstate="print"/>
            <a:stretch>
              <a:fillRect/>
            </a:stretch>
          </p:blipFill>
          <p:spPr>
            <a:xfrm>
              <a:off x="447675" y="6419850"/>
              <a:ext cx="1666875" cy="200025"/>
            </a:xfrm>
            <a:prstGeom prst="rect">
              <a:avLst/>
            </a:prstGeom>
          </p:spPr>
        </p:pic>
      </p:grpSp>
      <p:sp>
        <p:nvSpPr>
          <p:cNvPr id="7" name="object 7"/>
          <p:cNvSpPr txBox="1">
            <a:spLocks noGrp="1"/>
          </p:cNvSpPr>
          <p:nvPr>
            <p:ph type="title"/>
          </p:nvPr>
        </p:nvSpPr>
        <p:spPr>
          <a:xfrm>
            <a:off x="688975" y="359663"/>
            <a:ext cx="9273540" cy="491160"/>
          </a:xfrm>
          <a:prstGeom prst="rect">
            <a:avLst/>
          </a:prstGeom>
        </p:spPr>
        <p:txBody>
          <a:bodyPr vert="horz" wrap="square" lIns="0" tIns="67310" rIns="0" bIns="0" rtlCol="0">
            <a:spAutoFit/>
          </a:bodyPr>
          <a:lstStyle/>
          <a:p>
            <a:pPr marL="12700" marR="5080">
              <a:lnSpc>
                <a:spcPts val="3310"/>
              </a:lnSpc>
              <a:spcBef>
                <a:spcPts val="530"/>
              </a:spcBef>
            </a:pPr>
            <a:r>
              <a:rPr lang="zh-CN" altLang="en-US" sz="3050"/>
              <a:t>无障碍校园社区和公平学生支持办公室（</a:t>
            </a:r>
            <a:r>
              <a:rPr lang="en-US" altLang="zh-CN" sz="3050"/>
              <a:t>ACCESS</a:t>
            </a:r>
            <a:r>
              <a:rPr lang="zh-CN" altLang="en-US" sz="3050"/>
              <a:t>）</a:t>
            </a:r>
            <a:endParaRPr sz="3050"/>
          </a:p>
        </p:txBody>
      </p:sp>
      <p:sp>
        <p:nvSpPr>
          <p:cNvPr id="8" name="object 8"/>
          <p:cNvSpPr txBox="1">
            <a:spLocks noGrp="1"/>
          </p:cNvSpPr>
          <p:nvPr>
            <p:ph type="body" idx="1"/>
          </p:nvPr>
        </p:nvSpPr>
        <p:spPr>
          <a:xfrm>
            <a:off x="814705" y="1588029"/>
            <a:ext cx="8309821" cy="1761380"/>
          </a:xfrm>
          <a:prstGeom prst="rect">
            <a:avLst/>
          </a:prstGeom>
        </p:spPr>
        <p:txBody>
          <a:bodyPr vert="horz" wrap="square" lIns="0" tIns="47625" rIns="0" bIns="0" rtlCol="0" anchor="t">
            <a:spAutoFit/>
          </a:bodyPr>
          <a:lstStyle/>
          <a:p>
            <a:pPr marL="355600" indent="-343535" algn="l">
              <a:lnSpc>
                <a:spcPct val="90400"/>
              </a:lnSpc>
              <a:spcBef>
                <a:spcPts val="375"/>
              </a:spcBef>
              <a:buFont typeface="Arial"/>
              <a:buChar char="•"/>
              <a:tabLst>
                <a:tab pos="355600" algn="l"/>
              </a:tabLst>
            </a:pPr>
            <a:r>
              <a:rPr lang="zh-CN" altLang="en-US" spc="-20" dirty="0">
                <a:latin typeface="Arial"/>
              </a:rPr>
              <a:t>致力于为 </a:t>
            </a:r>
            <a:r>
              <a:rPr lang="en-US" altLang="zh-CN" spc="-20" dirty="0">
                <a:latin typeface="Arial"/>
              </a:rPr>
              <a:t>SIUE </a:t>
            </a:r>
            <a:r>
              <a:rPr lang="zh-CN" altLang="en-US" spc="-20" dirty="0">
                <a:latin typeface="Arial"/>
              </a:rPr>
              <a:t>有生活障碍的不同学习者提供课程和课外活动住宿，将教室与毕业联系起来。</a:t>
            </a:r>
            <a:br>
              <a:rPr lang="zh-CN" altLang="en-US" spc="-20" dirty="0">
                <a:latin typeface="Arial"/>
              </a:rPr>
            </a:br>
            <a:r>
              <a:rPr lang="zh-CN" altLang="en-US" spc="-20" dirty="0">
                <a:latin typeface="Arial"/>
              </a:rPr>
              <a:t>
政策和资源旨在促进自我倡导、独立并消除入学障碍，为所有学生创造公平的竞争环境。</a:t>
            </a:r>
            <a:endParaRPr lang="en-US" spc="-20" dirty="0">
              <a:cs typeface="Arial"/>
            </a:endParaRPr>
          </a:p>
        </p:txBody>
      </p:sp>
      <p:sp>
        <p:nvSpPr>
          <p:cNvPr id="9" name="object 9"/>
          <p:cNvSpPr txBox="1"/>
          <p:nvPr/>
        </p:nvSpPr>
        <p:spPr>
          <a:xfrm>
            <a:off x="2049840" y="4290997"/>
            <a:ext cx="8239725" cy="1744067"/>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0" tIns="50800" rIns="0" bIns="0" rtlCol="0" anchor="t">
            <a:spAutoFit/>
          </a:bodyPr>
          <a:lstStyle/>
          <a:p>
            <a:pPr marL="12700" algn="l">
              <a:lnSpc>
                <a:spcPct val="100000"/>
              </a:lnSpc>
              <a:spcBef>
                <a:spcPts val="400"/>
              </a:spcBef>
              <a:tabLst>
                <a:tab pos="355600" algn="l"/>
              </a:tabLst>
            </a:pPr>
            <a:r>
              <a:rPr lang="zh-CN" altLang="en-US" sz="2500" b="1">
                <a:solidFill>
                  <a:schemeClr val="tx1"/>
                </a:solidFill>
                <a:latin typeface="Arial"/>
                <a:cs typeface="Arial Black"/>
              </a:rPr>
              <a:t>校园文化目标
促进全面的社会融合
将残疾定位为社会正义问题
将残疾定位为多样性</a:t>
            </a:r>
            <a:endParaRPr sz="2500">
              <a:solidFill>
                <a:schemeClr val="tx1"/>
              </a:solidFill>
              <a:latin typeface="Arial"/>
              <a:cs typeface="Source Sans 3"/>
            </a:endParaRPr>
          </a:p>
        </p:txBody>
      </p:sp>
      <p:grpSp>
        <p:nvGrpSpPr>
          <p:cNvPr id="10" name="object 10"/>
          <p:cNvGrpSpPr/>
          <p:nvPr/>
        </p:nvGrpSpPr>
        <p:grpSpPr>
          <a:xfrm>
            <a:off x="9118600" y="910204"/>
            <a:ext cx="2724150" cy="2724150"/>
            <a:chOff x="8134350" y="3524287"/>
            <a:chExt cx="2724150" cy="2724150"/>
          </a:xfrm>
        </p:grpSpPr>
        <p:pic>
          <p:nvPicPr>
            <p:cNvPr id="11" name="object 11"/>
            <p:cNvPicPr/>
            <p:nvPr/>
          </p:nvPicPr>
          <p:blipFill>
            <a:blip r:embed="rId3" cstate="print"/>
            <a:stretch>
              <a:fillRect/>
            </a:stretch>
          </p:blipFill>
          <p:spPr>
            <a:xfrm>
              <a:off x="8134350" y="3524287"/>
              <a:ext cx="2724150" cy="2724150"/>
            </a:xfrm>
            <a:prstGeom prst="rect">
              <a:avLst/>
            </a:prstGeom>
          </p:spPr>
        </p:pic>
        <p:pic>
          <p:nvPicPr>
            <p:cNvPr id="12" name="object 12"/>
            <p:cNvPicPr/>
            <p:nvPr/>
          </p:nvPicPr>
          <p:blipFill>
            <a:blip r:embed="rId4" cstate="print"/>
            <a:stretch>
              <a:fillRect/>
            </a:stretch>
          </p:blipFill>
          <p:spPr>
            <a:xfrm>
              <a:off x="8343900" y="3733799"/>
              <a:ext cx="2124075" cy="2124075"/>
            </a:xfrm>
            <a:prstGeom prst="rect">
              <a:avLst/>
            </a:prstGeom>
          </p:spPr>
        </p:pic>
      </p:grpSp>
      <p:sp>
        <p:nvSpPr>
          <p:cNvPr id="13" name="object 13"/>
          <p:cNvSpPr txBox="1"/>
          <p:nvPr/>
        </p:nvSpPr>
        <p:spPr>
          <a:xfrm>
            <a:off x="9125797" y="3346029"/>
            <a:ext cx="2583180" cy="314960"/>
          </a:xfrm>
          <a:prstGeom prst="rect">
            <a:avLst/>
          </a:prstGeom>
        </p:spPr>
        <p:txBody>
          <a:bodyPr vert="horz" wrap="square" lIns="0" tIns="12700" rIns="0" bIns="0" rtlCol="0">
            <a:spAutoFit/>
          </a:bodyPr>
          <a:lstStyle/>
          <a:p>
            <a:pPr marL="12700">
              <a:lnSpc>
                <a:spcPct val="100000"/>
              </a:lnSpc>
              <a:spcBef>
                <a:spcPts val="100"/>
              </a:spcBef>
            </a:pPr>
            <a:r>
              <a:rPr lang="ja-JP" altLang="en-US" sz="1900" b="1" i="1" spc="-40">
                <a:solidFill>
                  <a:srgbClr val="1A1817"/>
                </a:solidFill>
                <a:latin typeface="Calibri"/>
                <a:cs typeface="Calibri"/>
              </a:rPr>
              <a:t>立即注册 </a:t>
            </a:r>
            <a:r>
              <a:rPr lang="en-US" sz="1900" b="1" i="1" spc="-40">
                <a:solidFill>
                  <a:srgbClr val="1A1817"/>
                </a:solidFill>
                <a:latin typeface="Calibri"/>
                <a:cs typeface="Calibri"/>
              </a:rPr>
              <a:t>ACCESS！</a:t>
            </a:r>
            <a:endParaRPr sz="1900">
              <a:latin typeface="Calibri"/>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p:cNvGrpSpPr/>
          <p:nvPr/>
        </p:nvGrpSpPr>
        <p:grpSpPr>
          <a:xfrm>
            <a:off x="152400" y="152399"/>
            <a:ext cx="12039600" cy="6705600"/>
            <a:chOff x="152400" y="152399"/>
            <a:chExt cx="12039600" cy="6705600"/>
          </a:xfrm>
        </p:grpSpPr>
        <p:sp>
          <p:nvSpPr>
            <p:cNvPr id="4" name="object 4"/>
            <p:cNvSpPr/>
            <p:nvPr/>
          </p:nvSpPr>
          <p:spPr>
            <a:xfrm>
              <a:off x="152400" y="152399"/>
              <a:ext cx="11887200" cy="6705600"/>
            </a:xfrm>
            <a:custGeom>
              <a:avLst/>
              <a:gdLst/>
              <a:ahLst/>
              <a:cxnLst/>
              <a:rect l="l" t="t" r="r" b="b"/>
              <a:pathLst>
                <a:path w="11887200" h="6705600">
                  <a:moveTo>
                    <a:pt x="11887200" y="0"/>
                  </a:moveTo>
                  <a:lnTo>
                    <a:pt x="0" y="0"/>
                  </a:lnTo>
                  <a:lnTo>
                    <a:pt x="0" y="6705600"/>
                  </a:lnTo>
                  <a:lnTo>
                    <a:pt x="11887200" y="6705600"/>
                  </a:lnTo>
                  <a:lnTo>
                    <a:pt x="11887200" y="0"/>
                  </a:lnTo>
                  <a:close/>
                </a:path>
              </a:pathLst>
            </a:custGeom>
            <a:solidFill>
              <a:srgbClr val="FFFFFF"/>
            </a:solidFill>
          </p:spPr>
          <p:txBody>
            <a:bodyPr wrap="square" lIns="0" tIns="0" rIns="0" bIns="0" rtlCol="0"/>
            <a:lstStyle/>
            <a:p>
              <a:endParaRPr/>
            </a:p>
          </p:txBody>
        </p:sp>
        <p:sp>
          <p:nvSpPr>
            <p:cNvPr id="5" name="object 5"/>
            <p:cNvSpPr/>
            <p:nvPr/>
          </p:nvSpPr>
          <p:spPr>
            <a:xfrm>
              <a:off x="2409825" y="6429375"/>
              <a:ext cx="9782175" cy="428625"/>
            </a:xfrm>
            <a:custGeom>
              <a:avLst/>
              <a:gdLst/>
              <a:ahLst/>
              <a:cxnLst/>
              <a:rect l="l" t="t" r="r" b="b"/>
              <a:pathLst>
                <a:path w="9782175" h="428625">
                  <a:moveTo>
                    <a:pt x="9782175" y="0"/>
                  </a:moveTo>
                  <a:lnTo>
                    <a:pt x="8772525" y="0"/>
                  </a:lnTo>
                  <a:lnTo>
                    <a:pt x="3686175" y="0"/>
                  </a:lnTo>
                  <a:lnTo>
                    <a:pt x="0" y="0"/>
                  </a:lnTo>
                  <a:lnTo>
                    <a:pt x="0" y="95250"/>
                  </a:lnTo>
                  <a:lnTo>
                    <a:pt x="3686175" y="95250"/>
                  </a:lnTo>
                  <a:lnTo>
                    <a:pt x="3686175" y="428625"/>
                  </a:lnTo>
                  <a:lnTo>
                    <a:pt x="9782175" y="428625"/>
                  </a:lnTo>
                  <a:lnTo>
                    <a:pt x="9782175" y="0"/>
                  </a:lnTo>
                  <a:close/>
                </a:path>
              </a:pathLst>
            </a:custGeom>
            <a:solidFill>
              <a:srgbClr val="C00000"/>
            </a:solidFill>
          </p:spPr>
          <p:txBody>
            <a:bodyPr wrap="square" lIns="0" tIns="0" rIns="0" bIns="0" rtlCol="0"/>
            <a:lstStyle/>
            <a:p>
              <a:endParaRPr/>
            </a:p>
          </p:txBody>
        </p:sp>
        <p:pic>
          <p:nvPicPr>
            <p:cNvPr id="6" name="object 6"/>
            <p:cNvPicPr/>
            <p:nvPr/>
          </p:nvPicPr>
          <p:blipFill>
            <a:blip r:embed="rId3" cstate="print"/>
            <a:stretch>
              <a:fillRect/>
            </a:stretch>
          </p:blipFill>
          <p:spPr>
            <a:xfrm>
              <a:off x="447675" y="6419850"/>
              <a:ext cx="1666875" cy="200025"/>
            </a:xfrm>
            <a:prstGeom prst="rect">
              <a:avLst/>
            </a:prstGeom>
          </p:spPr>
        </p:pic>
      </p:grpSp>
      <p:sp>
        <p:nvSpPr>
          <p:cNvPr id="7" name="object 7"/>
          <p:cNvSpPr txBox="1">
            <a:spLocks noGrp="1"/>
          </p:cNvSpPr>
          <p:nvPr>
            <p:ph type="title"/>
          </p:nvPr>
        </p:nvSpPr>
        <p:spPr>
          <a:xfrm>
            <a:off x="477837" y="481965"/>
            <a:ext cx="11231880" cy="495300"/>
          </a:xfrm>
          <a:prstGeom prst="rect">
            <a:avLst/>
          </a:prstGeom>
        </p:spPr>
        <p:txBody>
          <a:bodyPr vert="horz" wrap="square" lIns="0" tIns="16510" rIns="0" bIns="0" rtlCol="0">
            <a:spAutoFit/>
          </a:bodyPr>
          <a:lstStyle/>
          <a:p>
            <a:pPr marL="12700">
              <a:lnSpc>
                <a:spcPct val="100000"/>
              </a:lnSpc>
              <a:spcBef>
                <a:spcPts val="130"/>
              </a:spcBef>
            </a:pPr>
            <a:r>
              <a:rPr lang="zh-CN" altLang="en-US" sz="3050"/>
              <a:t>平等机会、机会和第九条协调</a:t>
            </a:r>
            <a:endParaRPr sz="3050"/>
          </a:p>
        </p:txBody>
      </p:sp>
      <p:sp>
        <p:nvSpPr>
          <p:cNvPr id="12" name="TextBox 11">
            <a:extLst>
              <a:ext uri="{FF2B5EF4-FFF2-40B4-BE49-F238E27FC236}">
                <a16:creationId xmlns:a16="http://schemas.microsoft.com/office/drawing/2014/main" id="{591EBF61-15E5-2F67-9F30-F120E9F473F5}"/>
              </a:ext>
            </a:extLst>
          </p:cNvPr>
          <p:cNvSpPr txBox="1"/>
          <p:nvPr/>
        </p:nvSpPr>
        <p:spPr>
          <a:xfrm>
            <a:off x="624416" y="1121833"/>
            <a:ext cx="10699749" cy="30080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39395" marR="5080" indent="-226695">
              <a:lnSpc>
                <a:spcPct val="90400"/>
              </a:lnSpc>
              <a:spcBef>
                <a:spcPts val="375"/>
              </a:spcBef>
              <a:buFont typeface="Arial,Sans-Serif"/>
              <a:buChar char="•"/>
            </a:pPr>
            <a:r>
              <a:rPr lang="zh-CN" altLang="en-US" sz="2400">
                <a:solidFill>
                  <a:srgbClr val="1A1817"/>
                </a:solidFill>
                <a:latin typeface="Arial"/>
                <a:cs typeface="Arial"/>
              </a:rPr>
              <a:t>致力于为所有学生和教职员工提供平等机会的原则
通过确保整个校园遵守联邦、州和地方公平就业法律法规，促进和培养包容性的校园环境
举报性骚扰、性暴力、不当性行为、关系暴力和受保护身份（例如种族、宗教、年龄等）骚扰或歧视的起点
收到强制疫苗接种的宗教和医疗豁免请求
接收教室或工作场所的宗教便利请求
支持学生的怀孕住宿</a:t>
            </a:r>
            <a:endParaRPr lang="en-US"/>
          </a:p>
        </p:txBody>
      </p:sp>
    </p:spTree>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2BDE30-6BFB-9A77-ECC4-48856F8027E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A2F0922-DCDC-639F-370F-710239125542}"/>
              </a:ext>
            </a:extLst>
          </p:cNvPr>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C00000"/>
          </a:solidFill>
        </p:spPr>
        <p:txBody>
          <a:bodyPr wrap="square" lIns="0" tIns="0" rIns="0" bIns="0" rtlCol="0"/>
          <a:lstStyle/>
          <a:p>
            <a:endParaRPr/>
          </a:p>
        </p:txBody>
      </p:sp>
      <p:grpSp>
        <p:nvGrpSpPr>
          <p:cNvPr id="3" name="object 3">
            <a:extLst>
              <a:ext uri="{FF2B5EF4-FFF2-40B4-BE49-F238E27FC236}">
                <a16:creationId xmlns:a16="http://schemas.microsoft.com/office/drawing/2014/main" id="{B0D5F07E-FBE1-F88B-29E6-3DFB2753BC82}"/>
              </a:ext>
            </a:extLst>
          </p:cNvPr>
          <p:cNvGrpSpPr/>
          <p:nvPr/>
        </p:nvGrpSpPr>
        <p:grpSpPr>
          <a:xfrm>
            <a:off x="152400" y="152399"/>
            <a:ext cx="12039600" cy="6705600"/>
            <a:chOff x="152400" y="152399"/>
            <a:chExt cx="12039600" cy="6705600"/>
          </a:xfrm>
        </p:grpSpPr>
        <p:sp>
          <p:nvSpPr>
            <p:cNvPr id="4" name="object 4">
              <a:extLst>
                <a:ext uri="{FF2B5EF4-FFF2-40B4-BE49-F238E27FC236}">
                  <a16:creationId xmlns:a16="http://schemas.microsoft.com/office/drawing/2014/main" id="{3CD7A431-859A-D3A6-C3F4-87C6FF4F834A}"/>
                </a:ext>
              </a:extLst>
            </p:cNvPr>
            <p:cNvSpPr/>
            <p:nvPr/>
          </p:nvSpPr>
          <p:spPr>
            <a:xfrm>
              <a:off x="152400" y="152399"/>
              <a:ext cx="11887200" cy="6705600"/>
            </a:xfrm>
            <a:custGeom>
              <a:avLst/>
              <a:gdLst/>
              <a:ahLst/>
              <a:cxnLst/>
              <a:rect l="l" t="t" r="r" b="b"/>
              <a:pathLst>
                <a:path w="11887200" h="6705600">
                  <a:moveTo>
                    <a:pt x="11887200" y="0"/>
                  </a:moveTo>
                  <a:lnTo>
                    <a:pt x="0" y="0"/>
                  </a:lnTo>
                  <a:lnTo>
                    <a:pt x="0" y="6705600"/>
                  </a:lnTo>
                  <a:lnTo>
                    <a:pt x="11887200" y="6705600"/>
                  </a:lnTo>
                  <a:lnTo>
                    <a:pt x="11887200"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46FD2F16-1200-D623-80ED-49801FEA64C1}"/>
                </a:ext>
              </a:extLst>
            </p:cNvPr>
            <p:cNvSpPr/>
            <p:nvPr/>
          </p:nvSpPr>
          <p:spPr>
            <a:xfrm>
              <a:off x="2409825" y="6429375"/>
              <a:ext cx="9782175" cy="428625"/>
            </a:xfrm>
            <a:custGeom>
              <a:avLst/>
              <a:gdLst/>
              <a:ahLst/>
              <a:cxnLst/>
              <a:rect l="l" t="t" r="r" b="b"/>
              <a:pathLst>
                <a:path w="9782175" h="428625">
                  <a:moveTo>
                    <a:pt x="9782175" y="0"/>
                  </a:moveTo>
                  <a:lnTo>
                    <a:pt x="8772525" y="0"/>
                  </a:lnTo>
                  <a:lnTo>
                    <a:pt x="3686175" y="0"/>
                  </a:lnTo>
                  <a:lnTo>
                    <a:pt x="0" y="0"/>
                  </a:lnTo>
                  <a:lnTo>
                    <a:pt x="0" y="95250"/>
                  </a:lnTo>
                  <a:lnTo>
                    <a:pt x="3686175" y="95250"/>
                  </a:lnTo>
                  <a:lnTo>
                    <a:pt x="3686175" y="428625"/>
                  </a:lnTo>
                  <a:lnTo>
                    <a:pt x="9782175" y="428625"/>
                  </a:lnTo>
                  <a:lnTo>
                    <a:pt x="9782175" y="0"/>
                  </a:lnTo>
                  <a:close/>
                </a:path>
              </a:pathLst>
            </a:custGeom>
            <a:solidFill>
              <a:srgbClr val="C00000"/>
            </a:solidFill>
          </p:spPr>
          <p:txBody>
            <a:bodyPr wrap="square" lIns="0" tIns="0" rIns="0" bIns="0" rtlCol="0"/>
            <a:lstStyle/>
            <a:p>
              <a:endParaRPr/>
            </a:p>
          </p:txBody>
        </p:sp>
        <p:pic>
          <p:nvPicPr>
            <p:cNvPr id="6" name="object 6">
              <a:extLst>
                <a:ext uri="{FF2B5EF4-FFF2-40B4-BE49-F238E27FC236}">
                  <a16:creationId xmlns:a16="http://schemas.microsoft.com/office/drawing/2014/main" id="{014463AC-425B-8DD9-186E-4669465FA463}"/>
                </a:ext>
              </a:extLst>
            </p:cNvPr>
            <p:cNvPicPr/>
            <p:nvPr/>
          </p:nvPicPr>
          <p:blipFill>
            <a:blip r:embed="rId2" cstate="print"/>
            <a:stretch>
              <a:fillRect/>
            </a:stretch>
          </p:blipFill>
          <p:spPr>
            <a:xfrm>
              <a:off x="447675" y="6419850"/>
              <a:ext cx="1666875" cy="200025"/>
            </a:xfrm>
            <a:prstGeom prst="rect">
              <a:avLst/>
            </a:prstGeom>
          </p:spPr>
        </p:pic>
      </p:grpSp>
      <p:sp>
        <p:nvSpPr>
          <p:cNvPr id="7" name="object 7">
            <a:extLst>
              <a:ext uri="{FF2B5EF4-FFF2-40B4-BE49-F238E27FC236}">
                <a16:creationId xmlns:a16="http://schemas.microsoft.com/office/drawing/2014/main" id="{115650E0-4830-65B1-DE30-9B3EA98EB48F}"/>
              </a:ext>
            </a:extLst>
          </p:cNvPr>
          <p:cNvSpPr txBox="1">
            <a:spLocks noGrp="1"/>
          </p:cNvSpPr>
          <p:nvPr>
            <p:ph type="title"/>
          </p:nvPr>
        </p:nvSpPr>
        <p:spPr>
          <a:xfrm>
            <a:off x="649898" y="359663"/>
            <a:ext cx="9273540" cy="1426415"/>
          </a:xfrm>
          <a:prstGeom prst="rect">
            <a:avLst/>
          </a:prstGeom>
        </p:spPr>
        <p:txBody>
          <a:bodyPr vert="horz" wrap="square" lIns="0" tIns="391540" rIns="0" bIns="0" rtlCol="0" anchor="t">
            <a:spAutoFit/>
          </a:bodyPr>
          <a:lstStyle/>
          <a:p>
            <a:pPr marL="12700">
              <a:spcBef>
                <a:spcPts val="130"/>
              </a:spcBef>
            </a:pPr>
            <a:r>
              <a:rPr lang="en-US" dirty="0" err="1"/>
              <a:t>CircleIn</a:t>
            </a:r>
            <a:r>
              <a:rPr lang="en-US" dirty="0"/>
              <a:t> </a:t>
            </a:r>
            <a:br>
              <a:rPr lang="en-US" dirty="0"/>
            </a:br>
            <a:r>
              <a:rPr lang="zh-CN" altLang="en-US" dirty="0"/>
              <a:t>（应用软件）</a:t>
            </a:r>
            <a:endParaRPr lang="en-US" dirty="0"/>
          </a:p>
        </p:txBody>
      </p:sp>
      <p:pic>
        <p:nvPicPr>
          <p:cNvPr id="13" name="Picture 12" descr="A poster of a qr code&#10;&#10;AI-generated content may be incorrect.">
            <a:extLst>
              <a:ext uri="{FF2B5EF4-FFF2-40B4-BE49-F238E27FC236}">
                <a16:creationId xmlns:a16="http://schemas.microsoft.com/office/drawing/2014/main" id="{56F5FBE5-92D0-E3B4-15C3-20398B335A66}"/>
              </a:ext>
            </a:extLst>
          </p:cNvPr>
          <p:cNvPicPr>
            <a:picLocks noChangeAspect="1"/>
          </p:cNvPicPr>
          <p:nvPr/>
        </p:nvPicPr>
        <p:blipFill>
          <a:blip r:embed="rId3"/>
          <a:stretch>
            <a:fillRect/>
          </a:stretch>
        </p:blipFill>
        <p:spPr>
          <a:xfrm>
            <a:off x="3595746" y="361627"/>
            <a:ext cx="4574304" cy="5837696"/>
          </a:xfrm>
          <a:prstGeom prst="rect">
            <a:avLst/>
          </a:prstGeom>
        </p:spPr>
      </p:pic>
    </p:spTree>
    <p:extLst>
      <p:ext uri="{BB962C8B-B14F-4D97-AF65-F5344CB8AC3E}">
        <p14:creationId xmlns:p14="http://schemas.microsoft.com/office/powerpoint/2010/main" val="3758337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429375"/>
            <a:ext cx="9753600" cy="428625"/>
          </a:xfrm>
          <a:custGeom>
            <a:avLst/>
            <a:gdLst/>
            <a:ahLst/>
            <a:cxnLst/>
            <a:rect l="l" t="t" r="r" b="b"/>
            <a:pathLst>
              <a:path w="9753600" h="428625">
                <a:moveTo>
                  <a:pt x="9753600" y="0"/>
                </a:moveTo>
                <a:lnTo>
                  <a:pt x="6096000" y="0"/>
                </a:lnTo>
                <a:lnTo>
                  <a:pt x="971550" y="0"/>
                </a:lnTo>
                <a:lnTo>
                  <a:pt x="0" y="0"/>
                </a:lnTo>
                <a:lnTo>
                  <a:pt x="0" y="428625"/>
                </a:lnTo>
                <a:lnTo>
                  <a:pt x="6096000" y="428625"/>
                </a:lnTo>
                <a:lnTo>
                  <a:pt x="6096000" y="95250"/>
                </a:lnTo>
                <a:lnTo>
                  <a:pt x="9753600" y="95250"/>
                </a:lnTo>
                <a:lnTo>
                  <a:pt x="9753600" y="0"/>
                </a:lnTo>
                <a:close/>
              </a:path>
            </a:pathLst>
          </a:custGeom>
          <a:solidFill>
            <a:srgbClr val="C00000"/>
          </a:solidFill>
        </p:spPr>
        <p:txBody>
          <a:bodyPr wrap="square" lIns="0" tIns="0" rIns="0" bIns="0" rtlCol="0"/>
          <a:lstStyle/>
          <a:p>
            <a:endParaRPr/>
          </a:p>
        </p:txBody>
      </p:sp>
      <p:pic>
        <p:nvPicPr>
          <p:cNvPr id="3" name="object 3"/>
          <p:cNvPicPr/>
          <p:nvPr/>
        </p:nvPicPr>
        <p:blipFill>
          <a:blip r:embed="rId2" cstate="print"/>
          <a:stretch>
            <a:fillRect/>
          </a:stretch>
        </p:blipFill>
        <p:spPr>
          <a:xfrm>
            <a:off x="10172700" y="6419850"/>
            <a:ext cx="1657350" cy="200025"/>
          </a:xfrm>
          <a:prstGeom prst="rect">
            <a:avLst/>
          </a:prstGeom>
        </p:spPr>
      </p:pic>
      <p:sp>
        <p:nvSpPr>
          <p:cNvPr id="4" name="object 4"/>
          <p:cNvSpPr txBox="1">
            <a:spLocks noGrp="1"/>
          </p:cNvSpPr>
          <p:nvPr>
            <p:ph type="title"/>
          </p:nvPr>
        </p:nvSpPr>
        <p:spPr>
          <a:prstGeom prst="rect">
            <a:avLst/>
          </a:prstGeom>
        </p:spPr>
        <p:txBody>
          <a:bodyPr vert="horz" wrap="square" lIns="0" tIns="391540" rIns="0" bIns="0" rtlCol="0">
            <a:spAutoFit/>
          </a:bodyPr>
          <a:lstStyle/>
          <a:p>
            <a:pPr marL="22225">
              <a:lnSpc>
                <a:spcPct val="100000"/>
              </a:lnSpc>
              <a:spcBef>
                <a:spcPts val="130"/>
              </a:spcBef>
            </a:pPr>
            <a:r>
              <a:rPr lang="ja-JP" altLang="en-US"/>
              <a:t>联系我们</a:t>
            </a:r>
            <a:endParaRPr spc="-25"/>
          </a:p>
        </p:txBody>
      </p:sp>
      <p:pic>
        <p:nvPicPr>
          <p:cNvPr id="20" name="object 20"/>
          <p:cNvPicPr/>
          <p:nvPr/>
        </p:nvPicPr>
        <p:blipFill>
          <a:blip r:embed="rId3" cstate="print"/>
          <a:stretch>
            <a:fillRect/>
          </a:stretch>
        </p:blipFill>
        <p:spPr>
          <a:xfrm>
            <a:off x="4502881" y="1074164"/>
            <a:ext cx="2629432" cy="3467507"/>
          </a:xfrm>
          <a:prstGeom prst="rect">
            <a:avLst/>
          </a:prstGeom>
        </p:spPr>
      </p:pic>
      <p:sp>
        <p:nvSpPr>
          <p:cNvPr id="22" name="object 22"/>
          <p:cNvSpPr txBox="1"/>
          <p:nvPr/>
        </p:nvSpPr>
        <p:spPr>
          <a:xfrm>
            <a:off x="4726075" y="4190215"/>
            <a:ext cx="2273934" cy="753411"/>
          </a:xfrm>
          <a:prstGeom prst="rect">
            <a:avLst/>
          </a:prstGeom>
        </p:spPr>
        <p:txBody>
          <a:bodyPr vert="horz" wrap="square" lIns="0" tIns="95885" rIns="0" bIns="0" rtlCol="0" anchor="t">
            <a:spAutoFit/>
          </a:bodyPr>
          <a:lstStyle/>
          <a:p>
            <a:pPr algn="ctr">
              <a:lnSpc>
                <a:spcPct val="100000"/>
              </a:lnSpc>
              <a:spcBef>
                <a:spcPts val="755"/>
              </a:spcBef>
            </a:pPr>
            <a:r>
              <a:rPr lang="en-US" sz="1800" b="1">
                <a:solidFill>
                  <a:srgbClr val="C00000"/>
                </a:solidFill>
                <a:latin typeface="Arial"/>
                <a:cs typeface="Arial"/>
              </a:rPr>
              <a:t>Kelly Atkins </a:t>
            </a:r>
            <a:r>
              <a:rPr lang="ja-JP" altLang="en-US" sz="1800" b="1">
                <a:solidFill>
                  <a:srgbClr val="C00000"/>
                </a:solidFill>
                <a:latin typeface="Arial"/>
                <a:cs typeface="Arial"/>
              </a:rPr>
              <a:t>博士
学生成功助理主任</a:t>
            </a:r>
            <a:endParaRPr sz="1700">
              <a:latin typeface="Arial"/>
              <a:cs typeface="Source Sans 3"/>
            </a:endParaRPr>
          </a:p>
        </p:txBody>
      </p:sp>
      <p:sp>
        <p:nvSpPr>
          <p:cNvPr id="23" name="object 23"/>
          <p:cNvSpPr txBox="1"/>
          <p:nvPr/>
        </p:nvSpPr>
        <p:spPr>
          <a:xfrm>
            <a:off x="4966315" y="5207388"/>
            <a:ext cx="1909868" cy="528991"/>
          </a:xfrm>
          <a:prstGeom prst="rect">
            <a:avLst/>
          </a:prstGeom>
        </p:spPr>
        <p:txBody>
          <a:bodyPr vert="horz" wrap="square" lIns="0" tIns="15875" rIns="0" bIns="0" rtlCol="0">
            <a:spAutoFit/>
          </a:bodyPr>
          <a:lstStyle/>
          <a:p>
            <a:pPr marL="1270" algn="ctr">
              <a:lnSpc>
                <a:spcPts val="2035"/>
              </a:lnSpc>
              <a:spcBef>
                <a:spcPts val="125"/>
              </a:spcBef>
            </a:pPr>
            <a:r>
              <a:rPr sz="1700" spc="-10">
                <a:solidFill>
                  <a:srgbClr val="1A1817"/>
                </a:solidFill>
                <a:latin typeface="Arial"/>
                <a:cs typeface="Arial"/>
              </a:rPr>
              <a:t>618-650-</a:t>
            </a:r>
            <a:r>
              <a:rPr sz="1700" spc="-20">
                <a:solidFill>
                  <a:srgbClr val="1A1817"/>
                </a:solidFill>
                <a:latin typeface="Arial"/>
                <a:cs typeface="Arial"/>
              </a:rPr>
              <a:t>3071</a:t>
            </a:r>
            <a:endParaRPr sz="1700">
              <a:latin typeface="Arial"/>
              <a:cs typeface="Arial"/>
            </a:endParaRPr>
          </a:p>
          <a:p>
            <a:pPr algn="ctr">
              <a:lnSpc>
                <a:spcPts val="2035"/>
              </a:lnSpc>
            </a:pPr>
            <a:r>
              <a:rPr sz="1700" spc="-10">
                <a:solidFill>
                  <a:srgbClr val="1A1817"/>
                </a:solidFill>
                <a:latin typeface="Arial"/>
                <a:cs typeface="Arial"/>
                <a:hlinkClick r:id="rId4"/>
              </a:rPr>
              <a:t>kelatki@siue.edu</a:t>
            </a:r>
            <a:endParaRPr sz="1700">
              <a:latin typeface="Arial"/>
              <a:cs typeface="Arial"/>
            </a:endParaRPr>
          </a:p>
        </p:txBody>
      </p:sp>
      <p:pic>
        <p:nvPicPr>
          <p:cNvPr id="11" name="Picture 10" descr="A person smiling at camera&#10;&#10;Description automatically generated">
            <a:extLst>
              <a:ext uri="{FF2B5EF4-FFF2-40B4-BE49-F238E27FC236}">
                <a16:creationId xmlns:a16="http://schemas.microsoft.com/office/drawing/2014/main" id="{449FB90F-B285-71E7-76D7-15B786E83B9B}"/>
              </a:ext>
            </a:extLst>
          </p:cNvPr>
          <p:cNvPicPr>
            <a:picLocks noChangeAspect="1"/>
          </p:cNvPicPr>
          <p:nvPr/>
        </p:nvPicPr>
        <p:blipFill>
          <a:blip r:embed="rId5"/>
          <a:srcRect l="10547" t="-730" r="7422" b="-730"/>
          <a:stretch/>
        </p:blipFill>
        <p:spPr>
          <a:xfrm>
            <a:off x="4726074" y="1249905"/>
            <a:ext cx="2221551" cy="2941285"/>
          </a:xfrm>
          <a:prstGeom prst="rect">
            <a:avLst/>
          </a:prstGeom>
        </p:spPr>
      </p:pic>
      <p:grpSp>
        <p:nvGrpSpPr>
          <p:cNvPr id="10" name="object 19">
            <a:extLst>
              <a:ext uri="{FF2B5EF4-FFF2-40B4-BE49-F238E27FC236}">
                <a16:creationId xmlns:a16="http://schemas.microsoft.com/office/drawing/2014/main" id="{8159753C-85B9-7C1B-FD27-F8571A10459F}"/>
              </a:ext>
            </a:extLst>
          </p:cNvPr>
          <p:cNvGrpSpPr/>
          <p:nvPr/>
        </p:nvGrpSpPr>
        <p:grpSpPr>
          <a:xfrm>
            <a:off x="7549517" y="1074163"/>
            <a:ext cx="2629432" cy="3467507"/>
            <a:chOff x="4767331" y="923535"/>
            <a:chExt cx="2629432" cy="3467507"/>
          </a:xfrm>
        </p:grpSpPr>
        <p:pic>
          <p:nvPicPr>
            <p:cNvPr id="14" name="object 20">
              <a:extLst>
                <a:ext uri="{FF2B5EF4-FFF2-40B4-BE49-F238E27FC236}">
                  <a16:creationId xmlns:a16="http://schemas.microsoft.com/office/drawing/2014/main" id="{8F5AC743-12B4-401A-730E-8A0CDEB44295}"/>
                </a:ext>
              </a:extLst>
            </p:cNvPr>
            <p:cNvPicPr/>
            <p:nvPr/>
          </p:nvPicPr>
          <p:blipFill>
            <a:blip r:embed="rId3" cstate="print"/>
            <a:stretch>
              <a:fillRect/>
            </a:stretch>
          </p:blipFill>
          <p:spPr>
            <a:xfrm>
              <a:off x="4767331" y="923535"/>
              <a:ext cx="2629432" cy="3467507"/>
            </a:xfrm>
            <a:prstGeom prst="rect">
              <a:avLst/>
            </a:prstGeom>
          </p:spPr>
        </p:pic>
        <p:pic>
          <p:nvPicPr>
            <p:cNvPr id="15" name="object 21" descr="A person smiling for a picture&#10;&#10;Description automatically generated">
              <a:extLst>
                <a:ext uri="{FF2B5EF4-FFF2-40B4-BE49-F238E27FC236}">
                  <a16:creationId xmlns:a16="http://schemas.microsoft.com/office/drawing/2014/main" id="{4A9C9323-CA6B-E91F-6C6B-4BEF385BEB9A}"/>
                </a:ext>
              </a:extLst>
            </p:cNvPr>
            <p:cNvPicPr/>
            <p:nvPr/>
          </p:nvPicPr>
          <p:blipFill>
            <a:blip r:embed="rId6"/>
            <a:stretch>
              <a:fillRect/>
            </a:stretch>
          </p:blipFill>
          <p:spPr>
            <a:xfrm>
              <a:off x="5010178" y="1095188"/>
              <a:ext cx="1962763" cy="2943225"/>
            </a:xfrm>
            <a:prstGeom prst="rect">
              <a:avLst/>
            </a:prstGeom>
          </p:spPr>
        </p:pic>
      </p:grpSp>
      <p:sp>
        <p:nvSpPr>
          <p:cNvPr id="12" name="object 22">
            <a:extLst>
              <a:ext uri="{FF2B5EF4-FFF2-40B4-BE49-F238E27FC236}">
                <a16:creationId xmlns:a16="http://schemas.microsoft.com/office/drawing/2014/main" id="{82F28F0E-243A-426D-0FF7-33744D49E40B}"/>
              </a:ext>
            </a:extLst>
          </p:cNvPr>
          <p:cNvSpPr txBox="1"/>
          <p:nvPr/>
        </p:nvSpPr>
        <p:spPr>
          <a:xfrm>
            <a:off x="7825627" y="4221964"/>
            <a:ext cx="1956435" cy="753411"/>
          </a:xfrm>
          <a:prstGeom prst="rect">
            <a:avLst/>
          </a:prstGeom>
        </p:spPr>
        <p:txBody>
          <a:bodyPr vert="horz" wrap="square" lIns="0" tIns="95885" rIns="0" bIns="0" rtlCol="0" anchor="t">
            <a:spAutoFit/>
          </a:bodyPr>
          <a:lstStyle>
            <a:defPPr>
              <a:defRPr kern="0"/>
            </a:defPPr>
          </a:lstStyle>
          <a:p>
            <a:pPr algn="ctr">
              <a:spcBef>
                <a:spcPts val="755"/>
              </a:spcBef>
            </a:pPr>
            <a:r>
              <a:rPr lang="en-US" b="1" dirty="0">
                <a:solidFill>
                  <a:srgbClr val="C00000"/>
                </a:solidFill>
                <a:latin typeface="Arial"/>
                <a:cs typeface="Arial"/>
              </a:rPr>
              <a:t>Mindy Dilley </a:t>
            </a:r>
            <a:r>
              <a:rPr lang="ja-JP" altLang="en-US" b="1" dirty="0">
                <a:solidFill>
                  <a:srgbClr val="C00000"/>
                </a:solidFill>
                <a:latin typeface="Arial"/>
                <a:cs typeface="Arial"/>
              </a:rPr>
              <a:t>博士
学生</a:t>
            </a:r>
            <a:r>
              <a:rPr lang="zh-CN" altLang="en-US" b="1" dirty="0">
                <a:solidFill>
                  <a:srgbClr val="C00000"/>
                </a:solidFill>
                <a:latin typeface="Arial"/>
                <a:cs typeface="Arial"/>
              </a:rPr>
              <a:t>处</a:t>
            </a:r>
            <a:r>
              <a:rPr lang="ja-JP" altLang="en-US" b="1" dirty="0">
                <a:solidFill>
                  <a:srgbClr val="C00000"/>
                </a:solidFill>
                <a:latin typeface="Arial"/>
                <a:cs typeface="Arial"/>
              </a:rPr>
              <a:t>助理院长</a:t>
            </a:r>
            <a:endParaRPr dirty="0">
              <a:latin typeface="Arial"/>
              <a:cs typeface="Arial"/>
            </a:endParaRPr>
          </a:p>
        </p:txBody>
      </p:sp>
      <p:sp>
        <p:nvSpPr>
          <p:cNvPr id="13" name="object 23">
            <a:extLst>
              <a:ext uri="{FF2B5EF4-FFF2-40B4-BE49-F238E27FC236}">
                <a16:creationId xmlns:a16="http://schemas.microsoft.com/office/drawing/2014/main" id="{DA3FF77A-0F49-0FB1-3478-837744E2C917}"/>
              </a:ext>
            </a:extLst>
          </p:cNvPr>
          <p:cNvSpPr txBox="1"/>
          <p:nvPr/>
        </p:nvSpPr>
        <p:spPr>
          <a:xfrm>
            <a:off x="7917701" y="5207387"/>
            <a:ext cx="1751118" cy="528991"/>
          </a:xfrm>
          <a:prstGeom prst="rect">
            <a:avLst/>
          </a:prstGeom>
        </p:spPr>
        <p:txBody>
          <a:bodyPr vert="horz" wrap="square" lIns="0" tIns="15875" rIns="0" bIns="0" rtlCol="0" anchor="t">
            <a:spAutoFit/>
          </a:bodyPr>
          <a:lstStyle>
            <a:defPPr>
              <a:defRPr kern="0"/>
            </a:defPPr>
          </a:lstStyle>
          <a:p>
            <a:pPr marL="1270" algn="ctr">
              <a:lnSpc>
                <a:spcPts val="2035"/>
              </a:lnSpc>
              <a:spcBef>
                <a:spcPts val="125"/>
              </a:spcBef>
            </a:pPr>
            <a:r>
              <a:rPr lang="en-US" sz="1700" spc="-20">
                <a:solidFill>
                  <a:srgbClr val="1A1817"/>
                </a:solidFill>
                <a:latin typeface="Arial"/>
                <a:cs typeface="Arial"/>
              </a:rPr>
              <a:t>618-650-2020</a:t>
            </a:r>
            <a:endParaRPr>
              <a:latin typeface="Arial"/>
              <a:cs typeface="Arial"/>
            </a:endParaRPr>
          </a:p>
          <a:p>
            <a:pPr algn="ctr">
              <a:lnSpc>
                <a:spcPts val="2035"/>
              </a:lnSpc>
            </a:pPr>
            <a:r>
              <a:rPr lang="en-US" sz="1700" spc="-10">
                <a:solidFill>
                  <a:srgbClr val="1A1817"/>
                </a:solidFill>
                <a:latin typeface="Arial"/>
                <a:ea typeface="Source Sans Pro"/>
                <a:cs typeface="Arial"/>
                <a:hlinkClick r:id="rId7"/>
              </a:rPr>
              <a:t>medille@siue.edu</a:t>
            </a:r>
            <a:endParaRPr lang="en-US">
              <a:solidFill>
                <a:srgbClr val="000000"/>
              </a:solidFill>
              <a:latin typeface="Arial"/>
              <a:cs typeface="Arial"/>
            </a:endParaRPr>
          </a:p>
        </p:txBody>
      </p:sp>
    </p:spTree>
    <p:extLst>
      <p:ext uri="{BB962C8B-B14F-4D97-AF65-F5344CB8AC3E}">
        <p14:creationId xmlns:p14="http://schemas.microsoft.com/office/powerpoint/2010/main" val="1594710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building with trees in front of it&#10;&#10;Description automatically generated">
            <a:extLst>
              <a:ext uri="{FF2B5EF4-FFF2-40B4-BE49-F238E27FC236}">
                <a16:creationId xmlns:a16="http://schemas.microsoft.com/office/drawing/2014/main" id="{2C9F19EE-464D-BE47-3306-332D0CF4D5CE}"/>
              </a:ext>
            </a:extLst>
          </p:cNvPr>
          <p:cNvPicPr>
            <a:picLocks noGrp="1" noChangeAspect="1"/>
          </p:cNvPicPr>
          <p:nvPr>
            <p:ph type="pic" sz="quarter" idx="10"/>
          </p:nvPr>
        </p:nvPicPr>
        <p:blipFill>
          <a:blip r:embed="rId2"/>
          <a:srcRect t="15389" b="15389"/>
          <a:stretch>
            <a:fillRect/>
          </a:stretch>
        </p:blipFill>
        <p:spPr/>
      </p:pic>
      <p:sp>
        <p:nvSpPr>
          <p:cNvPr id="3" name="Text Placeholder 2">
            <a:extLst>
              <a:ext uri="{FF2B5EF4-FFF2-40B4-BE49-F238E27FC236}">
                <a16:creationId xmlns:a16="http://schemas.microsoft.com/office/drawing/2014/main" id="{684287C1-5B9F-6042-9D9E-8A1BA25E513C}"/>
              </a:ext>
            </a:extLst>
          </p:cNvPr>
          <p:cNvSpPr>
            <a:spLocks noGrp="1"/>
          </p:cNvSpPr>
          <p:nvPr>
            <p:ph type="body" idx="1"/>
          </p:nvPr>
        </p:nvSpPr>
        <p:spPr>
          <a:xfrm>
            <a:off x="1" y="4455586"/>
            <a:ext cx="12191999" cy="687485"/>
          </a:xfrm>
        </p:spPr>
        <p:txBody>
          <a:bodyPr/>
          <a:lstStyle/>
          <a:p>
            <a:r>
              <a:rPr lang="ja-JP" altLang="en-US"/>
              <a:t>大学宿舍</a:t>
            </a:r>
            <a:endParaRPr lang="en-US"/>
          </a:p>
        </p:txBody>
      </p:sp>
      <p:sp>
        <p:nvSpPr>
          <p:cNvPr id="4" name="Title 3">
            <a:extLst>
              <a:ext uri="{FF2B5EF4-FFF2-40B4-BE49-F238E27FC236}">
                <a16:creationId xmlns:a16="http://schemas.microsoft.com/office/drawing/2014/main" id="{7A2A6D51-933D-C74E-B744-A14B13FADB8F}"/>
              </a:ext>
            </a:extLst>
          </p:cNvPr>
          <p:cNvSpPr>
            <a:spLocks noGrp="1"/>
          </p:cNvSpPr>
          <p:nvPr>
            <p:ph type="title"/>
          </p:nvPr>
        </p:nvSpPr>
        <p:spPr/>
        <p:txBody>
          <a:bodyPr/>
          <a:lstStyle/>
          <a:p>
            <a:r>
              <a:rPr lang="ja-JP" altLang="en-US">
                <a:latin typeface="Arial Black"/>
              </a:rPr>
              <a:t>校园生活</a:t>
            </a:r>
            <a:endParaRPr lang="en-US"/>
          </a:p>
        </p:txBody>
      </p:sp>
    </p:spTree>
    <p:extLst>
      <p:ext uri="{BB962C8B-B14F-4D97-AF65-F5344CB8AC3E}">
        <p14:creationId xmlns:p14="http://schemas.microsoft.com/office/powerpoint/2010/main" val="1584197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87D16C-92D6-2275-04B4-6684EACC82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97907C-802A-62C4-3AE2-66FAA29F6B6D}"/>
              </a:ext>
            </a:extLst>
          </p:cNvPr>
          <p:cNvSpPr>
            <a:spLocks noGrp="1"/>
          </p:cNvSpPr>
          <p:nvPr>
            <p:ph type="title"/>
          </p:nvPr>
        </p:nvSpPr>
        <p:spPr>
          <a:xfrm>
            <a:off x="593726" y="1707434"/>
            <a:ext cx="11008250" cy="1336520"/>
          </a:xfrm>
        </p:spPr>
        <p:txBody>
          <a:bodyPr wrap="square" lIns="0" tIns="0" rIns="0" bIns="0" anchor="t">
            <a:spAutoFit/>
          </a:bodyPr>
          <a:lstStyle/>
          <a:p>
            <a:r>
              <a:rPr lang="ja-JP" altLang="en-US" sz="9650"/>
              <a:t>快速检查 </a:t>
            </a:r>
            <a:r>
              <a:rPr lang="en-US" altLang="ja-JP" sz="9650"/>
              <a:t>#1</a:t>
            </a:r>
            <a:endParaRPr lang="en-US" sz="9650">
              <a:solidFill>
                <a:srgbClr val="575555"/>
              </a:solidFill>
            </a:endParaRPr>
          </a:p>
        </p:txBody>
      </p:sp>
      <p:pic>
        <p:nvPicPr>
          <p:cNvPr id="3" name="object 6">
            <a:extLst>
              <a:ext uri="{FF2B5EF4-FFF2-40B4-BE49-F238E27FC236}">
                <a16:creationId xmlns:a16="http://schemas.microsoft.com/office/drawing/2014/main" id="{A1E3C7AD-1D8E-730E-9D90-7912EF4BAE54}"/>
              </a:ext>
            </a:extLst>
          </p:cNvPr>
          <p:cNvPicPr/>
          <p:nvPr/>
        </p:nvPicPr>
        <p:blipFill>
          <a:blip r:embed="rId4" cstate="print"/>
          <a:stretch>
            <a:fillRect/>
          </a:stretch>
        </p:blipFill>
        <p:spPr>
          <a:xfrm>
            <a:off x="9523638" y="6093279"/>
            <a:ext cx="2469697" cy="295275"/>
          </a:xfrm>
          <a:prstGeom prst="rect">
            <a:avLst/>
          </a:prstGeom>
        </p:spPr>
      </p:pic>
      <p:sp>
        <p:nvSpPr>
          <p:cNvPr id="2" name="TextBox 1">
            <a:extLst>
              <a:ext uri="{FF2B5EF4-FFF2-40B4-BE49-F238E27FC236}">
                <a16:creationId xmlns:a16="http://schemas.microsoft.com/office/drawing/2014/main" id="{480BA0BE-E597-F830-CEC7-A42585BFE164}"/>
              </a:ext>
            </a:extLst>
          </p:cNvPr>
          <p:cNvSpPr txBox="1"/>
          <p:nvPr/>
        </p:nvSpPr>
        <p:spPr>
          <a:xfrm>
            <a:off x="603345" y="3413905"/>
            <a:ext cx="101123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4200">
                <a:solidFill>
                  <a:srgbClr val="575555"/>
                </a:solidFill>
              </a:rPr>
              <a:t>您已完成住房申请吗？</a:t>
            </a:r>
            <a:endParaRPr lang="en-US" sz="4200">
              <a:solidFill>
                <a:srgbClr val="575555"/>
              </a:solidFill>
              <a:cs typeface="Arial"/>
            </a:endParaRPr>
          </a:p>
        </p:txBody>
      </p:sp>
    </p:spTree>
    <p:custDataLst>
      <p:tags r:id="rId1"/>
    </p:custDataLst>
    <p:extLst>
      <p:ext uri="{BB962C8B-B14F-4D97-AF65-F5344CB8AC3E}">
        <p14:creationId xmlns:p14="http://schemas.microsoft.com/office/powerpoint/2010/main" val="1984576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521280-B763-714F-9AEC-1741531E3547}"/>
              </a:ext>
            </a:extLst>
          </p:cNvPr>
          <p:cNvSpPr>
            <a:spLocks noGrp="1"/>
          </p:cNvSpPr>
          <p:nvPr>
            <p:ph idx="1"/>
          </p:nvPr>
        </p:nvSpPr>
        <p:spPr>
          <a:xfrm>
            <a:off x="4084140" y="1723170"/>
            <a:ext cx="7475256" cy="4649301"/>
          </a:xfrm>
        </p:spPr>
        <p:txBody>
          <a:bodyPr vert="horz" lIns="91440" tIns="45720" rIns="91440" bIns="45720" rtlCol="0" anchor="t">
            <a:normAutofit/>
          </a:bodyPr>
          <a:lstStyle/>
          <a:p>
            <a:pPr marL="0" indent="0">
              <a:buNone/>
            </a:pPr>
            <a:r>
              <a:rPr lang="ja-JP" altLang="en-US">
                <a:solidFill>
                  <a:schemeClr val="accent2"/>
                </a:solidFill>
                <a:cs typeface="Arial"/>
              </a:rPr>
              <a:t>第一次上学院的学生
大学一年级
最后一年高中毕业
没有批准的豁免
</a:t>
            </a:r>
            <a:r>
              <a:rPr lang="en-US">
                <a:solidFill>
                  <a:schemeClr val="accent2"/>
                </a:solidFill>
                <a:cs typeface="Arial"/>
              </a:rPr>
              <a:t>💻</a:t>
            </a:r>
            <a:r>
              <a:rPr lang="ja-JP" altLang="en-US">
                <a:solidFill>
                  <a:schemeClr val="accent2"/>
                </a:solidFill>
                <a:cs typeface="Arial"/>
              </a:rPr>
              <a:t>在 </a:t>
            </a:r>
            <a:r>
              <a:rPr lang="en-US">
                <a:solidFill>
                  <a:schemeClr val="accent2"/>
                </a:solidFill>
                <a:cs typeface="Arial"/>
              </a:rPr>
              <a:t>siue.edu/my-housing </a:t>
            </a:r>
            <a:r>
              <a:rPr lang="ja-JP" altLang="en-US">
                <a:solidFill>
                  <a:schemeClr val="accent2"/>
                </a:solidFill>
                <a:cs typeface="Arial"/>
              </a:rPr>
              <a:t>在线申请或提交豁免</a:t>
            </a:r>
            <a:endParaRPr lang="en-US" sz="2400">
              <a:solidFill>
                <a:schemeClr val="accent2"/>
              </a:solidFill>
              <a:cs typeface="Arial"/>
            </a:endParaRPr>
          </a:p>
          <a:p>
            <a:pPr marL="228600" lvl="0" indent="-228600" algn="l">
              <a:buFont typeface="Wingdings" pitchFamily="2" charset="2"/>
              <a:buChar char="§"/>
            </a:pPr>
            <a:endParaRPr lang="en-US" sz="2400">
              <a:solidFill>
                <a:schemeClr val="accent2"/>
              </a:solidFill>
              <a:cs typeface="Arial"/>
            </a:endParaRPr>
          </a:p>
        </p:txBody>
      </p:sp>
      <p:sp>
        <p:nvSpPr>
          <p:cNvPr id="4" name="Title 1">
            <a:extLst>
              <a:ext uri="{FF2B5EF4-FFF2-40B4-BE49-F238E27FC236}">
                <a16:creationId xmlns:a16="http://schemas.microsoft.com/office/drawing/2014/main" id="{9D843791-27C8-6C04-4B0C-35927CBFEFFC}"/>
              </a:ext>
            </a:extLst>
          </p:cNvPr>
          <p:cNvSpPr txBox="1">
            <a:spLocks/>
          </p:cNvSpPr>
          <p:nvPr/>
        </p:nvSpPr>
        <p:spPr>
          <a:xfrm>
            <a:off x="2747047" y="642989"/>
            <a:ext cx="9250662" cy="119351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ln>
                  <a:noFill/>
                </a:ln>
                <a:solidFill>
                  <a:srgbClr val="CC0000"/>
                </a:solidFill>
                <a:latin typeface="Arial Black" panose="020B0604020202020204" pitchFamily="34" charset="0"/>
                <a:ea typeface="+mj-ea"/>
                <a:cs typeface="Arial Black" panose="020B0604020202020204" pitchFamily="34" charset="0"/>
              </a:defRPr>
            </a:lvl1pPr>
          </a:lstStyle>
          <a:p>
            <a:r>
              <a:rPr lang="ja-JP" altLang="en-US" sz="5400">
                <a:latin typeface="Arial Black"/>
              </a:rPr>
              <a:t>居住要求</a:t>
            </a:r>
            <a:endParaRPr lang="en-US" sz="5400"/>
          </a:p>
        </p:txBody>
      </p:sp>
      <p:pic>
        <p:nvPicPr>
          <p:cNvPr id="2" name="Graphic 1" descr="Checkbox Checked with solid fill">
            <a:extLst>
              <a:ext uri="{FF2B5EF4-FFF2-40B4-BE49-F238E27FC236}">
                <a16:creationId xmlns:a16="http://schemas.microsoft.com/office/drawing/2014/main" id="{11031670-6561-3BA5-7224-132C16B3E7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0838" y="1835989"/>
            <a:ext cx="914400" cy="914400"/>
          </a:xfrm>
          <a:prstGeom prst="rect">
            <a:avLst/>
          </a:prstGeom>
        </p:spPr>
      </p:pic>
      <p:pic>
        <p:nvPicPr>
          <p:cNvPr id="5" name="Graphic 4" descr="Checkbox Checked with solid fill">
            <a:extLst>
              <a:ext uri="{FF2B5EF4-FFF2-40B4-BE49-F238E27FC236}">
                <a16:creationId xmlns:a16="http://schemas.microsoft.com/office/drawing/2014/main" id="{EBA97C57-B8FF-BA3F-5BC8-A4EAD9A3AC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0837" y="2698629"/>
            <a:ext cx="914400" cy="914400"/>
          </a:xfrm>
          <a:prstGeom prst="rect">
            <a:avLst/>
          </a:prstGeom>
        </p:spPr>
      </p:pic>
      <p:pic>
        <p:nvPicPr>
          <p:cNvPr id="6" name="Graphic 5" descr="Checkbox Checked with solid fill">
            <a:extLst>
              <a:ext uri="{FF2B5EF4-FFF2-40B4-BE49-F238E27FC236}">
                <a16:creationId xmlns:a16="http://schemas.microsoft.com/office/drawing/2014/main" id="{9A188045-09EC-52BD-E374-DA66EC5781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0838" y="3661914"/>
            <a:ext cx="914400" cy="914400"/>
          </a:xfrm>
          <a:prstGeom prst="rect">
            <a:avLst/>
          </a:prstGeom>
        </p:spPr>
      </p:pic>
      <p:pic>
        <p:nvPicPr>
          <p:cNvPr id="8" name="Graphic 7" descr="Checkbox Checked with solid fill">
            <a:extLst>
              <a:ext uri="{FF2B5EF4-FFF2-40B4-BE49-F238E27FC236}">
                <a16:creationId xmlns:a16="http://schemas.microsoft.com/office/drawing/2014/main" id="{D6A35DF1-79D7-1169-03DE-EE83E355CD3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20837" y="4610819"/>
            <a:ext cx="914400" cy="914400"/>
          </a:xfrm>
          <a:prstGeom prst="rect">
            <a:avLst/>
          </a:prstGeom>
        </p:spPr>
      </p:pic>
    </p:spTree>
    <p:extLst>
      <p:ext uri="{BB962C8B-B14F-4D97-AF65-F5344CB8AC3E}">
        <p14:creationId xmlns:p14="http://schemas.microsoft.com/office/powerpoint/2010/main" val="611498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8FFC-EF74-DB4D-A6EA-3A3DBA43A477}"/>
              </a:ext>
            </a:extLst>
          </p:cNvPr>
          <p:cNvSpPr>
            <a:spLocks noGrp="1"/>
          </p:cNvSpPr>
          <p:nvPr>
            <p:ph type="title"/>
          </p:nvPr>
        </p:nvSpPr>
        <p:spPr>
          <a:xfrm>
            <a:off x="414801" y="864601"/>
            <a:ext cx="6985239" cy="1156892"/>
          </a:xfrm>
        </p:spPr>
        <p:txBody>
          <a:bodyPr>
            <a:noAutofit/>
          </a:bodyPr>
          <a:lstStyle/>
          <a:p>
            <a:r>
              <a:rPr lang="ja-JP" altLang="en-US" sz="5400">
                <a:latin typeface="Arial Black"/>
              </a:rPr>
              <a:t>如何准备</a:t>
            </a:r>
            <a:endParaRPr lang="en-US" sz="5400"/>
          </a:p>
        </p:txBody>
      </p:sp>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414801" y="2255873"/>
            <a:ext cx="6997813" cy="3939266"/>
          </a:xfrm>
        </p:spPr>
        <p:txBody>
          <a:bodyPr vert="horz" lIns="91440" tIns="45720" rIns="91440" bIns="45720" rtlCol="0" anchor="t">
            <a:normAutofit/>
          </a:bodyPr>
          <a:lstStyle/>
          <a:p>
            <a:pPr marL="0" indent="0">
              <a:buNone/>
            </a:pPr>
            <a:r>
              <a:rPr lang="zh-CN" altLang="en-US" sz="3000">
                <a:solidFill>
                  <a:schemeClr val="accent2"/>
                </a:solidFill>
              </a:rPr>
              <a:t>💻 应用！
📧 收到您的住房分配
📦 开始打包
📱 与您的房间</a:t>
            </a:r>
            <a:r>
              <a:rPr lang="en-US" altLang="zh-CN" sz="3000">
                <a:solidFill>
                  <a:schemeClr val="accent2"/>
                </a:solidFill>
              </a:rPr>
              <a:t>/</a:t>
            </a:r>
            <a:r>
              <a:rPr lang="zh-CN" altLang="en-US" sz="3000">
                <a:solidFill>
                  <a:schemeClr val="accent2"/>
                </a:solidFill>
              </a:rPr>
              <a:t>室友联系
📆 选择您的入住日期</a:t>
            </a:r>
            <a:r>
              <a:rPr lang="en-US" altLang="zh-CN" sz="3000">
                <a:solidFill>
                  <a:schemeClr val="accent2"/>
                </a:solidFill>
              </a:rPr>
              <a:t>/</a:t>
            </a:r>
            <a:r>
              <a:rPr lang="zh-CN" altLang="en-US" sz="3000">
                <a:solidFill>
                  <a:schemeClr val="accent2"/>
                </a:solidFill>
              </a:rPr>
              <a:t>时间
📋 查看入住说明</a:t>
            </a:r>
            <a:endParaRPr lang="en-US" sz="2800">
              <a:solidFill>
                <a:srgbClr val="1A1918"/>
              </a:solidFill>
            </a:endParaRPr>
          </a:p>
          <a:p>
            <a:endParaRPr lang="en-US" sz="2800"/>
          </a:p>
        </p:txBody>
      </p:sp>
      <p:pic>
        <p:nvPicPr>
          <p:cNvPr id="7" name="Picture Placeholder 6">
            <a:extLst>
              <a:ext uri="{FF2B5EF4-FFF2-40B4-BE49-F238E27FC236}">
                <a16:creationId xmlns:a16="http://schemas.microsoft.com/office/drawing/2014/main" id="{AAAF5632-C4A6-BA70-1A0A-DF26E1E7A9FF}"/>
              </a:ext>
            </a:extLst>
          </p:cNvPr>
          <p:cNvPicPr>
            <a:picLocks noGrp="1" noChangeAspect="1"/>
          </p:cNvPicPr>
          <p:nvPr>
            <p:ph type="pic" sz="quarter" idx="10"/>
          </p:nvPr>
        </p:nvPicPr>
        <p:blipFill>
          <a:blip r:embed="rId2"/>
          <a:srcRect l="6417" r="6417"/>
          <a:stretch>
            <a:fillRect/>
          </a:stretch>
        </p:blipFill>
        <p:spPr>
          <a:xfrm>
            <a:off x="7626103" y="1138761"/>
            <a:ext cx="4565896" cy="4376395"/>
          </a:xfrm>
        </p:spPr>
      </p:pic>
    </p:spTree>
    <p:extLst>
      <p:ext uri="{BB962C8B-B14F-4D97-AF65-F5344CB8AC3E}">
        <p14:creationId xmlns:p14="http://schemas.microsoft.com/office/powerpoint/2010/main" val="1608842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D555E7-F032-9231-8FAA-2C0C4B14ADB5}"/>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3CF03AFA-3DD8-CBA6-702A-12729A017268}"/>
              </a:ext>
            </a:extLst>
          </p:cNvPr>
          <p:cNvSpPr txBox="1"/>
          <p:nvPr/>
        </p:nvSpPr>
        <p:spPr>
          <a:xfrm>
            <a:off x="1558402" y="3547863"/>
            <a:ext cx="10023529" cy="2383345"/>
          </a:xfrm>
          <a:prstGeom prst="rect">
            <a:avLst/>
          </a:prstGeom>
        </p:spPr>
        <p:txBody>
          <a:bodyPr vert="horz" wrap="square" lIns="0" tIns="99695" rIns="0" bIns="0" rtlCol="0" anchor="t">
            <a:spAutoFit/>
          </a:bodyPr>
          <a:lstStyle/>
          <a:p>
            <a:pPr marL="241300" indent="-229235" algn="l">
              <a:lnSpc>
                <a:spcPct val="90000"/>
              </a:lnSpc>
              <a:spcBef>
                <a:spcPts val="390"/>
              </a:spcBef>
              <a:buFont typeface="Wingdings,Sans-Serif"/>
              <a:buChar char="•"/>
            </a:pPr>
            <a:r>
              <a:rPr lang="zh-CN" altLang="en-US" sz="3000" b="1" dirty="0">
                <a:solidFill>
                  <a:schemeClr val="tx1">
                    <a:lumMod val="76000"/>
                    <a:lumOff val="24000"/>
                  </a:schemeClr>
                </a:solidFill>
                <a:latin typeface="Arial"/>
                <a:cs typeface="Arial"/>
              </a:rPr>
              <a:t>美洲狮四号（每学期</a:t>
            </a:r>
            <a:r>
              <a:rPr lang="en-US" altLang="zh-CN" sz="3000" b="1" dirty="0">
                <a:solidFill>
                  <a:schemeClr val="tx1">
                    <a:lumMod val="76000"/>
                    <a:lumOff val="24000"/>
                  </a:schemeClr>
                </a:solidFill>
                <a:latin typeface="Arial"/>
                <a:cs typeface="Arial"/>
              </a:rPr>
              <a:t>15 </a:t>
            </a:r>
            <a:r>
              <a:rPr lang="zh-CN" altLang="en-US" sz="3000" b="1" dirty="0">
                <a:solidFill>
                  <a:schemeClr val="tx1">
                    <a:lumMod val="76000"/>
                    <a:lumOff val="24000"/>
                  </a:schemeClr>
                </a:solidFill>
                <a:latin typeface="Arial"/>
                <a:cs typeface="Arial"/>
              </a:rPr>
              <a:t>学分，将在四年内完成）
第一年和关于如何过渡的咨询
与导师的联系和关系
学业时间表和学位升读
注册和准备成功</a:t>
            </a:r>
            <a:endParaRPr lang="en-US" sz="3000"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677B5258-7D81-5CED-B48D-2635790EDA98}"/>
              </a:ext>
            </a:extLst>
          </p:cNvPr>
          <p:cNvSpPr>
            <a:spLocks noGrp="1"/>
          </p:cNvSpPr>
          <p:nvPr>
            <p:ph type="title"/>
          </p:nvPr>
        </p:nvSpPr>
        <p:spPr>
          <a:xfrm>
            <a:off x="579348" y="1707434"/>
            <a:ext cx="11008250" cy="923330"/>
          </a:xfrm>
        </p:spPr>
        <p:txBody>
          <a:bodyPr wrap="square" lIns="0" tIns="0" rIns="0" bIns="0" anchor="t">
            <a:spAutoFit/>
          </a:bodyPr>
          <a:lstStyle/>
          <a:p>
            <a:r>
              <a:rPr lang="zh-CN" altLang="en-US" sz="6000" dirty="0"/>
              <a:t>学业咨询和准备成功</a:t>
            </a:r>
            <a:endParaRPr lang="en-US" dirty="0"/>
          </a:p>
        </p:txBody>
      </p:sp>
      <p:pic>
        <p:nvPicPr>
          <p:cNvPr id="3" name="object 6">
            <a:extLst>
              <a:ext uri="{FF2B5EF4-FFF2-40B4-BE49-F238E27FC236}">
                <a16:creationId xmlns:a16="http://schemas.microsoft.com/office/drawing/2014/main" id="{D38E8779-2832-0D06-A99F-EE54A3D00F14}"/>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1645757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A46A6-4575-0444-2EA8-E36149CB7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15D636-487F-37FC-086D-962053132C19}"/>
              </a:ext>
            </a:extLst>
          </p:cNvPr>
          <p:cNvSpPr>
            <a:spLocks noGrp="1"/>
          </p:cNvSpPr>
          <p:nvPr>
            <p:ph type="title"/>
          </p:nvPr>
        </p:nvSpPr>
        <p:spPr>
          <a:xfrm>
            <a:off x="846122" y="1713854"/>
            <a:ext cx="7287164" cy="565061"/>
          </a:xfrm>
        </p:spPr>
        <p:txBody>
          <a:bodyPr>
            <a:noAutofit/>
          </a:bodyPr>
          <a:lstStyle/>
          <a:p>
            <a:r>
              <a:rPr lang="ja-JP" altLang="en-US" sz="6000">
                <a:latin typeface="Arial Black"/>
              </a:rPr>
              <a:t>您的房间</a:t>
            </a:r>
            <a:endParaRPr lang="en-US"/>
          </a:p>
        </p:txBody>
      </p:sp>
      <p:sp>
        <p:nvSpPr>
          <p:cNvPr id="3" name="Content Placeholder 2">
            <a:extLst>
              <a:ext uri="{FF2B5EF4-FFF2-40B4-BE49-F238E27FC236}">
                <a16:creationId xmlns:a16="http://schemas.microsoft.com/office/drawing/2014/main" id="{75A5B81F-07FE-B76A-AF0B-72D994C1D58D}"/>
              </a:ext>
            </a:extLst>
          </p:cNvPr>
          <p:cNvSpPr>
            <a:spLocks noGrp="1"/>
          </p:cNvSpPr>
          <p:nvPr>
            <p:ph idx="1"/>
          </p:nvPr>
        </p:nvSpPr>
        <p:spPr>
          <a:xfrm>
            <a:off x="846122" y="2471533"/>
            <a:ext cx="7946718" cy="3776867"/>
          </a:xfrm>
        </p:spPr>
        <p:txBody>
          <a:bodyPr vert="horz" lIns="91440" tIns="45720" rIns="91440" bIns="45720" rtlCol="0" anchor="t">
            <a:normAutofit/>
          </a:bodyPr>
          <a:lstStyle/>
          <a:p>
            <a:pPr marL="0" lvl="0" indent="0">
              <a:buNone/>
            </a:pPr>
            <a:r>
              <a:rPr lang="zh-CN" altLang="en-US" sz="4000">
                <a:solidFill>
                  <a:schemeClr val="accent2"/>
                </a:solidFill>
              </a:rPr>
              <a:t>每个学生都有</a:t>
            </a:r>
            <a:r>
              <a:rPr lang="en-US" altLang="zh-CN" sz="4000">
                <a:solidFill>
                  <a:schemeClr val="accent2"/>
                </a:solidFill>
              </a:rPr>
              <a:t>...
</a:t>
            </a:r>
            <a:r>
              <a:rPr lang="zh-CN" altLang="en-US" sz="4000">
                <a:solidFill>
                  <a:schemeClr val="accent2"/>
                </a:solidFill>
              </a:rPr>
              <a:t>超长双床或双人床🛏️
书桌和椅子🪑
梳妆台🧦
壁橱🧥</a:t>
            </a:r>
            <a:endParaRPr lang="en-US" sz="2400">
              <a:solidFill>
                <a:schemeClr val="accent2"/>
              </a:solidFill>
              <a:cs typeface="Arial"/>
            </a:endParaRPr>
          </a:p>
          <a:p>
            <a:pPr marL="238125" marR="0" lvl="1" indent="0" algn="l" defTabSz="914400" rtl="0" eaLnBrk="1" fontAlgn="auto" latinLnBrk="0" hangingPunct="1">
              <a:lnSpc>
                <a:spcPct val="90000"/>
              </a:lnSpc>
              <a:spcAft>
                <a:spcPts val="0"/>
              </a:spcAft>
              <a:buClrTx/>
              <a:buSzTx/>
              <a:buNone/>
              <a:tabLst/>
              <a:defRPr/>
            </a:pPr>
            <a:endParaRPr lang="en-US" sz="2000" b="0" i="0" u="none" strike="noStrike" kern="1200" cap="none" spc="0" normalizeH="0" baseline="0" noProof="0">
              <a:ln>
                <a:noFill/>
              </a:ln>
              <a:solidFill>
                <a:schemeClr val="accent2"/>
              </a:solidFill>
              <a:effectLst/>
              <a:uLnTx/>
              <a:uFillTx/>
              <a:latin typeface="Arial" panose="020B0604020202020204"/>
              <a:cs typeface="Arial"/>
            </a:endParaRPr>
          </a:p>
          <a:p>
            <a:pPr lvl="1" indent="-228600"/>
            <a:endParaRPr lang="en-US" sz="2000">
              <a:solidFill>
                <a:schemeClr val="accent2"/>
              </a:solidFill>
              <a:cs typeface="Arial"/>
            </a:endParaRPr>
          </a:p>
          <a:p>
            <a:pPr indent="-228600"/>
            <a:endParaRPr lang="en-US">
              <a:solidFill>
                <a:schemeClr val="accent2"/>
              </a:solidFill>
              <a:cs typeface="Arial"/>
            </a:endParaRPr>
          </a:p>
          <a:p>
            <a:pPr marL="228600" lvl="0" indent="-228600">
              <a:buFont typeface="Wingdings" pitchFamily="2" charset="2"/>
              <a:buChar char="§"/>
            </a:pPr>
            <a:endParaRPr lang="en-US" sz="2400">
              <a:solidFill>
                <a:schemeClr val="accent2"/>
              </a:solidFill>
              <a:cs typeface="Arial"/>
            </a:endParaRPr>
          </a:p>
          <a:p>
            <a:pPr marL="228600" lvl="0" indent="-228600">
              <a:buFont typeface="Wingdings" pitchFamily="2" charset="2"/>
              <a:buChar char="§"/>
            </a:pPr>
            <a:endParaRPr lang="en-US" sz="2400">
              <a:solidFill>
                <a:schemeClr val="accent2"/>
              </a:solidFill>
              <a:cs typeface="Arial"/>
            </a:endParaRPr>
          </a:p>
        </p:txBody>
      </p:sp>
    </p:spTree>
    <p:extLst>
      <p:ext uri="{BB962C8B-B14F-4D97-AF65-F5344CB8AC3E}">
        <p14:creationId xmlns:p14="http://schemas.microsoft.com/office/powerpoint/2010/main" val="505613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51DE9-F7D7-1103-79F4-0BC81F77E9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6BDBF-1964-2DB8-4E31-C477CB263F35}"/>
              </a:ext>
            </a:extLst>
          </p:cNvPr>
          <p:cNvSpPr>
            <a:spLocks noGrp="1"/>
          </p:cNvSpPr>
          <p:nvPr>
            <p:ph type="title"/>
          </p:nvPr>
        </p:nvSpPr>
        <p:spPr>
          <a:xfrm>
            <a:off x="846122" y="1713854"/>
            <a:ext cx="7287164" cy="565061"/>
          </a:xfrm>
        </p:spPr>
        <p:txBody>
          <a:bodyPr>
            <a:noAutofit/>
          </a:bodyPr>
          <a:lstStyle/>
          <a:p>
            <a:r>
              <a:rPr lang="ja-JP" altLang="en-US" sz="6000">
                <a:latin typeface="Arial Black"/>
              </a:rPr>
              <a:t>您的社区</a:t>
            </a:r>
            <a:endParaRPr lang="en-US" sz="6000"/>
          </a:p>
        </p:txBody>
      </p:sp>
      <p:sp>
        <p:nvSpPr>
          <p:cNvPr id="3" name="Content Placeholder 2">
            <a:extLst>
              <a:ext uri="{FF2B5EF4-FFF2-40B4-BE49-F238E27FC236}">
                <a16:creationId xmlns:a16="http://schemas.microsoft.com/office/drawing/2014/main" id="{99080767-ABB5-D5F4-EB09-E39306661A4A}"/>
              </a:ext>
            </a:extLst>
          </p:cNvPr>
          <p:cNvSpPr>
            <a:spLocks noGrp="1"/>
          </p:cNvSpPr>
          <p:nvPr>
            <p:ph idx="1"/>
          </p:nvPr>
        </p:nvSpPr>
        <p:spPr>
          <a:xfrm>
            <a:off x="846122" y="2471533"/>
            <a:ext cx="8780604" cy="3776867"/>
          </a:xfrm>
        </p:spPr>
        <p:txBody>
          <a:bodyPr vert="horz" lIns="91440" tIns="45720" rIns="91440" bIns="45720" rtlCol="0" anchor="t">
            <a:normAutofit/>
          </a:bodyPr>
          <a:lstStyle/>
          <a:p>
            <a:pPr marL="0" indent="0">
              <a:buNone/>
            </a:pPr>
            <a:r>
              <a:rPr lang="zh-CN" altLang="en-US" sz="3600" dirty="0">
                <a:solidFill>
                  <a:schemeClr val="accent2"/>
                </a:solidFill>
              </a:rPr>
              <a:t>包含在您的社区中</a:t>
            </a:r>
            <a:r>
              <a:rPr lang="en-US" altLang="zh-CN" sz="3600" dirty="0">
                <a:solidFill>
                  <a:schemeClr val="accent2"/>
                </a:solidFill>
              </a:rPr>
              <a:t>...
</a:t>
            </a:r>
            <a:r>
              <a:rPr lang="zh-CN" altLang="en-US" sz="3600" dirty="0">
                <a:solidFill>
                  <a:schemeClr val="accent2"/>
                </a:solidFill>
              </a:rPr>
              <a:t>无线网络 🛜
流媒体🎥
洗衣店🧺
活动🍿
团体和组织🧑 🧑 🧒 🧒</a:t>
            </a:r>
            <a:endParaRPr lang="en-US" sz="3600" dirty="0">
              <a:solidFill>
                <a:schemeClr val="accent2"/>
              </a:solidFill>
              <a:cs typeface="Arial"/>
            </a:endParaRPr>
          </a:p>
          <a:p>
            <a:pPr marL="238125" lvl="1" indent="0">
              <a:buNone/>
            </a:pPr>
            <a:endParaRPr lang="en-US" sz="2400" dirty="0">
              <a:solidFill>
                <a:schemeClr val="accent2"/>
              </a:solidFill>
              <a:cs typeface="Arial"/>
            </a:endParaRPr>
          </a:p>
          <a:p>
            <a:pPr marL="238125" marR="0" lvl="1" indent="0" algn="l" defTabSz="914400" rtl="0" eaLnBrk="1" fontAlgn="auto" latinLnBrk="0" hangingPunct="1">
              <a:lnSpc>
                <a:spcPct val="90000"/>
              </a:lnSpc>
              <a:spcAft>
                <a:spcPts val="0"/>
              </a:spcAft>
              <a:buClrTx/>
              <a:buSzTx/>
              <a:buNone/>
              <a:tabLst/>
              <a:defRPr/>
            </a:pPr>
            <a:endParaRPr lang="en-US" sz="2000" b="0" i="0" u="none" strike="noStrike" kern="1200" cap="none" spc="0" normalizeH="0" baseline="0" noProof="0" dirty="0">
              <a:ln>
                <a:noFill/>
              </a:ln>
              <a:solidFill>
                <a:schemeClr val="accent2"/>
              </a:solidFill>
              <a:effectLst/>
              <a:uLnTx/>
              <a:uFillTx/>
              <a:latin typeface="Arial" panose="020B0604020202020204"/>
              <a:cs typeface="Arial"/>
            </a:endParaRPr>
          </a:p>
          <a:p>
            <a:pPr lvl="1" indent="-228600"/>
            <a:endParaRPr lang="en-US" sz="2000" dirty="0">
              <a:solidFill>
                <a:schemeClr val="accent2"/>
              </a:solidFill>
              <a:cs typeface="Arial"/>
            </a:endParaRPr>
          </a:p>
          <a:p>
            <a:pPr indent="-228600"/>
            <a:endParaRPr lang="en-US" dirty="0">
              <a:solidFill>
                <a:schemeClr val="accent2"/>
              </a:solidFill>
              <a:cs typeface="Arial"/>
            </a:endParaRPr>
          </a:p>
          <a:p>
            <a:pPr marL="228600" lvl="0" indent="-228600">
              <a:buFont typeface="Wingdings" pitchFamily="2" charset="2"/>
              <a:buChar char="§"/>
            </a:pPr>
            <a:endParaRPr lang="en-US" sz="2400" dirty="0">
              <a:solidFill>
                <a:schemeClr val="accent2"/>
              </a:solidFill>
              <a:cs typeface="Arial"/>
            </a:endParaRPr>
          </a:p>
          <a:p>
            <a:pPr marL="228600" lvl="0" indent="-228600">
              <a:buFont typeface="Wingdings" pitchFamily="2" charset="2"/>
              <a:buChar char="§"/>
            </a:pPr>
            <a:endParaRPr lang="en-US" sz="2400" dirty="0">
              <a:solidFill>
                <a:schemeClr val="accent2"/>
              </a:solidFill>
              <a:cs typeface="Arial"/>
            </a:endParaRPr>
          </a:p>
        </p:txBody>
      </p:sp>
    </p:spTree>
    <p:extLst>
      <p:ext uri="{BB962C8B-B14F-4D97-AF65-F5344CB8AC3E}">
        <p14:creationId xmlns:p14="http://schemas.microsoft.com/office/powerpoint/2010/main" val="3816371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343423" y="1391605"/>
            <a:ext cx="9113391" cy="4391089"/>
          </a:xfrm>
        </p:spPr>
        <p:txBody>
          <a:bodyPr vert="horz" lIns="91440" tIns="45720" rIns="91440" bIns="45720" rtlCol="0" anchor="t">
            <a:noAutofit/>
          </a:bodyPr>
          <a:lstStyle/>
          <a:p>
            <a:pPr marL="457200" indent="-457200">
              <a:lnSpc>
                <a:spcPct val="100000"/>
              </a:lnSpc>
              <a:spcBef>
                <a:spcPts val="700"/>
              </a:spcBef>
              <a:spcAft>
                <a:spcPts val="1000"/>
              </a:spcAft>
            </a:pPr>
            <a:r>
              <a:rPr lang="zh-CN" altLang="en-US" sz="3000">
                <a:solidFill>
                  <a:schemeClr val="accent2"/>
                </a:solidFill>
              </a:rPr>
              <a:t>双人或全超长床单🛏️
迷你冰箱：</a:t>
            </a:r>
            <a:r>
              <a:rPr lang="en-US" altLang="zh-CN" sz="3000">
                <a:solidFill>
                  <a:schemeClr val="accent2"/>
                </a:solidFill>
              </a:rPr>
              <a:t>5.0 </a:t>
            </a:r>
            <a:r>
              <a:rPr lang="zh-CN" altLang="en-US" sz="3000">
                <a:solidFill>
                  <a:schemeClr val="accent2"/>
                </a:solidFill>
              </a:rPr>
              <a:t>立方英尺或更少（提供租赁计划）
电脑</a:t>
            </a:r>
            <a:r>
              <a:rPr lang="en-US" altLang="zh-CN" sz="3000">
                <a:solidFill>
                  <a:schemeClr val="accent2"/>
                </a:solidFill>
              </a:rPr>
              <a:t>/</a:t>
            </a:r>
            <a:r>
              <a:rPr lang="zh-CN" altLang="en-US" sz="3000">
                <a:solidFill>
                  <a:schemeClr val="accent2"/>
                </a:solidFill>
              </a:rPr>
              <a:t>学习用品 🎒
微波炉（</a:t>
            </a:r>
            <a:r>
              <a:rPr lang="en-US" altLang="zh-CN" sz="3000">
                <a:solidFill>
                  <a:schemeClr val="accent2"/>
                </a:solidFill>
              </a:rPr>
              <a:t>800 </a:t>
            </a:r>
            <a:r>
              <a:rPr lang="zh-CN" altLang="en-US" sz="3000">
                <a:solidFill>
                  <a:schemeClr val="accent2"/>
                </a:solidFill>
              </a:rPr>
              <a:t>瓦）</a:t>
            </a:r>
            <a:r>
              <a:rPr lang="en-US" altLang="zh-CN" sz="3000">
                <a:solidFill>
                  <a:schemeClr val="accent2"/>
                </a:solidFill>
              </a:rPr>
              <a:t>/</a:t>
            </a:r>
            <a:r>
              <a:rPr lang="zh-CN" altLang="en-US" sz="3000">
                <a:solidFill>
                  <a:schemeClr val="accent2"/>
                </a:solidFill>
              </a:rPr>
              <a:t>其他允许的器具
清洁用品（所有住户都有责任清洁他们的房间和浴室） 🧽
照片和装饰：宾至如归的感觉！</a:t>
            </a:r>
            <a:endParaRPr lang="en-US" sz="3000">
              <a:solidFill>
                <a:schemeClr val="accent2"/>
              </a:solidFill>
              <a:cs typeface="Arial"/>
            </a:endParaRPr>
          </a:p>
        </p:txBody>
      </p:sp>
      <p:sp>
        <p:nvSpPr>
          <p:cNvPr id="6" name="Title 1">
            <a:extLst>
              <a:ext uri="{FF2B5EF4-FFF2-40B4-BE49-F238E27FC236}">
                <a16:creationId xmlns:a16="http://schemas.microsoft.com/office/drawing/2014/main" id="{536B9265-747A-5971-DEC9-7A27596515E3}"/>
              </a:ext>
            </a:extLst>
          </p:cNvPr>
          <p:cNvSpPr txBox="1">
            <a:spLocks/>
          </p:cNvSpPr>
          <p:nvPr/>
        </p:nvSpPr>
        <p:spPr>
          <a:xfrm>
            <a:off x="343423" y="505810"/>
            <a:ext cx="5329701" cy="7039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b="1" i="0" kern="1200">
                <a:ln>
                  <a:noFill/>
                </a:ln>
                <a:solidFill>
                  <a:srgbClr val="CC0000"/>
                </a:solidFill>
                <a:latin typeface="Arial Black" panose="020B0604020202020204" pitchFamily="34" charset="0"/>
                <a:ea typeface="+mj-ea"/>
                <a:cs typeface="Arial Black" panose="020B0604020202020204" pitchFamily="34" charset="0"/>
              </a:defRPr>
            </a:lvl1pPr>
          </a:lstStyle>
          <a:p>
            <a:r>
              <a:rPr lang="ja-JP" altLang="en-US" sz="4800">
                <a:latin typeface="Arial Black"/>
              </a:rPr>
              <a:t>带来这个</a:t>
            </a:r>
            <a:r>
              <a:rPr lang="en-US" altLang="ja-JP" sz="4800">
                <a:latin typeface="Arial Black"/>
              </a:rPr>
              <a:t>...</a:t>
            </a:r>
            <a:endParaRPr lang="en-US" sz="4800"/>
          </a:p>
        </p:txBody>
      </p:sp>
    </p:spTree>
    <p:extLst>
      <p:ext uri="{BB962C8B-B14F-4D97-AF65-F5344CB8AC3E}">
        <p14:creationId xmlns:p14="http://schemas.microsoft.com/office/powerpoint/2010/main" val="3464093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8FFC-EF74-DB4D-A6EA-3A3DBA43A477}"/>
              </a:ext>
            </a:extLst>
          </p:cNvPr>
          <p:cNvSpPr>
            <a:spLocks noGrp="1"/>
          </p:cNvSpPr>
          <p:nvPr>
            <p:ph type="title"/>
          </p:nvPr>
        </p:nvSpPr>
        <p:spPr>
          <a:xfrm>
            <a:off x="343423" y="505810"/>
            <a:ext cx="5329701" cy="703991"/>
          </a:xfrm>
        </p:spPr>
        <p:txBody>
          <a:bodyPr>
            <a:noAutofit/>
          </a:bodyPr>
          <a:lstStyle/>
          <a:p>
            <a:r>
              <a:rPr lang="en-US" altLang="ja-JP" sz="4800" dirty="0">
                <a:latin typeface="Arial Black"/>
              </a:rPr>
              <a:t>...</a:t>
            </a:r>
            <a:r>
              <a:rPr lang="ja-JP" altLang="en-US" sz="4800" dirty="0">
                <a:latin typeface="Arial Black"/>
              </a:rPr>
              <a:t>不</a:t>
            </a:r>
            <a:r>
              <a:rPr lang="zh-CN" altLang="en-US" sz="4800" dirty="0">
                <a:latin typeface="Arial Black"/>
              </a:rPr>
              <a:t>能带</a:t>
            </a:r>
            <a:endParaRPr lang="en-US" sz="4800" dirty="0"/>
          </a:p>
        </p:txBody>
      </p:sp>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345422" y="1624968"/>
            <a:ext cx="8461795" cy="4347958"/>
          </a:xfrm>
        </p:spPr>
        <p:txBody>
          <a:bodyPr vert="horz" lIns="91440" tIns="45720" rIns="91440" bIns="45720" rtlCol="0" anchor="t">
            <a:normAutofit/>
          </a:bodyPr>
          <a:lstStyle/>
          <a:p>
            <a:pPr marL="457200" indent="-457200">
              <a:lnSpc>
                <a:spcPct val="110000"/>
              </a:lnSpc>
              <a:spcBef>
                <a:spcPts val="700"/>
              </a:spcBef>
              <a:spcAft>
                <a:spcPts val="1000"/>
              </a:spcAft>
            </a:pPr>
            <a:r>
              <a:rPr lang="zh-CN" altLang="en-US" sz="3000" dirty="0">
                <a:solidFill>
                  <a:schemeClr val="accent2"/>
                </a:solidFill>
              </a:rPr>
              <a:t>宠物（允许观赏鱼） 🐈
空的或满的酒精容器
带有开放式元件🔥的烹饪用具
胶条上的 </a:t>
            </a:r>
            <a:r>
              <a:rPr lang="en-US" altLang="zh-CN" sz="3000" dirty="0">
                <a:solidFill>
                  <a:schemeClr val="accent2"/>
                </a:solidFill>
              </a:rPr>
              <a:t>LED </a:t>
            </a:r>
            <a:r>
              <a:rPr lang="zh-CN" altLang="en-US" sz="3000" dirty="0">
                <a:solidFill>
                  <a:schemeClr val="accent2"/>
                </a:solidFill>
              </a:rPr>
              <a:t>灯
蜡烛</a:t>
            </a:r>
            <a:r>
              <a:rPr lang="en-US" altLang="zh-CN" sz="3000" dirty="0">
                <a:solidFill>
                  <a:schemeClr val="accent2"/>
                </a:solidFill>
              </a:rPr>
              <a:t>/</a:t>
            </a:r>
            <a:r>
              <a:rPr lang="zh-CN" altLang="en-US" sz="3000" dirty="0">
                <a:solidFill>
                  <a:schemeClr val="accent2"/>
                </a:solidFill>
              </a:rPr>
              <a:t>暖蜡器 🕯️
液体漂白剂</a:t>
            </a:r>
            <a:endParaRPr lang="en-US" sz="3000" dirty="0">
              <a:solidFill>
                <a:schemeClr val="accent2"/>
              </a:solidFill>
              <a:cs typeface="Arial"/>
            </a:endParaRPr>
          </a:p>
        </p:txBody>
      </p:sp>
      <p:pic>
        <p:nvPicPr>
          <p:cNvPr id="6" name="Picture Placeholder 19" descr="A dog lying on the carpet with a tennis ball&#10;&#10;Description automatically generated">
            <a:extLst>
              <a:ext uri="{FF2B5EF4-FFF2-40B4-BE49-F238E27FC236}">
                <a16:creationId xmlns:a16="http://schemas.microsoft.com/office/drawing/2014/main" id="{63AFEAEC-B457-B059-76EE-971B7DDCC14F}"/>
              </a:ext>
            </a:extLst>
          </p:cNvPr>
          <p:cNvPicPr>
            <a:picLocks noChangeAspect="1"/>
          </p:cNvPicPr>
          <p:nvPr/>
        </p:nvPicPr>
        <p:blipFill rotWithShape="1">
          <a:blip r:embed="rId2"/>
          <a:srcRect l="13950" r="22988"/>
          <a:stretch/>
        </p:blipFill>
        <p:spPr>
          <a:xfrm>
            <a:off x="8843496" y="1634183"/>
            <a:ext cx="3137624" cy="3616151"/>
          </a:xfrm>
          <a:prstGeom prst="rect">
            <a:avLst/>
          </a:prstGeom>
        </p:spPr>
      </p:pic>
    </p:spTree>
    <p:extLst>
      <p:ext uri="{BB962C8B-B14F-4D97-AF65-F5344CB8AC3E}">
        <p14:creationId xmlns:p14="http://schemas.microsoft.com/office/powerpoint/2010/main" val="661798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6E8C-6A12-751B-063B-591D1981FD26}"/>
              </a:ext>
            </a:extLst>
          </p:cNvPr>
          <p:cNvSpPr>
            <a:spLocks noGrp="1"/>
          </p:cNvSpPr>
          <p:nvPr>
            <p:ph type="title"/>
          </p:nvPr>
        </p:nvSpPr>
        <p:spPr>
          <a:xfrm>
            <a:off x="477791" y="1978686"/>
            <a:ext cx="8617200" cy="1163551"/>
          </a:xfrm>
        </p:spPr>
        <p:txBody>
          <a:bodyPr>
            <a:noAutofit/>
          </a:bodyPr>
          <a:lstStyle/>
          <a:p>
            <a:r>
              <a:rPr lang="zh-CN" altLang="en-US" sz="7200">
                <a:latin typeface="Arial Black"/>
              </a:rPr>
              <a:t>我可以带它吗？</a:t>
            </a:r>
            <a:endParaRPr lang="en-US" sz="7200">
              <a:latin typeface="Arial Black"/>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BBBB48DA-5CD6-632B-F75F-6D83A2E28E4B}"/>
              </a:ext>
            </a:extLst>
          </p:cNvPr>
          <p:cNvPicPr>
            <a:picLocks noChangeAspect="1"/>
          </p:cNvPicPr>
          <p:nvPr/>
        </p:nvPicPr>
        <p:blipFill>
          <a:blip r:embed="rId3"/>
          <a:stretch>
            <a:fillRect/>
          </a:stretch>
        </p:blipFill>
        <p:spPr>
          <a:xfrm>
            <a:off x="2464867" y="2446382"/>
            <a:ext cx="3291444" cy="3291444"/>
          </a:xfrm>
          <a:prstGeom prst="rect">
            <a:avLst/>
          </a:prstGeom>
        </p:spPr>
      </p:pic>
      <p:sp>
        <p:nvSpPr>
          <p:cNvPr id="4" name="TextBox 3">
            <a:extLst>
              <a:ext uri="{FF2B5EF4-FFF2-40B4-BE49-F238E27FC236}">
                <a16:creationId xmlns:a16="http://schemas.microsoft.com/office/drawing/2014/main" id="{E1FF5C09-43E1-9C13-0634-DA230D789745}"/>
              </a:ext>
            </a:extLst>
          </p:cNvPr>
          <p:cNvSpPr txBox="1"/>
          <p:nvPr/>
        </p:nvSpPr>
        <p:spPr>
          <a:xfrm>
            <a:off x="2003527" y="5552197"/>
            <a:ext cx="47512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a:cs typeface="Arial"/>
              </a:rPr>
              <a:t>siue.edu/housing/move-in/</a:t>
            </a:r>
            <a:r>
              <a:rPr lang="en-US" i="1" err="1">
                <a:cs typeface="Arial"/>
              </a:rPr>
              <a:t>whattobring</a:t>
            </a:r>
          </a:p>
        </p:txBody>
      </p:sp>
    </p:spTree>
    <p:extLst>
      <p:ext uri="{BB962C8B-B14F-4D97-AF65-F5344CB8AC3E}">
        <p14:creationId xmlns:p14="http://schemas.microsoft.com/office/powerpoint/2010/main" val="3409177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DF6D027-6A70-9BF7-418F-9FDB8D8579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AE0C77-29A1-E4CA-284D-7153620B8C78}"/>
              </a:ext>
            </a:extLst>
          </p:cNvPr>
          <p:cNvSpPr>
            <a:spLocks noGrp="1"/>
          </p:cNvSpPr>
          <p:nvPr>
            <p:ph type="title"/>
          </p:nvPr>
        </p:nvSpPr>
        <p:spPr>
          <a:xfrm>
            <a:off x="593726" y="1707434"/>
            <a:ext cx="11008250" cy="1336520"/>
          </a:xfrm>
        </p:spPr>
        <p:txBody>
          <a:bodyPr wrap="square" lIns="0" tIns="0" rIns="0" bIns="0" anchor="t">
            <a:spAutoFit/>
          </a:bodyPr>
          <a:lstStyle/>
          <a:p>
            <a:r>
              <a:rPr lang="ja-JP" altLang="en-US" sz="9650"/>
              <a:t>快速检查 </a:t>
            </a:r>
            <a:r>
              <a:rPr lang="en-US" altLang="ja-JP" sz="9650"/>
              <a:t>#2</a:t>
            </a:r>
            <a:endParaRPr lang="en-US" sz="9650">
              <a:solidFill>
                <a:srgbClr val="575555"/>
              </a:solidFill>
            </a:endParaRPr>
          </a:p>
        </p:txBody>
      </p:sp>
      <p:pic>
        <p:nvPicPr>
          <p:cNvPr id="3" name="object 6">
            <a:extLst>
              <a:ext uri="{FF2B5EF4-FFF2-40B4-BE49-F238E27FC236}">
                <a16:creationId xmlns:a16="http://schemas.microsoft.com/office/drawing/2014/main" id="{AAE31955-B91B-D06C-6B97-0CD19F79BAEE}"/>
              </a:ext>
            </a:extLst>
          </p:cNvPr>
          <p:cNvPicPr/>
          <p:nvPr/>
        </p:nvPicPr>
        <p:blipFill>
          <a:blip r:embed="rId4" cstate="print"/>
          <a:stretch>
            <a:fillRect/>
          </a:stretch>
        </p:blipFill>
        <p:spPr>
          <a:xfrm>
            <a:off x="9523638" y="6093279"/>
            <a:ext cx="2469697" cy="295275"/>
          </a:xfrm>
          <a:prstGeom prst="rect">
            <a:avLst/>
          </a:prstGeom>
        </p:spPr>
      </p:pic>
      <p:sp>
        <p:nvSpPr>
          <p:cNvPr id="2" name="TextBox 1">
            <a:extLst>
              <a:ext uri="{FF2B5EF4-FFF2-40B4-BE49-F238E27FC236}">
                <a16:creationId xmlns:a16="http://schemas.microsoft.com/office/drawing/2014/main" id="{83193313-AF77-BFCE-96C7-BC2E475AD33D}"/>
              </a:ext>
            </a:extLst>
          </p:cNvPr>
          <p:cNvSpPr txBox="1"/>
          <p:nvPr/>
        </p:nvSpPr>
        <p:spPr>
          <a:xfrm>
            <a:off x="603345" y="3428282"/>
            <a:ext cx="1051491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4200" dirty="0">
                <a:solidFill>
                  <a:srgbClr val="575555"/>
                </a:solidFill>
              </a:rPr>
              <a:t>我必须把我的衣服带到校外洗吗？</a:t>
            </a:r>
            <a:endParaRPr lang="en-US" sz="4200" dirty="0">
              <a:solidFill>
                <a:srgbClr val="575555"/>
              </a:solidFill>
              <a:cs typeface="Arial"/>
            </a:endParaRPr>
          </a:p>
        </p:txBody>
      </p:sp>
    </p:spTree>
    <p:custDataLst>
      <p:tags r:id="rId1"/>
    </p:custDataLst>
    <p:extLst>
      <p:ext uri="{BB962C8B-B14F-4D97-AF65-F5344CB8AC3E}">
        <p14:creationId xmlns:p14="http://schemas.microsoft.com/office/powerpoint/2010/main" val="1036339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FC243-3A25-584B-80CB-E385191FB082}"/>
              </a:ext>
            </a:extLst>
          </p:cNvPr>
          <p:cNvSpPr>
            <a:spLocks noGrp="1"/>
          </p:cNvSpPr>
          <p:nvPr>
            <p:ph type="title"/>
          </p:nvPr>
        </p:nvSpPr>
        <p:spPr>
          <a:xfrm>
            <a:off x="3915176" y="629967"/>
            <a:ext cx="7919766" cy="1058374"/>
          </a:xfrm>
        </p:spPr>
        <p:txBody>
          <a:bodyPr>
            <a:noAutofit/>
          </a:bodyPr>
          <a:lstStyle/>
          <a:p>
            <a:r>
              <a:rPr lang="ja-JP" altLang="en-US" sz="4800">
                <a:latin typeface="Arial Black"/>
              </a:rPr>
              <a:t>生活指南</a:t>
            </a:r>
            <a:endParaRPr lang="en-US" sz="4800"/>
          </a:p>
        </p:txBody>
      </p:sp>
      <p:sp>
        <p:nvSpPr>
          <p:cNvPr id="3" name="Content Placeholder 2">
            <a:extLst>
              <a:ext uri="{FF2B5EF4-FFF2-40B4-BE49-F238E27FC236}">
                <a16:creationId xmlns:a16="http://schemas.microsoft.com/office/drawing/2014/main" id="{24521280-B763-714F-9AEC-1741531E3547}"/>
              </a:ext>
            </a:extLst>
          </p:cNvPr>
          <p:cNvSpPr>
            <a:spLocks noGrp="1"/>
          </p:cNvSpPr>
          <p:nvPr>
            <p:ph idx="1"/>
          </p:nvPr>
        </p:nvSpPr>
        <p:spPr>
          <a:xfrm>
            <a:off x="3900798" y="1719892"/>
            <a:ext cx="7905390" cy="3037451"/>
          </a:xfrm>
        </p:spPr>
        <p:txBody>
          <a:bodyPr vert="horz" lIns="91440" tIns="45720" rIns="91440" bIns="45720" rtlCol="0" anchor="t">
            <a:noAutofit/>
          </a:bodyPr>
          <a:lstStyle/>
          <a:p>
            <a:r>
              <a:rPr lang="zh-CN" altLang="en-US" sz="3600"/>
              <a:t>一般住房信息
合同和房间信息
社区准则、学生行为标准和期望
安全和安保准则</a:t>
            </a:r>
            <a:endParaRPr lang="en-US" sz="3600">
              <a:cs typeface="Arial"/>
            </a:endParaRPr>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178DD1F4-BCEE-E5B0-F80F-7E5BBE1EFF06}"/>
              </a:ext>
            </a:extLst>
          </p:cNvPr>
          <p:cNvPicPr>
            <a:picLocks noChangeAspect="1"/>
          </p:cNvPicPr>
          <p:nvPr/>
        </p:nvPicPr>
        <p:blipFill>
          <a:blip r:embed="rId2"/>
          <a:stretch>
            <a:fillRect/>
          </a:stretch>
        </p:blipFill>
        <p:spPr>
          <a:xfrm>
            <a:off x="9534299" y="4469795"/>
            <a:ext cx="1958009" cy="1958009"/>
          </a:xfrm>
          <a:prstGeom prst="rect">
            <a:avLst/>
          </a:prstGeom>
        </p:spPr>
      </p:pic>
      <p:pic>
        <p:nvPicPr>
          <p:cNvPr id="8" name="Picture Placeholder 7">
            <a:extLst>
              <a:ext uri="{FF2B5EF4-FFF2-40B4-BE49-F238E27FC236}">
                <a16:creationId xmlns:a16="http://schemas.microsoft.com/office/drawing/2014/main" id="{93FAD152-DC14-A9E5-5036-EEA5F9A59F26}"/>
              </a:ext>
            </a:extLst>
          </p:cNvPr>
          <p:cNvPicPr>
            <a:picLocks noGrp="1" noChangeAspect="1"/>
          </p:cNvPicPr>
          <p:nvPr>
            <p:ph type="pic" sz="quarter" idx="10"/>
          </p:nvPr>
        </p:nvPicPr>
        <p:blipFill>
          <a:blip r:embed="rId3"/>
          <a:srcRect l="21468" r="21468"/>
          <a:stretch>
            <a:fillRect/>
          </a:stretch>
        </p:blipFill>
        <p:spPr>
          <a:xfrm>
            <a:off x="336430" y="1923929"/>
            <a:ext cx="3216289" cy="3709028"/>
          </a:xfrm>
        </p:spPr>
      </p:pic>
      <p:sp>
        <p:nvSpPr>
          <p:cNvPr id="5" name="TextBox 4">
            <a:extLst>
              <a:ext uri="{FF2B5EF4-FFF2-40B4-BE49-F238E27FC236}">
                <a16:creationId xmlns:a16="http://schemas.microsoft.com/office/drawing/2014/main" id="{8791FBD5-4FEA-BF5F-1063-64A412943B41}"/>
              </a:ext>
            </a:extLst>
          </p:cNvPr>
          <p:cNvSpPr txBox="1"/>
          <p:nvPr/>
        </p:nvSpPr>
        <p:spPr>
          <a:xfrm>
            <a:off x="3901339" y="5264650"/>
            <a:ext cx="63903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i="1">
                <a:cs typeface="Arial"/>
              </a:rPr>
              <a:t>siue.edu/housing/housing/application-costs-forms/forms</a:t>
            </a:r>
          </a:p>
        </p:txBody>
      </p:sp>
    </p:spTree>
    <p:extLst>
      <p:ext uri="{BB962C8B-B14F-4D97-AF65-F5344CB8AC3E}">
        <p14:creationId xmlns:p14="http://schemas.microsoft.com/office/powerpoint/2010/main" val="939687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8FFC-EF74-DB4D-A6EA-3A3DBA43A477}"/>
              </a:ext>
            </a:extLst>
          </p:cNvPr>
          <p:cNvSpPr>
            <a:spLocks noGrp="1"/>
          </p:cNvSpPr>
          <p:nvPr>
            <p:ph type="title"/>
          </p:nvPr>
        </p:nvSpPr>
        <p:spPr>
          <a:xfrm>
            <a:off x="545255" y="1873108"/>
            <a:ext cx="7330296" cy="715566"/>
          </a:xfrm>
        </p:spPr>
        <p:txBody>
          <a:bodyPr>
            <a:noAutofit/>
          </a:bodyPr>
          <a:lstStyle/>
          <a:p>
            <a:r>
              <a:rPr lang="ja-JP" altLang="en-US" sz="7200">
                <a:latin typeface="Arial Black"/>
              </a:rPr>
              <a:t>您的安全</a:t>
            </a:r>
            <a:endParaRPr lang="en-US" sz="7200"/>
          </a:p>
        </p:txBody>
      </p:sp>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516500" y="2588121"/>
            <a:ext cx="7908632" cy="3660279"/>
          </a:xfrm>
        </p:spPr>
        <p:txBody>
          <a:bodyPr vert="horz" lIns="91440" tIns="45720" rIns="91440" bIns="45720" rtlCol="0" anchor="t">
            <a:normAutofit/>
          </a:bodyPr>
          <a:lstStyle/>
          <a:p>
            <a:pPr marL="0" indent="0">
              <a:buNone/>
            </a:pPr>
            <a:endParaRPr lang="en-US" sz="2600" b="1" dirty="0">
              <a:solidFill>
                <a:schemeClr val="accent2"/>
              </a:solidFill>
              <a:cs typeface="Arial"/>
            </a:endParaRPr>
          </a:p>
          <a:p>
            <a:pPr marL="342900" lvl="0" indent="-342900"/>
            <a:r>
              <a:rPr lang="zh-CN" altLang="en-US" sz="3000" dirty="0">
                <a:solidFill>
                  <a:schemeClr val="accent2"/>
                </a:solidFill>
                <a:cs typeface="Arial"/>
              </a:rPr>
              <a:t>与校内警察🚔合作
受监控的宿舍入口
</a:t>
            </a:r>
            <a:r>
              <a:rPr lang="en-US" altLang="zh-CN" sz="3000" dirty="0">
                <a:solidFill>
                  <a:schemeClr val="accent2"/>
                </a:solidFill>
                <a:cs typeface="Arial"/>
              </a:rPr>
              <a:t>Rave Guardian </a:t>
            </a:r>
            <a:r>
              <a:rPr lang="zh-CN" altLang="en-US" sz="3000" dirty="0">
                <a:solidFill>
                  <a:schemeClr val="accent2"/>
                </a:solidFill>
                <a:cs typeface="Arial"/>
              </a:rPr>
              <a:t>应用软件 🤳
停车场和校园走道的紧急蓝光系统
住房工作人员 </a:t>
            </a:r>
            <a:r>
              <a:rPr lang="en-US" altLang="zh-CN" sz="3000" dirty="0">
                <a:solidFill>
                  <a:schemeClr val="accent2"/>
                </a:solidFill>
                <a:cs typeface="Arial"/>
              </a:rPr>
              <a:t>24/7 </a:t>
            </a:r>
            <a:r>
              <a:rPr lang="zh-CN" altLang="en-US" sz="3000" dirty="0">
                <a:solidFill>
                  <a:schemeClr val="accent2"/>
                </a:solidFill>
                <a:cs typeface="Arial"/>
              </a:rPr>
              <a:t>全天候待命</a:t>
            </a:r>
            <a:r>
              <a:rPr lang="en-US" sz="3000" dirty="0">
                <a:solidFill>
                  <a:schemeClr val="accent2"/>
                </a:solidFill>
                <a:cs typeface="Arial"/>
              </a:rPr>
              <a:t>📞</a:t>
            </a:r>
          </a:p>
          <a:p>
            <a:pPr marL="0" indent="0" algn="l">
              <a:buNone/>
            </a:pPr>
            <a:r>
              <a:rPr lang="en-US" sz="2400" b="1" dirty="0">
                <a:solidFill>
                  <a:schemeClr val="accent2"/>
                </a:solidFill>
              </a:rPr>
              <a:t> </a:t>
            </a:r>
            <a:endParaRPr lang="en-US" sz="2400" b="1" dirty="0">
              <a:solidFill>
                <a:schemeClr val="accent2"/>
              </a:solidFill>
              <a:cs typeface="Arial"/>
            </a:endParaRPr>
          </a:p>
        </p:txBody>
      </p:sp>
      <p:pic>
        <p:nvPicPr>
          <p:cNvPr id="7" name="Picture Placeholder 6" descr="A police officer riding a bike&#10;&#10;Description automatically generated">
            <a:extLst>
              <a:ext uri="{FF2B5EF4-FFF2-40B4-BE49-F238E27FC236}">
                <a16:creationId xmlns:a16="http://schemas.microsoft.com/office/drawing/2014/main" id="{F83830C1-EADA-5F06-6B03-B1E5EBC2D43E}"/>
              </a:ext>
            </a:extLst>
          </p:cNvPr>
          <p:cNvPicPr>
            <a:picLocks noGrp="1" noChangeAspect="1"/>
          </p:cNvPicPr>
          <p:nvPr>
            <p:ph type="pic" sz="quarter" idx="10"/>
          </p:nvPr>
        </p:nvPicPr>
        <p:blipFill>
          <a:blip r:embed="rId2"/>
          <a:srcRect l="14830" r="14830"/>
          <a:stretch>
            <a:fillRect/>
          </a:stretch>
        </p:blipFill>
        <p:spPr>
          <a:xfrm>
            <a:off x="8747537" y="1713854"/>
            <a:ext cx="3444462" cy="3226207"/>
          </a:xfrm>
        </p:spPr>
      </p:pic>
    </p:spTree>
    <p:extLst>
      <p:ext uri="{BB962C8B-B14F-4D97-AF65-F5344CB8AC3E}">
        <p14:creationId xmlns:p14="http://schemas.microsoft.com/office/powerpoint/2010/main" val="1369067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AC7D5C6-1426-A4F2-CA4C-74FD4D813DE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9FF2B1-FEBC-AC3A-8D81-78770254B384}"/>
              </a:ext>
            </a:extLst>
          </p:cNvPr>
          <p:cNvSpPr>
            <a:spLocks noGrp="1"/>
          </p:cNvSpPr>
          <p:nvPr>
            <p:ph type="title"/>
          </p:nvPr>
        </p:nvSpPr>
        <p:spPr>
          <a:xfrm>
            <a:off x="608103" y="2239396"/>
            <a:ext cx="11008250" cy="941796"/>
          </a:xfrm>
        </p:spPr>
        <p:txBody>
          <a:bodyPr wrap="square" lIns="0" tIns="0" rIns="0" bIns="0" anchor="t">
            <a:spAutoFit/>
          </a:bodyPr>
          <a:lstStyle/>
          <a:p>
            <a:r>
              <a:rPr lang="ja-JP" altLang="en-US" sz="6800" b="1"/>
              <a:t>维护请求</a:t>
            </a:r>
            <a:endParaRPr lang="en-US" sz="6800"/>
          </a:p>
        </p:txBody>
      </p:sp>
      <p:pic>
        <p:nvPicPr>
          <p:cNvPr id="3" name="object 6">
            <a:extLst>
              <a:ext uri="{FF2B5EF4-FFF2-40B4-BE49-F238E27FC236}">
                <a16:creationId xmlns:a16="http://schemas.microsoft.com/office/drawing/2014/main" id="{2D3055B4-B23A-2C3C-4063-5C7C2CD2FEC1}"/>
              </a:ext>
            </a:extLst>
          </p:cNvPr>
          <p:cNvPicPr/>
          <p:nvPr/>
        </p:nvPicPr>
        <p:blipFill>
          <a:blip r:embed="rId4" cstate="print"/>
          <a:stretch>
            <a:fillRect/>
          </a:stretch>
        </p:blipFill>
        <p:spPr>
          <a:xfrm>
            <a:off x="9523638" y="6093279"/>
            <a:ext cx="2469697" cy="295275"/>
          </a:xfrm>
          <a:prstGeom prst="rect">
            <a:avLst/>
          </a:prstGeom>
        </p:spPr>
      </p:pic>
      <p:sp>
        <p:nvSpPr>
          <p:cNvPr id="2" name="TextBox 1">
            <a:extLst>
              <a:ext uri="{FF2B5EF4-FFF2-40B4-BE49-F238E27FC236}">
                <a16:creationId xmlns:a16="http://schemas.microsoft.com/office/drawing/2014/main" id="{3D5319FF-C87F-222B-9B3E-BEFC268D5819}"/>
              </a:ext>
            </a:extLst>
          </p:cNvPr>
          <p:cNvSpPr txBox="1"/>
          <p:nvPr/>
        </p:nvSpPr>
        <p:spPr>
          <a:xfrm>
            <a:off x="603345" y="3428282"/>
            <a:ext cx="10514913" cy="22672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nSpc>
                <a:spcPct val="90000"/>
              </a:lnSpc>
              <a:spcBef>
                <a:spcPts val="1000"/>
              </a:spcBef>
              <a:buFont typeface="Wingdings,Sans-Serif"/>
              <a:buChar char="§"/>
            </a:pPr>
            <a:r>
              <a:rPr lang="ja-JP" altLang="en-US" sz="2400">
                <a:solidFill>
                  <a:srgbClr val="1A1918"/>
                </a:solidFill>
                <a:cs typeface="Arial"/>
              </a:rPr>
              <a:t>大学宿舍</a:t>
            </a:r>
            <a:r>
              <a:rPr lang="zh-CN" altLang="en-US" sz="2400">
                <a:solidFill>
                  <a:srgbClr val="1A1918"/>
                </a:solidFill>
                <a:cs typeface="Arial"/>
              </a:rPr>
              <a:t>有专门的维护团队专注于您！
在校园 </a:t>
            </a:r>
            <a:r>
              <a:rPr lang="en-US" altLang="zh-CN" sz="2400" err="1">
                <a:solidFill>
                  <a:srgbClr val="1A1918"/>
                </a:solidFill>
                <a:cs typeface="Arial"/>
              </a:rPr>
              <a:t>WiFi</a:t>
            </a:r>
            <a:r>
              <a:rPr lang="en-US" altLang="zh-CN" sz="2400">
                <a:solidFill>
                  <a:srgbClr val="1A1918"/>
                </a:solidFill>
                <a:cs typeface="Arial"/>
              </a:rPr>
              <a:t> </a:t>
            </a:r>
            <a:r>
              <a:rPr lang="zh-CN" altLang="en-US" sz="2400">
                <a:solidFill>
                  <a:srgbClr val="1A1918"/>
                </a:solidFill>
                <a:cs typeface="Arial"/>
              </a:rPr>
              <a:t>时在线提交请求
升高</a:t>
            </a:r>
            <a:r>
              <a:rPr lang="en-US" altLang="zh-CN" sz="2400">
                <a:solidFill>
                  <a:srgbClr val="1A1918"/>
                </a:solidFill>
                <a:cs typeface="Arial"/>
              </a:rPr>
              <a:t>/</a:t>
            </a:r>
            <a:r>
              <a:rPr lang="zh-CN" altLang="en-US" sz="2400">
                <a:solidFill>
                  <a:srgbClr val="1A1918"/>
                </a:solidFill>
                <a:cs typeface="Arial"/>
              </a:rPr>
              <a:t>降低</a:t>
            </a:r>
            <a:r>
              <a:rPr lang="en-US" altLang="zh-CN" sz="2400">
                <a:solidFill>
                  <a:srgbClr val="1A1918"/>
                </a:solidFill>
                <a:cs typeface="Arial"/>
              </a:rPr>
              <a:t>/</a:t>
            </a:r>
            <a:r>
              <a:rPr lang="zh-CN" altLang="en-US" sz="2400">
                <a:solidFill>
                  <a:srgbClr val="1A1918"/>
                </a:solidFill>
                <a:cs typeface="Arial"/>
              </a:rPr>
              <a:t>双层床、修理漏水的水槽、更换灯泡等。 🚰
</a:t>
            </a:r>
            <a:r>
              <a:rPr lang="en-US" altLang="zh-CN" sz="2400">
                <a:solidFill>
                  <a:srgbClr val="1A1918"/>
                </a:solidFill>
                <a:cs typeface="Arial"/>
              </a:rPr>
              <a:t>91% </a:t>
            </a:r>
            <a:r>
              <a:rPr lang="zh-CN" altLang="en-US" sz="2400">
                <a:solidFill>
                  <a:srgbClr val="1A1918"/>
                </a:solidFill>
                <a:cs typeface="Arial"/>
              </a:rPr>
              <a:t>在提交🕚后 </a:t>
            </a:r>
            <a:r>
              <a:rPr lang="en-US" altLang="zh-CN" sz="2400">
                <a:solidFill>
                  <a:srgbClr val="1A1918"/>
                </a:solidFill>
                <a:cs typeface="Arial"/>
              </a:rPr>
              <a:t>48 </a:t>
            </a:r>
            <a:r>
              <a:rPr lang="zh-CN" altLang="en-US" sz="2400">
                <a:solidFill>
                  <a:srgbClr val="1A1918"/>
                </a:solidFill>
                <a:cs typeface="Arial"/>
              </a:rPr>
              <a:t>小时内完成
</a:t>
            </a:r>
            <a:r>
              <a:rPr lang="en-US" altLang="zh-CN" sz="2400">
                <a:solidFill>
                  <a:srgbClr val="1A1918"/>
                </a:solidFill>
                <a:cs typeface="Arial"/>
              </a:rPr>
              <a:t>94% </a:t>
            </a:r>
            <a:r>
              <a:rPr lang="zh-CN" altLang="en-US" sz="2400">
                <a:solidFill>
                  <a:srgbClr val="1A1918"/>
                </a:solidFill>
                <a:cs typeface="Arial"/>
              </a:rPr>
              <a:t>的工作订单请求在 </a:t>
            </a:r>
            <a:r>
              <a:rPr lang="en-US" altLang="zh-CN" sz="2400">
                <a:solidFill>
                  <a:srgbClr val="1A1918"/>
                </a:solidFill>
                <a:cs typeface="Arial"/>
              </a:rPr>
              <a:t>3 </a:t>
            </a:r>
            <a:r>
              <a:rPr lang="zh-CN" altLang="en-US" sz="2400">
                <a:solidFill>
                  <a:srgbClr val="1A1918"/>
                </a:solidFill>
                <a:cs typeface="Arial"/>
              </a:rPr>
              <a:t>个工作日内完成</a:t>
            </a:r>
            <a:endParaRPr lang="en-US" sz="2400">
              <a:cs typeface="Arial" panose="020B0604020202020204"/>
            </a:endParaRPr>
          </a:p>
        </p:txBody>
      </p:sp>
    </p:spTree>
    <p:custDataLst>
      <p:tags r:id="rId1"/>
    </p:custDataLst>
    <p:extLst>
      <p:ext uri="{BB962C8B-B14F-4D97-AF65-F5344CB8AC3E}">
        <p14:creationId xmlns:p14="http://schemas.microsoft.com/office/powerpoint/2010/main" val="35937666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0F3E7D4-8811-DD07-DC35-33D6192987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BCEEA-F01D-4388-E895-E9D6EA2A6EAF}"/>
              </a:ext>
            </a:extLst>
          </p:cNvPr>
          <p:cNvSpPr>
            <a:spLocks noGrp="1"/>
          </p:cNvSpPr>
          <p:nvPr>
            <p:ph type="title"/>
          </p:nvPr>
        </p:nvSpPr>
        <p:spPr>
          <a:xfrm>
            <a:off x="608103" y="1319245"/>
            <a:ext cx="11008250" cy="941796"/>
          </a:xfrm>
        </p:spPr>
        <p:txBody>
          <a:bodyPr wrap="square" lIns="0" tIns="0" rIns="0" bIns="0" anchor="t">
            <a:spAutoFit/>
          </a:bodyPr>
          <a:lstStyle/>
          <a:p>
            <a:r>
              <a:rPr lang="en-US" sz="6800" b="1" err="1"/>
              <a:t>MyHousing</a:t>
            </a:r>
            <a:r>
              <a:rPr lang="en-US" sz="6800" b="1"/>
              <a:t> </a:t>
            </a:r>
            <a:r>
              <a:rPr lang="ja-JP" altLang="en-US" sz="6800" b="1"/>
              <a:t>公司</a:t>
            </a:r>
            <a:endParaRPr lang="en-US"/>
          </a:p>
        </p:txBody>
      </p:sp>
      <p:pic>
        <p:nvPicPr>
          <p:cNvPr id="3" name="object 6">
            <a:extLst>
              <a:ext uri="{FF2B5EF4-FFF2-40B4-BE49-F238E27FC236}">
                <a16:creationId xmlns:a16="http://schemas.microsoft.com/office/drawing/2014/main" id="{B09270F3-59C2-7BEB-6551-D59A9A36DF06}"/>
              </a:ext>
            </a:extLst>
          </p:cNvPr>
          <p:cNvPicPr/>
          <p:nvPr/>
        </p:nvPicPr>
        <p:blipFill>
          <a:blip r:embed="rId4" cstate="print"/>
          <a:stretch>
            <a:fillRect/>
          </a:stretch>
        </p:blipFill>
        <p:spPr>
          <a:xfrm>
            <a:off x="9523638" y="6093279"/>
            <a:ext cx="2469697" cy="295275"/>
          </a:xfrm>
          <a:prstGeom prst="rect">
            <a:avLst/>
          </a:prstGeom>
        </p:spPr>
      </p:pic>
      <p:sp>
        <p:nvSpPr>
          <p:cNvPr id="6" name="TextBox 5">
            <a:extLst>
              <a:ext uri="{FF2B5EF4-FFF2-40B4-BE49-F238E27FC236}">
                <a16:creationId xmlns:a16="http://schemas.microsoft.com/office/drawing/2014/main" id="{EE34A765-0923-2BFD-E57D-6D58424FA7B2}"/>
              </a:ext>
            </a:extLst>
          </p:cNvPr>
          <p:cNvSpPr txBox="1"/>
          <p:nvPr/>
        </p:nvSpPr>
        <p:spPr>
          <a:xfrm>
            <a:off x="1451609" y="2508131"/>
            <a:ext cx="9666649" cy="29649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8790" lvl="1" indent="-202565">
              <a:spcBef>
                <a:spcPts val="200"/>
              </a:spcBef>
              <a:buFont typeface="Wingdings,Sans-Serif"/>
              <a:buChar char=""/>
            </a:pPr>
            <a:r>
              <a:rPr lang="zh-CN" altLang="en-US" sz="3600">
                <a:solidFill>
                  <a:schemeClr val="accent2"/>
                </a:solidFill>
                <a:cs typeface="Arial"/>
              </a:rPr>
              <a:t>提交住房申请
室友匹配流程
选择入住时段
查找您的邮寄地址
更改膳食计划</a:t>
            </a:r>
            <a:endParaRPr lang="en-US" sz="2400">
              <a:solidFill>
                <a:schemeClr val="accent2"/>
              </a:solidFill>
              <a:cs typeface="Arial" panose="020B0604020202020204"/>
            </a:endParaRPr>
          </a:p>
        </p:txBody>
      </p:sp>
    </p:spTree>
    <p:custDataLst>
      <p:tags r:id="rId1"/>
    </p:custDataLst>
    <p:extLst>
      <p:ext uri="{BB962C8B-B14F-4D97-AF65-F5344CB8AC3E}">
        <p14:creationId xmlns:p14="http://schemas.microsoft.com/office/powerpoint/2010/main" val="127194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435048F-E435-96A5-57BB-623844F1C937}"/>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515BB33A-F3EC-3E15-1433-84662236C205}"/>
              </a:ext>
            </a:extLst>
          </p:cNvPr>
          <p:cNvSpPr txBox="1"/>
          <p:nvPr/>
        </p:nvSpPr>
        <p:spPr>
          <a:xfrm>
            <a:off x="1558402" y="2630880"/>
            <a:ext cx="10023529" cy="3383619"/>
          </a:xfrm>
          <a:prstGeom prst="rect">
            <a:avLst/>
          </a:prstGeom>
        </p:spPr>
        <p:txBody>
          <a:bodyPr vert="horz" wrap="square" lIns="0" tIns="99695" rIns="0" bIns="0" rtlCol="0" anchor="t">
            <a:spAutoFit/>
          </a:bodyPr>
          <a:lstStyle/>
          <a:p>
            <a:pPr marL="240665" indent="-227965" algn="l">
              <a:spcBef>
                <a:spcPts val="825"/>
              </a:spcBef>
              <a:buFont typeface="Wingdings,Sans-Serif"/>
              <a:buChar char="•"/>
            </a:pPr>
            <a:r>
              <a:rPr lang="zh-CN" altLang="en-US" sz="3000" b="1" dirty="0">
                <a:solidFill>
                  <a:schemeClr val="tx1">
                    <a:lumMod val="76000"/>
                    <a:lumOff val="24000"/>
                  </a:schemeClr>
                </a:solidFill>
                <a:latin typeface="Arial"/>
                <a:cs typeface="Arial"/>
              </a:rPr>
              <a:t>美洲狮四号（每学期</a:t>
            </a:r>
            <a:r>
              <a:rPr lang="en-US" altLang="zh-CN" sz="3000" b="1" dirty="0">
                <a:solidFill>
                  <a:schemeClr val="tx1">
                    <a:lumMod val="76000"/>
                    <a:lumOff val="24000"/>
                  </a:schemeClr>
                </a:solidFill>
                <a:latin typeface="Arial"/>
                <a:cs typeface="Arial"/>
              </a:rPr>
              <a:t>15</a:t>
            </a:r>
            <a:r>
              <a:rPr lang="zh-CN" altLang="en-US" sz="3000" b="1" dirty="0">
                <a:solidFill>
                  <a:schemeClr val="tx1">
                    <a:lumMod val="76000"/>
                    <a:lumOff val="24000"/>
                  </a:schemeClr>
                </a:solidFill>
                <a:latin typeface="Arial"/>
                <a:cs typeface="Arial"/>
              </a:rPr>
              <a:t>学分至完成）
在大学中导航
海星（应用软件）
美洲狮网 （应用软件）
学位作品（应用软件）
新生过渡课程</a:t>
            </a:r>
            <a:endParaRPr lang="en-US" sz="3000"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DCE0A98A-1618-9E54-E152-562690068F0A}"/>
              </a:ext>
            </a:extLst>
          </p:cNvPr>
          <p:cNvSpPr>
            <a:spLocks noGrp="1"/>
          </p:cNvSpPr>
          <p:nvPr>
            <p:ph type="title"/>
          </p:nvPr>
        </p:nvSpPr>
        <p:spPr>
          <a:xfrm>
            <a:off x="579348" y="1707434"/>
            <a:ext cx="11008250" cy="923330"/>
          </a:xfrm>
        </p:spPr>
        <p:txBody>
          <a:bodyPr wrap="square" lIns="0" tIns="0" rIns="0" bIns="0" anchor="t">
            <a:spAutoFit/>
          </a:bodyPr>
          <a:lstStyle/>
          <a:p>
            <a:r>
              <a:rPr lang="ja-JP" altLang="en-US" sz="6000"/>
              <a:t>学生成功</a:t>
            </a:r>
            <a:endParaRPr lang="en-US"/>
          </a:p>
        </p:txBody>
      </p:sp>
      <p:pic>
        <p:nvPicPr>
          <p:cNvPr id="3" name="object 6">
            <a:extLst>
              <a:ext uri="{FF2B5EF4-FFF2-40B4-BE49-F238E27FC236}">
                <a16:creationId xmlns:a16="http://schemas.microsoft.com/office/drawing/2014/main" id="{678BC86E-FE79-553B-7CA8-748015404701}"/>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8162896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6CEC25-9699-4997-AD0E-17AD82D36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053FB0-90A2-CF28-2152-51BB1E247DC0}"/>
              </a:ext>
            </a:extLst>
          </p:cNvPr>
          <p:cNvSpPr>
            <a:spLocks noGrp="1"/>
          </p:cNvSpPr>
          <p:nvPr>
            <p:ph type="title"/>
          </p:nvPr>
        </p:nvSpPr>
        <p:spPr>
          <a:xfrm>
            <a:off x="608103" y="1319245"/>
            <a:ext cx="11008250" cy="941796"/>
          </a:xfrm>
        </p:spPr>
        <p:txBody>
          <a:bodyPr wrap="square" lIns="0" tIns="0" rIns="0" bIns="0" anchor="t">
            <a:spAutoFit/>
          </a:bodyPr>
          <a:lstStyle/>
          <a:p>
            <a:r>
              <a:rPr lang="en-US" sz="6800" b="1" err="1"/>
              <a:t>Roompact</a:t>
            </a:r>
            <a:r>
              <a:rPr lang="en-US" sz="6800" b="1"/>
              <a:t> </a:t>
            </a:r>
            <a:r>
              <a:rPr lang="ja-JP" altLang="en-US" sz="6800" b="1"/>
              <a:t>协议</a:t>
            </a:r>
            <a:endParaRPr lang="en-US"/>
          </a:p>
        </p:txBody>
      </p:sp>
      <p:pic>
        <p:nvPicPr>
          <p:cNvPr id="3" name="object 6">
            <a:extLst>
              <a:ext uri="{FF2B5EF4-FFF2-40B4-BE49-F238E27FC236}">
                <a16:creationId xmlns:a16="http://schemas.microsoft.com/office/drawing/2014/main" id="{04EF8CFA-DDAF-6C65-B7DF-6D407F401740}"/>
              </a:ext>
            </a:extLst>
          </p:cNvPr>
          <p:cNvPicPr/>
          <p:nvPr/>
        </p:nvPicPr>
        <p:blipFill>
          <a:blip r:embed="rId4" cstate="print"/>
          <a:stretch>
            <a:fillRect/>
          </a:stretch>
        </p:blipFill>
        <p:spPr>
          <a:xfrm>
            <a:off x="9523638" y="6093279"/>
            <a:ext cx="2469697" cy="295275"/>
          </a:xfrm>
          <a:prstGeom prst="rect">
            <a:avLst/>
          </a:prstGeom>
        </p:spPr>
      </p:pic>
      <p:sp>
        <p:nvSpPr>
          <p:cNvPr id="6" name="TextBox 5">
            <a:extLst>
              <a:ext uri="{FF2B5EF4-FFF2-40B4-BE49-F238E27FC236}">
                <a16:creationId xmlns:a16="http://schemas.microsoft.com/office/drawing/2014/main" id="{50664F8F-2FD3-8815-BDAB-CE80DFEBC581}"/>
              </a:ext>
            </a:extLst>
          </p:cNvPr>
          <p:cNvSpPr txBox="1"/>
          <p:nvPr/>
        </p:nvSpPr>
        <p:spPr>
          <a:xfrm>
            <a:off x="1262675" y="2484981"/>
            <a:ext cx="9666649"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78790" lvl="1" indent="-202565">
              <a:spcBef>
                <a:spcPts val="275"/>
              </a:spcBef>
              <a:buFont typeface="Wingdings,Sans-Serif"/>
              <a:buChar char=""/>
            </a:pPr>
            <a:r>
              <a:rPr lang="zh-CN" altLang="en-US" sz="4000">
                <a:solidFill>
                  <a:schemeClr val="accent2"/>
                </a:solidFill>
              </a:rPr>
              <a:t>室友协议表
房间状况报告
宿舍活动信息</a:t>
            </a:r>
            <a:endParaRPr lang="en-US" sz="4000">
              <a:solidFill>
                <a:schemeClr val="accent2"/>
              </a:solidFill>
              <a:cs typeface="Arial"/>
            </a:endParaRPr>
          </a:p>
        </p:txBody>
      </p:sp>
    </p:spTree>
    <p:custDataLst>
      <p:tags r:id="rId1"/>
    </p:custDataLst>
    <p:extLst>
      <p:ext uri="{BB962C8B-B14F-4D97-AF65-F5344CB8AC3E}">
        <p14:creationId xmlns:p14="http://schemas.microsoft.com/office/powerpoint/2010/main" val="610329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8FFC-EF74-DB4D-A6EA-3A3DBA43A477}"/>
              </a:ext>
            </a:extLst>
          </p:cNvPr>
          <p:cNvSpPr>
            <a:spLocks noGrp="1"/>
          </p:cNvSpPr>
          <p:nvPr>
            <p:ph type="title"/>
          </p:nvPr>
        </p:nvSpPr>
        <p:spPr>
          <a:xfrm>
            <a:off x="630800" y="1779781"/>
            <a:ext cx="7901975" cy="934720"/>
          </a:xfrm>
        </p:spPr>
        <p:txBody>
          <a:bodyPr>
            <a:noAutofit/>
          </a:bodyPr>
          <a:lstStyle/>
          <a:p>
            <a:r>
              <a:rPr lang="ja-JP" altLang="en-US" sz="6000" dirty="0">
                <a:latin typeface="Arial Black"/>
              </a:rPr>
              <a:t>一个可以</a:t>
            </a:r>
            <a:r>
              <a:rPr lang="en-US" altLang="ja-JP" sz="6000" dirty="0">
                <a:latin typeface="Arial Black"/>
              </a:rPr>
              <a:t>...</a:t>
            </a:r>
            <a:r>
              <a:rPr lang="zh-CN" altLang="en-US" sz="6000" dirty="0">
                <a:latin typeface="Arial Black"/>
              </a:rPr>
              <a:t>的地方</a:t>
            </a:r>
            <a:endParaRPr lang="en-US" dirty="0"/>
          </a:p>
        </p:txBody>
      </p:sp>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630800" y="3036879"/>
            <a:ext cx="7894973" cy="3463261"/>
          </a:xfrm>
        </p:spPr>
        <p:txBody>
          <a:bodyPr vert="horz" lIns="91440" tIns="45720" rIns="91440" bIns="45720" rtlCol="0" anchor="t">
            <a:normAutofit/>
          </a:bodyPr>
          <a:lstStyle/>
          <a:p>
            <a:pPr lvl="0"/>
            <a:r>
              <a:rPr lang="zh-CN" altLang="en-US" sz="3600">
                <a:solidFill>
                  <a:schemeClr val="accent2"/>
                </a:solidFill>
              </a:rPr>
              <a:t>参与其中
访问资源
保持开放的心态🧠
尊重你的室友和其他人 👋
成功！</a:t>
            </a:r>
            <a:endParaRPr lang="en-US" sz="3600">
              <a:solidFill>
                <a:schemeClr val="accent2"/>
              </a:solidFill>
              <a:cs typeface="Arial"/>
            </a:endParaRPr>
          </a:p>
        </p:txBody>
      </p:sp>
      <p:pic>
        <p:nvPicPr>
          <p:cNvPr id="12" name="Picture Placeholder 11">
            <a:extLst>
              <a:ext uri="{FF2B5EF4-FFF2-40B4-BE49-F238E27FC236}">
                <a16:creationId xmlns:a16="http://schemas.microsoft.com/office/drawing/2014/main" id="{EFBA28B5-B8A1-761B-7459-B933227D36BC}"/>
              </a:ext>
            </a:extLst>
          </p:cNvPr>
          <p:cNvPicPr>
            <a:picLocks noGrp="1" noChangeAspect="1"/>
          </p:cNvPicPr>
          <p:nvPr>
            <p:ph type="pic" sz="quarter" idx="10"/>
          </p:nvPr>
        </p:nvPicPr>
        <p:blipFill>
          <a:blip r:embed="rId2"/>
          <a:srcRect l="14692" r="14692"/>
          <a:stretch>
            <a:fillRect/>
          </a:stretch>
        </p:blipFill>
        <p:spPr>
          <a:xfrm>
            <a:off x="8028669" y="362383"/>
            <a:ext cx="3962047" cy="3772546"/>
          </a:xfrm>
        </p:spPr>
      </p:pic>
    </p:spTree>
    <p:extLst>
      <p:ext uri="{BB962C8B-B14F-4D97-AF65-F5344CB8AC3E}">
        <p14:creationId xmlns:p14="http://schemas.microsoft.com/office/powerpoint/2010/main" val="3189966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630800" y="2420090"/>
            <a:ext cx="8290162" cy="4570318"/>
          </a:xfrm>
        </p:spPr>
        <p:txBody>
          <a:bodyPr vert="horz" lIns="91440" tIns="45720" rIns="91440" bIns="45720" rtlCol="0" anchor="t">
            <a:normAutofit/>
          </a:bodyPr>
          <a:lstStyle/>
          <a:p>
            <a:pPr lvl="0"/>
            <a:r>
              <a:rPr lang="zh-CN" altLang="en-US" sz="3000">
                <a:solidFill>
                  <a:schemeClr val="accent2"/>
                </a:solidFill>
              </a:rPr>
              <a:t>作为申请的一部分，您必须完成室友问卷
在入住前开始对话
谁带来了什么 📦
房间布置
对客人🧑 🧒 🧑 🧒的期望
清洁
噪声 🔊</a:t>
            </a:r>
            <a:endParaRPr lang="en-US" sz="3000">
              <a:solidFill>
                <a:schemeClr val="accent2"/>
              </a:solidFill>
              <a:cs typeface="Arial"/>
            </a:endParaRPr>
          </a:p>
        </p:txBody>
      </p:sp>
      <p:pic>
        <p:nvPicPr>
          <p:cNvPr id="8" name="Picture Placeholder 7" descr="Two women sitting on a bed in a room&#10;&#10;AI-generated content may be incorrect.">
            <a:extLst>
              <a:ext uri="{FF2B5EF4-FFF2-40B4-BE49-F238E27FC236}">
                <a16:creationId xmlns:a16="http://schemas.microsoft.com/office/drawing/2014/main" id="{73CFC14E-5DCB-050F-5CD7-BAA38FB6A713}"/>
              </a:ext>
            </a:extLst>
          </p:cNvPr>
          <p:cNvPicPr>
            <a:picLocks noGrp="1" noChangeAspect="1"/>
          </p:cNvPicPr>
          <p:nvPr>
            <p:ph type="pic" sz="quarter" idx="10"/>
          </p:nvPr>
        </p:nvPicPr>
        <p:blipFill>
          <a:blip r:embed="rId2"/>
          <a:srcRect l="14692" r="14692"/>
          <a:stretch>
            <a:fillRect/>
          </a:stretch>
        </p:blipFill>
        <p:spPr>
          <a:xfrm>
            <a:off x="8905687" y="3755438"/>
            <a:ext cx="3243180" cy="3068056"/>
          </a:xfrm>
        </p:spPr>
      </p:pic>
      <p:sp>
        <p:nvSpPr>
          <p:cNvPr id="10" name="Title 9">
            <a:extLst>
              <a:ext uri="{FF2B5EF4-FFF2-40B4-BE49-F238E27FC236}">
                <a16:creationId xmlns:a16="http://schemas.microsoft.com/office/drawing/2014/main" id="{8A664AF4-FC87-FBF8-F3C6-AA420BAA0061}"/>
              </a:ext>
            </a:extLst>
          </p:cNvPr>
          <p:cNvSpPr>
            <a:spLocks noGrp="1"/>
          </p:cNvSpPr>
          <p:nvPr>
            <p:ph type="title"/>
          </p:nvPr>
        </p:nvSpPr>
        <p:spPr>
          <a:xfrm>
            <a:off x="630800" y="1109314"/>
            <a:ext cx="10018862" cy="934720"/>
          </a:xfrm>
        </p:spPr>
        <p:txBody>
          <a:bodyPr>
            <a:noAutofit/>
          </a:bodyPr>
          <a:lstStyle/>
          <a:p>
            <a:r>
              <a:rPr lang="ja-JP" altLang="en-US" sz="5000">
                <a:latin typeface="Arial Black"/>
              </a:rPr>
              <a:t>与室友同住</a:t>
            </a:r>
            <a:endParaRPr lang="en-US" sz="5000"/>
          </a:p>
        </p:txBody>
      </p:sp>
    </p:spTree>
    <p:extLst>
      <p:ext uri="{BB962C8B-B14F-4D97-AF65-F5344CB8AC3E}">
        <p14:creationId xmlns:p14="http://schemas.microsoft.com/office/powerpoint/2010/main" val="303206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84620B6-5C98-FC04-3621-FF9B1C5F14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10BC0C-17B1-19D2-9CB7-470719292427}"/>
              </a:ext>
            </a:extLst>
          </p:cNvPr>
          <p:cNvSpPr>
            <a:spLocks noGrp="1"/>
          </p:cNvSpPr>
          <p:nvPr>
            <p:ph type="title"/>
          </p:nvPr>
        </p:nvSpPr>
        <p:spPr>
          <a:xfrm>
            <a:off x="593726" y="1707434"/>
            <a:ext cx="11008250" cy="1336520"/>
          </a:xfrm>
        </p:spPr>
        <p:txBody>
          <a:bodyPr wrap="square" lIns="0" tIns="0" rIns="0" bIns="0" anchor="t">
            <a:spAutoFit/>
          </a:bodyPr>
          <a:lstStyle/>
          <a:p>
            <a:r>
              <a:rPr lang="ja-JP" altLang="en-US" sz="9650"/>
              <a:t>快速检查 </a:t>
            </a:r>
            <a:r>
              <a:rPr lang="en-US" altLang="ja-JP" sz="9650"/>
              <a:t>#3</a:t>
            </a:r>
            <a:endParaRPr lang="en-US" sz="9650">
              <a:solidFill>
                <a:srgbClr val="575555"/>
              </a:solidFill>
            </a:endParaRPr>
          </a:p>
        </p:txBody>
      </p:sp>
      <p:pic>
        <p:nvPicPr>
          <p:cNvPr id="3" name="object 6">
            <a:extLst>
              <a:ext uri="{FF2B5EF4-FFF2-40B4-BE49-F238E27FC236}">
                <a16:creationId xmlns:a16="http://schemas.microsoft.com/office/drawing/2014/main" id="{FA15E51D-3B40-E4EF-93E4-E4E6A0F785F5}"/>
              </a:ext>
            </a:extLst>
          </p:cNvPr>
          <p:cNvPicPr/>
          <p:nvPr/>
        </p:nvPicPr>
        <p:blipFill>
          <a:blip r:embed="rId4" cstate="print"/>
          <a:stretch>
            <a:fillRect/>
          </a:stretch>
        </p:blipFill>
        <p:spPr>
          <a:xfrm>
            <a:off x="9523638" y="6093279"/>
            <a:ext cx="2469697" cy="295275"/>
          </a:xfrm>
          <a:prstGeom prst="rect">
            <a:avLst/>
          </a:prstGeom>
        </p:spPr>
      </p:pic>
      <p:sp>
        <p:nvSpPr>
          <p:cNvPr id="2" name="TextBox 1">
            <a:extLst>
              <a:ext uri="{FF2B5EF4-FFF2-40B4-BE49-F238E27FC236}">
                <a16:creationId xmlns:a16="http://schemas.microsoft.com/office/drawing/2014/main" id="{94AC5EF2-B4B2-4B99-909F-37B4A5AC0B9F}"/>
              </a:ext>
            </a:extLst>
          </p:cNvPr>
          <p:cNvSpPr txBox="1"/>
          <p:nvPr/>
        </p:nvSpPr>
        <p:spPr>
          <a:xfrm>
            <a:off x="603345" y="3413905"/>
            <a:ext cx="101123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4200">
                <a:solidFill>
                  <a:srgbClr val="575555"/>
                </a:solidFill>
              </a:rPr>
              <a:t>您在哪里可以找到您的邮寄地址？</a:t>
            </a:r>
            <a:endParaRPr lang="en-US"/>
          </a:p>
        </p:txBody>
      </p:sp>
    </p:spTree>
    <p:custDataLst>
      <p:tags r:id="rId1"/>
    </p:custDataLst>
    <p:extLst>
      <p:ext uri="{BB962C8B-B14F-4D97-AF65-F5344CB8AC3E}">
        <p14:creationId xmlns:p14="http://schemas.microsoft.com/office/powerpoint/2010/main" val="24230479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8FFC-EF74-DB4D-A6EA-3A3DBA43A477}"/>
              </a:ext>
            </a:extLst>
          </p:cNvPr>
          <p:cNvSpPr>
            <a:spLocks noGrp="1"/>
          </p:cNvSpPr>
          <p:nvPr>
            <p:ph type="title"/>
          </p:nvPr>
        </p:nvSpPr>
        <p:spPr>
          <a:xfrm>
            <a:off x="630800" y="2072597"/>
            <a:ext cx="8092296" cy="934720"/>
          </a:xfrm>
        </p:spPr>
        <p:txBody>
          <a:bodyPr>
            <a:noAutofit/>
          </a:bodyPr>
          <a:lstStyle/>
          <a:p>
            <a:r>
              <a:rPr lang="zh-CN" altLang="en-US" sz="7200">
                <a:latin typeface="Arial Black"/>
              </a:rPr>
              <a:t>住房工作人员</a:t>
            </a:r>
            <a:endParaRPr lang="en-US" sz="7200"/>
          </a:p>
        </p:txBody>
      </p:sp>
      <p:sp>
        <p:nvSpPr>
          <p:cNvPr id="3" name="Content Placeholder 2">
            <a:extLst>
              <a:ext uri="{FF2B5EF4-FFF2-40B4-BE49-F238E27FC236}">
                <a16:creationId xmlns:a16="http://schemas.microsoft.com/office/drawing/2014/main" id="{127E08A7-BA88-8B4B-9439-EA2D10B80791}"/>
              </a:ext>
            </a:extLst>
          </p:cNvPr>
          <p:cNvSpPr>
            <a:spLocks noGrp="1"/>
          </p:cNvSpPr>
          <p:nvPr>
            <p:ph idx="1"/>
          </p:nvPr>
        </p:nvSpPr>
        <p:spPr>
          <a:xfrm>
            <a:off x="630800" y="3009561"/>
            <a:ext cx="7384390" cy="3261979"/>
          </a:xfrm>
        </p:spPr>
        <p:txBody>
          <a:bodyPr vert="horz" lIns="91440" tIns="45720" rIns="91440" bIns="45720" rtlCol="0" anchor="t">
            <a:noAutofit/>
          </a:bodyPr>
          <a:lstStyle/>
          <a:p>
            <a:pPr marL="342900" indent="-342900"/>
            <a:r>
              <a:rPr lang="zh-CN" altLang="en-US" sz="4000" dirty="0">
                <a:solidFill>
                  <a:schemeClr val="accent2"/>
                </a:solidFill>
                <a:cs typeface="Arial"/>
              </a:rPr>
              <a:t>社区主任
助理社区主任</a:t>
            </a:r>
            <a:endParaRPr lang="en-US" altLang="zh-CN" sz="4000" dirty="0">
              <a:solidFill>
                <a:schemeClr val="accent2"/>
              </a:solidFill>
              <a:cs typeface="Arial"/>
            </a:endParaRPr>
          </a:p>
          <a:p>
            <a:pPr marL="342900" indent="-342900"/>
            <a:r>
              <a:rPr lang="ja-JP" altLang="en-US" sz="4000" dirty="0">
                <a:solidFill>
                  <a:schemeClr val="accent2"/>
                </a:solidFill>
                <a:cs typeface="Arial"/>
              </a:rPr>
              <a:t>宿舍助理</a:t>
            </a:r>
            <a:r>
              <a:rPr lang="en-US" sz="4000" dirty="0">
                <a:solidFill>
                  <a:schemeClr val="accent2"/>
                </a:solidFill>
                <a:cs typeface="Arial"/>
              </a:rPr>
              <a:t>(RA)</a:t>
            </a:r>
          </a:p>
          <a:p>
            <a:pPr marL="342900" indent="-342900"/>
            <a:r>
              <a:rPr lang="ja-JP" altLang="en-US" sz="4000" dirty="0">
                <a:solidFill>
                  <a:schemeClr val="accent2"/>
                </a:solidFill>
                <a:cs typeface="Arial"/>
              </a:rPr>
              <a:t>办公桌经理</a:t>
            </a:r>
            <a:r>
              <a:rPr lang="en-US" sz="4000" dirty="0">
                <a:solidFill>
                  <a:schemeClr val="accent2"/>
                </a:solidFill>
                <a:cs typeface="Arial"/>
              </a:rPr>
              <a:t>(DM)</a:t>
            </a:r>
          </a:p>
        </p:txBody>
      </p:sp>
      <p:pic>
        <p:nvPicPr>
          <p:cNvPr id="8" name="Picture Placeholder 7" descr="A group of people posing for a photo&#10;&#10;Description automatically generated">
            <a:extLst>
              <a:ext uri="{FF2B5EF4-FFF2-40B4-BE49-F238E27FC236}">
                <a16:creationId xmlns:a16="http://schemas.microsoft.com/office/drawing/2014/main" id="{3191B7B2-A013-B429-B678-AA58F1A2897C}"/>
              </a:ext>
            </a:extLst>
          </p:cNvPr>
          <p:cNvPicPr>
            <a:picLocks noGrp="1" noChangeAspect="1"/>
          </p:cNvPicPr>
          <p:nvPr>
            <p:ph type="pic" sz="quarter" idx="10"/>
          </p:nvPr>
        </p:nvPicPr>
        <p:blipFill>
          <a:blip r:embed="rId2"/>
          <a:srcRect l="14830" r="14830"/>
          <a:stretch>
            <a:fillRect/>
          </a:stretch>
        </p:blipFill>
        <p:spPr>
          <a:xfrm>
            <a:off x="8000813" y="1708066"/>
            <a:ext cx="4033933" cy="38444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6577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E0914-750B-E1F2-0DD0-F921A0A75A97}"/>
              </a:ext>
            </a:extLst>
          </p:cNvPr>
          <p:cNvSpPr>
            <a:spLocks noGrp="1"/>
          </p:cNvSpPr>
          <p:nvPr>
            <p:ph idx="1"/>
          </p:nvPr>
        </p:nvSpPr>
        <p:spPr>
          <a:xfrm>
            <a:off x="310622" y="2732632"/>
            <a:ext cx="5555255" cy="3734922"/>
          </a:xfrm>
        </p:spPr>
        <p:txBody>
          <a:bodyPr vert="horz" lIns="91440" tIns="45720" rIns="91440" bIns="45720" rtlCol="0" anchor="t">
            <a:normAutofit/>
          </a:bodyPr>
          <a:lstStyle/>
          <a:p>
            <a:pPr marL="342900" indent="-342900"/>
            <a:r>
              <a:rPr lang="ja-JP" altLang="en-US" dirty="0">
                <a:solidFill>
                  <a:srgbClr val="1A1918"/>
                </a:solidFill>
                <a:cs typeface="Arial"/>
              </a:rPr>
              <a:t>住宿计划
 住房 </a:t>
            </a:r>
            <a:r>
              <a:rPr lang="en-US" dirty="0">
                <a:solidFill>
                  <a:srgbClr val="1A1918"/>
                </a:solidFill>
                <a:cs typeface="Arial"/>
              </a:rPr>
              <a:t>Affinity Groups
</a:t>
            </a:r>
            <a:r>
              <a:rPr lang="ja-JP" altLang="en-US" dirty="0">
                <a:solidFill>
                  <a:srgbClr val="1A1918"/>
                </a:solidFill>
                <a:cs typeface="Arial"/>
              </a:rPr>
              <a:t>兄弟对兄弟
我是第一
万花筒
姐妹圈
</a:t>
            </a:r>
            <a:r>
              <a:rPr lang="zh-CN" altLang="en-US" dirty="0">
                <a:solidFill>
                  <a:srgbClr val="1A1918"/>
                </a:solidFill>
                <a:cs typeface="Arial"/>
              </a:rPr>
              <a:t>活动</a:t>
            </a:r>
            <a:r>
              <a:rPr lang="ja-JP" altLang="en-US" dirty="0">
                <a:solidFill>
                  <a:srgbClr val="1A1918"/>
                </a:solidFill>
                <a:cs typeface="Arial"/>
              </a:rPr>
              <a:t>
</a:t>
            </a:r>
            <a:r>
              <a:rPr lang="zh-CN" altLang="en-US" dirty="0">
                <a:solidFill>
                  <a:srgbClr val="1A1918"/>
                </a:solidFill>
                <a:cs typeface="Arial"/>
              </a:rPr>
              <a:t>生活学习社区</a:t>
            </a:r>
            <a:r>
              <a:rPr lang="ja-JP" altLang="en-US" dirty="0">
                <a:solidFill>
                  <a:srgbClr val="1A1918"/>
                </a:solidFill>
                <a:cs typeface="Arial"/>
              </a:rPr>
              <a:t>活动</a:t>
            </a:r>
            <a:endParaRPr lang="en-US" dirty="0"/>
          </a:p>
        </p:txBody>
      </p:sp>
      <p:pic>
        <p:nvPicPr>
          <p:cNvPr id="6" name="Picture Placeholder 5">
            <a:extLst>
              <a:ext uri="{FF2B5EF4-FFF2-40B4-BE49-F238E27FC236}">
                <a16:creationId xmlns:a16="http://schemas.microsoft.com/office/drawing/2014/main" id="{953FDC40-5D4F-9883-8554-1CCC2A17499A}"/>
              </a:ext>
            </a:extLst>
          </p:cNvPr>
          <p:cNvPicPr>
            <a:picLocks noGrp="1" noChangeAspect="1"/>
          </p:cNvPicPr>
          <p:nvPr>
            <p:ph type="pic" sz="quarter" idx="10"/>
          </p:nvPr>
        </p:nvPicPr>
        <p:blipFill>
          <a:blip r:embed="rId2"/>
          <a:srcRect l="6042" r="6042"/>
          <a:stretch>
            <a:fillRect/>
          </a:stretch>
        </p:blipFill>
        <p:spPr>
          <a:xfrm>
            <a:off x="6096000" y="615387"/>
            <a:ext cx="5960499" cy="5627225"/>
          </a:xfrm>
          <a:prstGeom prst="rect">
            <a:avLst/>
          </a:prstGeom>
          <a:ln>
            <a:noFill/>
          </a:ln>
          <a:effectLst>
            <a:outerShdw blurRad="292100" dist="139700" dir="2700000" algn="tl" rotWithShape="0">
              <a:srgbClr val="333333">
                <a:alpha val="65000"/>
              </a:srgbClr>
            </a:outerShdw>
          </a:effectLst>
        </p:spPr>
      </p:pic>
      <p:pic>
        <p:nvPicPr>
          <p:cNvPr id="5" name="Picture 4" descr="A qr code with a black background&#10;&#10;AI-generated content may be incorrect.">
            <a:extLst>
              <a:ext uri="{FF2B5EF4-FFF2-40B4-BE49-F238E27FC236}">
                <a16:creationId xmlns:a16="http://schemas.microsoft.com/office/drawing/2014/main" id="{FBB9BE26-6240-A81E-F66C-1ABFC99CA839}"/>
              </a:ext>
            </a:extLst>
          </p:cNvPr>
          <p:cNvPicPr>
            <a:picLocks noChangeAspect="1"/>
          </p:cNvPicPr>
          <p:nvPr/>
        </p:nvPicPr>
        <p:blipFill>
          <a:blip r:embed="rId3"/>
          <a:stretch>
            <a:fillRect/>
          </a:stretch>
        </p:blipFill>
        <p:spPr>
          <a:xfrm>
            <a:off x="7313259" y="4760655"/>
            <a:ext cx="1212272" cy="121227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A311FC31-A4D5-D91A-769C-F6BEE1EFBDBE}"/>
              </a:ext>
            </a:extLst>
          </p:cNvPr>
          <p:cNvSpPr/>
          <p:nvPr/>
        </p:nvSpPr>
        <p:spPr>
          <a:xfrm>
            <a:off x="8525531" y="5049868"/>
            <a:ext cx="2815936" cy="633845"/>
          </a:xfrm>
          <a:prstGeom prst="rect">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a:t>Scan to inquire about Affinity Group</a:t>
            </a:r>
          </a:p>
        </p:txBody>
      </p:sp>
      <p:sp>
        <p:nvSpPr>
          <p:cNvPr id="9" name="Title 8">
            <a:extLst>
              <a:ext uri="{FF2B5EF4-FFF2-40B4-BE49-F238E27FC236}">
                <a16:creationId xmlns:a16="http://schemas.microsoft.com/office/drawing/2014/main" id="{7257BFD4-E3EF-1642-69D7-A95D16519509}"/>
              </a:ext>
            </a:extLst>
          </p:cNvPr>
          <p:cNvSpPr>
            <a:spLocks noGrp="1"/>
          </p:cNvSpPr>
          <p:nvPr>
            <p:ph type="title"/>
          </p:nvPr>
        </p:nvSpPr>
        <p:spPr>
          <a:xfrm>
            <a:off x="315217" y="1708784"/>
            <a:ext cx="5303088" cy="862834"/>
          </a:xfrm>
        </p:spPr>
        <p:txBody>
          <a:bodyPr>
            <a:noAutofit/>
          </a:bodyPr>
          <a:lstStyle/>
          <a:p>
            <a:r>
              <a:rPr lang="ja-JP" altLang="en-US" sz="7000">
                <a:latin typeface="Arial Black"/>
              </a:rPr>
              <a:t>归属感</a:t>
            </a:r>
            <a:endParaRPr lang="en-US" sz="7000">
              <a:latin typeface="Arial Black"/>
            </a:endParaRPr>
          </a:p>
        </p:txBody>
      </p:sp>
    </p:spTree>
    <p:extLst>
      <p:ext uri="{BB962C8B-B14F-4D97-AF65-F5344CB8AC3E}">
        <p14:creationId xmlns:p14="http://schemas.microsoft.com/office/powerpoint/2010/main" val="1228876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A4615CD-55ED-01B1-581C-7CB7DE3924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5ED37C-C70D-018D-9F08-EF5D2218A60C}"/>
              </a:ext>
            </a:extLst>
          </p:cNvPr>
          <p:cNvSpPr>
            <a:spLocks noGrp="1"/>
          </p:cNvSpPr>
          <p:nvPr>
            <p:ph type="title"/>
          </p:nvPr>
        </p:nvSpPr>
        <p:spPr>
          <a:xfrm>
            <a:off x="608103" y="1319245"/>
            <a:ext cx="11008250" cy="941796"/>
          </a:xfrm>
        </p:spPr>
        <p:txBody>
          <a:bodyPr wrap="square" lIns="0" tIns="0" rIns="0" bIns="0" anchor="t">
            <a:spAutoFit/>
          </a:bodyPr>
          <a:lstStyle/>
          <a:p>
            <a:r>
              <a:rPr lang="ja-JP" altLang="en-US" sz="6800" b="1"/>
              <a:t>膳食计划</a:t>
            </a:r>
            <a:endParaRPr lang="en-US"/>
          </a:p>
        </p:txBody>
      </p:sp>
      <p:pic>
        <p:nvPicPr>
          <p:cNvPr id="3" name="object 6">
            <a:extLst>
              <a:ext uri="{FF2B5EF4-FFF2-40B4-BE49-F238E27FC236}">
                <a16:creationId xmlns:a16="http://schemas.microsoft.com/office/drawing/2014/main" id="{FAAECF08-99CD-E846-195C-39BF932E81D2}"/>
              </a:ext>
            </a:extLst>
          </p:cNvPr>
          <p:cNvPicPr/>
          <p:nvPr/>
        </p:nvPicPr>
        <p:blipFill>
          <a:blip r:embed="rId4" cstate="print"/>
          <a:stretch>
            <a:fillRect/>
          </a:stretch>
        </p:blipFill>
        <p:spPr>
          <a:xfrm>
            <a:off x="9523638" y="6093279"/>
            <a:ext cx="2469697" cy="295275"/>
          </a:xfrm>
          <a:prstGeom prst="rect">
            <a:avLst/>
          </a:prstGeom>
        </p:spPr>
      </p:pic>
      <p:sp>
        <p:nvSpPr>
          <p:cNvPr id="6" name="TextBox 5">
            <a:extLst>
              <a:ext uri="{FF2B5EF4-FFF2-40B4-BE49-F238E27FC236}">
                <a16:creationId xmlns:a16="http://schemas.microsoft.com/office/drawing/2014/main" id="{24943037-E94C-82E7-9C89-AC4D5CAC49E6}"/>
              </a:ext>
            </a:extLst>
          </p:cNvPr>
          <p:cNvSpPr txBox="1"/>
          <p:nvPr/>
        </p:nvSpPr>
        <p:spPr>
          <a:xfrm>
            <a:off x="632100" y="2508131"/>
            <a:ext cx="11363176" cy="30982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380365" indent="-228600">
              <a:lnSpc>
                <a:spcPct val="90000"/>
              </a:lnSpc>
              <a:spcBef>
                <a:spcPts val="1000"/>
              </a:spcBef>
              <a:buFont typeface="Wingdings,Sans-Serif"/>
              <a:buChar char="§"/>
            </a:pPr>
            <a:r>
              <a:rPr lang="zh-CN" altLang="en-US" sz="3000" dirty="0">
                <a:solidFill>
                  <a:schemeClr val="accent2"/>
                </a:solidFill>
              </a:rPr>
              <a:t>膳食计划被视为“点菜”并且是免税的！
在校园内的任何餐饮设施中使用。
每个学期开始后最多两周内可以更改。
如果您的住宿膳食计划用完了，您可以添加 </a:t>
            </a:r>
            <a:r>
              <a:rPr lang="en-US" altLang="zh-CN" sz="3000" dirty="0" err="1">
                <a:solidFill>
                  <a:schemeClr val="accent2"/>
                </a:solidFill>
              </a:rPr>
              <a:t>CougarBucks</a:t>
            </a:r>
            <a:r>
              <a:rPr lang="zh-CN" altLang="en-US" sz="3000" dirty="0">
                <a:solidFill>
                  <a:schemeClr val="accent2"/>
                </a:solidFill>
              </a:rPr>
              <a:t>。
在线、在财务总监办公室或使用“</a:t>
            </a:r>
            <a:r>
              <a:rPr lang="en-US" altLang="zh-CN" sz="3000" dirty="0">
                <a:solidFill>
                  <a:schemeClr val="accent2"/>
                </a:solidFill>
              </a:rPr>
              <a:t>GET”</a:t>
            </a:r>
            <a:r>
              <a:rPr lang="zh-CN" altLang="en-US" sz="3000" dirty="0">
                <a:solidFill>
                  <a:schemeClr val="accent2"/>
                </a:solidFill>
              </a:rPr>
              <a:t>应用软件存入 </a:t>
            </a:r>
            <a:r>
              <a:rPr lang="en-US" altLang="zh-CN" sz="3000" dirty="0">
                <a:solidFill>
                  <a:schemeClr val="accent2"/>
                </a:solidFill>
              </a:rPr>
              <a:t>Cougar Bucks</a:t>
            </a:r>
            <a:r>
              <a:rPr lang="zh-CN" altLang="en-US" sz="3000" dirty="0">
                <a:solidFill>
                  <a:schemeClr val="accent2"/>
                </a:solidFill>
              </a:rPr>
              <a:t>。</a:t>
            </a:r>
            <a:endParaRPr lang="en-US" sz="3000" dirty="0">
              <a:solidFill>
                <a:schemeClr val="accent2"/>
              </a:solidFill>
              <a:cs typeface="Arial" panose="020B0604020202020204"/>
            </a:endParaRPr>
          </a:p>
        </p:txBody>
      </p:sp>
    </p:spTree>
    <p:custDataLst>
      <p:tags r:id="rId1"/>
    </p:custDataLst>
    <p:extLst>
      <p:ext uri="{BB962C8B-B14F-4D97-AF65-F5344CB8AC3E}">
        <p14:creationId xmlns:p14="http://schemas.microsoft.com/office/powerpoint/2010/main" val="24616115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2600325" cy="6858000"/>
            <a:chOff x="0" y="0"/>
            <a:chExt cx="2600325" cy="6858000"/>
          </a:xfrm>
        </p:grpSpPr>
        <p:sp>
          <p:nvSpPr>
            <p:cNvPr id="3" name="object 3"/>
            <p:cNvSpPr/>
            <p:nvPr/>
          </p:nvSpPr>
          <p:spPr>
            <a:xfrm>
              <a:off x="2409825" y="0"/>
              <a:ext cx="190500" cy="6858000"/>
            </a:xfrm>
            <a:custGeom>
              <a:avLst/>
              <a:gdLst/>
              <a:ahLst/>
              <a:cxnLst/>
              <a:rect l="l" t="t" r="r" b="b"/>
              <a:pathLst>
                <a:path w="190500" h="6858000">
                  <a:moveTo>
                    <a:pt x="0" y="6858000"/>
                  </a:moveTo>
                  <a:lnTo>
                    <a:pt x="190500" y="6858000"/>
                  </a:lnTo>
                  <a:lnTo>
                    <a:pt x="190500" y="0"/>
                  </a:lnTo>
                  <a:lnTo>
                    <a:pt x="0" y="0"/>
                  </a:lnTo>
                  <a:lnTo>
                    <a:pt x="0" y="6858000"/>
                  </a:lnTo>
                  <a:close/>
                </a:path>
              </a:pathLst>
            </a:custGeom>
            <a:solidFill>
              <a:srgbClr val="E2E3E1"/>
            </a:solidFill>
          </p:spPr>
          <p:txBody>
            <a:bodyPr wrap="square" lIns="0" tIns="0" rIns="0" bIns="0" rtlCol="0"/>
            <a:lstStyle/>
            <a:p>
              <a:endParaRPr/>
            </a:p>
          </p:txBody>
        </p:sp>
        <p:sp>
          <p:nvSpPr>
            <p:cNvPr id="4" name="object 4"/>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C0000"/>
            </a:solidFill>
          </p:spPr>
          <p:txBody>
            <a:bodyPr wrap="square" lIns="0" tIns="0" rIns="0" bIns="0" rtlCol="0"/>
            <a:lstStyle/>
            <a:p>
              <a:endParaRPr/>
            </a:p>
          </p:txBody>
        </p:sp>
      </p:grpSp>
      <p:grpSp>
        <p:nvGrpSpPr>
          <p:cNvPr id="5" name="object 5"/>
          <p:cNvGrpSpPr/>
          <p:nvPr/>
        </p:nvGrpSpPr>
        <p:grpSpPr>
          <a:xfrm>
            <a:off x="6343650" y="6477000"/>
            <a:ext cx="5848350" cy="381000"/>
            <a:chOff x="6343650" y="6477000"/>
            <a:chExt cx="5848350" cy="381000"/>
          </a:xfrm>
        </p:grpSpPr>
        <p:sp>
          <p:nvSpPr>
            <p:cNvPr id="6" name="object 6"/>
            <p:cNvSpPr/>
            <p:nvPr/>
          </p:nvSpPr>
          <p:spPr>
            <a:xfrm>
              <a:off x="8140604" y="6477000"/>
              <a:ext cx="4051935" cy="381000"/>
            </a:xfrm>
            <a:custGeom>
              <a:avLst/>
              <a:gdLst/>
              <a:ahLst/>
              <a:cxnLst/>
              <a:rect l="l" t="t" r="r" b="b"/>
              <a:pathLst>
                <a:path w="4051934" h="381000">
                  <a:moveTo>
                    <a:pt x="4051395" y="0"/>
                  </a:moveTo>
                  <a:lnTo>
                    <a:pt x="250158" y="0"/>
                  </a:lnTo>
                  <a:lnTo>
                    <a:pt x="0" y="380999"/>
                  </a:lnTo>
                  <a:lnTo>
                    <a:pt x="4051395" y="381000"/>
                  </a:lnTo>
                  <a:lnTo>
                    <a:pt x="4051395" y="0"/>
                  </a:lnTo>
                  <a:close/>
                </a:path>
              </a:pathLst>
            </a:custGeom>
            <a:solidFill>
              <a:srgbClr val="CC0000"/>
            </a:solidFill>
          </p:spPr>
          <p:txBody>
            <a:bodyPr wrap="square" lIns="0" tIns="0" rIns="0" bIns="0" rtlCol="0"/>
            <a:lstStyle/>
            <a:p>
              <a:endParaRPr/>
            </a:p>
          </p:txBody>
        </p:sp>
        <p:pic>
          <p:nvPicPr>
            <p:cNvPr id="7" name="object 7"/>
            <p:cNvPicPr/>
            <p:nvPr/>
          </p:nvPicPr>
          <p:blipFill>
            <a:blip r:embed="rId2" cstate="print"/>
            <a:stretch>
              <a:fillRect/>
            </a:stretch>
          </p:blipFill>
          <p:spPr>
            <a:xfrm>
              <a:off x="6343650" y="6477000"/>
              <a:ext cx="1790700" cy="219075"/>
            </a:xfrm>
            <a:prstGeom prst="rect">
              <a:avLst/>
            </a:prstGeom>
          </p:spPr>
        </p:pic>
      </p:grpSp>
      <p:grpSp>
        <p:nvGrpSpPr>
          <p:cNvPr id="9" name="object 9"/>
          <p:cNvGrpSpPr/>
          <p:nvPr/>
        </p:nvGrpSpPr>
        <p:grpSpPr>
          <a:xfrm>
            <a:off x="180975" y="361950"/>
            <a:ext cx="5172075" cy="6315075"/>
            <a:chOff x="180975" y="361950"/>
            <a:chExt cx="5172075" cy="6315075"/>
          </a:xfrm>
        </p:grpSpPr>
        <p:pic>
          <p:nvPicPr>
            <p:cNvPr id="10" name="object 10"/>
            <p:cNvPicPr/>
            <p:nvPr/>
          </p:nvPicPr>
          <p:blipFill>
            <a:blip r:embed="rId3" cstate="print"/>
            <a:stretch>
              <a:fillRect/>
            </a:stretch>
          </p:blipFill>
          <p:spPr>
            <a:xfrm>
              <a:off x="180975" y="361950"/>
              <a:ext cx="5172075" cy="6315075"/>
            </a:xfrm>
            <a:prstGeom prst="rect">
              <a:avLst/>
            </a:prstGeom>
          </p:spPr>
        </p:pic>
        <p:pic>
          <p:nvPicPr>
            <p:cNvPr id="11" name="object 11"/>
            <p:cNvPicPr/>
            <p:nvPr/>
          </p:nvPicPr>
          <p:blipFill>
            <a:blip r:embed="rId4" cstate="print"/>
            <a:stretch>
              <a:fillRect/>
            </a:stretch>
          </p:blipFill>
          <p:spPr>
            <a:xfrm>
              <a:off x="390525" y="571500"/>
              <a:ext cx="4572000" cy="5715000"/>
            </a:xfrm>
            <a:prstGeom prst="rect">
              <a:avLst/>
            </a:prstGeom>
          </p:spPr>
        </p:pic>
      </p:grpSp>
      <p:sp>
        <p:nvSpPr>
          <p:cNvPr id="12" name="object 12"/>
          <p:cNvSpPr txBox="1"/>
          <p:nvPr/>
        </p:nvSpPr>
        <p:spPr>
          <a:xfrm>
            <a:off x="5599810" y="1717350"/>
            <a:ext cx="3258402" cy="3590727"/>
          </a:xfrm>
          <a:prstGeom prst="rect">
            <a:avLst/>
          </a:prstGeom>
        </p:spPr>
        <p:txBody>
          <a:bodyPr vert="horz" wrap="square" lIns="0" tIns="50800" rIns="0" bIns="0" rtlCol="0" anchor="t">
            <a:spAutoFit/>
          </a:bodyPr>
          <a:lstStyle/>
          <a:p>
            <a:pPr marL="12700">
              <a:lnSpc>
                <a:spcPct val="100000"/>
              </a:lnSpc>
              <a:spcBef>
                <a:spcPts val="400"/>
              </a:spcBef>
            </a:pPr>
            <a:r>
              <a:rPr lang="en-US" sz="2000" b="1">
                <a:solidFill>
                  <a:srgbClr val="1A1817"/>
                </a:solidFill>
                <a:ea typeface="Calibri"/>
                <a:cs typeface="Source Sans 3"/>
              </a:rPr>
              <a:t>MUC </a:t>
            </a:r>
            <a:r>
              <a:rPr lang="ja-JP" altLang="en-US" sz="2000" b="1">
                <a:solidFill>
                  <a:srgbClr val="1A1817"/>
                </a:solidFill>
                <a:ea typeface="Calibri"/>
                <a:cs typeface="Source Sans 3"/>
              </a:rPr>
              <a:t>中心球场
老板汉堡
福来鸡</a:t>
            </a:r>
            <a:r>
              <a:rPr lang="en-US" altLang="ja-JP" sz="2000" b="1">
                <a:solidFill>
                  <a:srgbClr val="1A1817"/>
                </a:solidFill>
                <a:ea typeface="Calibri"/>
                <a:cs typeface="Source Sans 3"/>
              </a:rPr>
              <a:t>®
</a:t>
            </a:r>
            <a:r>
              <a:rPr lang="ja-JP" altLang="en-US" sz="2000" b="1">
                <a:solidFill>
                  <a:srgbClr val="1A1817"/>
                </a:solidFill>
                <a:ea typeface="Calibri"/>
                <a:cs typeface="Source Sans 3"/>
              </a:rPr>
              <a:t>主菜
花园补丁
</a:t>
            </a:r>
            <a:r>
              <a:rPr lang="en-US" sz="2000" b="1">
                <a:solidFill>
                  <a:srgbClr val="1A1817"/>
                </a:solidFill>
                <a:ea typeface="Calibri"/>
                <a:cs typeface="Source Sans 3"/>
              </a:rPr>
              <a:t>Grab n’ Go
</a:t>
            </a:r>
            <a:r>
              <a:rPr lang="ja-JP" altLang="en-US" sz="2000" b="1">
                <a:solidFill>
                  <a:srgbClr val="1A1817"/>
                </a:solidFill>
                <a:ea typeface="Calibri"/>
                <a:cs typeface="Source Sans 3"/>
              </a:rPr>
              <a:t>萨米奇斯
</a:t>
            </a:r>
            <a:r>
              <a:rPr lang="en-US" sz="2000" b="1" err="1">
                <a:solidFill>
                  <a:srgbClr val="1A1817"/>
                </a:solidFill>
                <a:ea typeface="Calibri"/>
                <a:cs typeface="Source Sans 3"/>
              </a:rPr>
              <a:t>Kamayan</a:t>
            </a:r>
            <a:r>
              <a:rPr lang="en-US" sz="2000" b="1">
                <a:solidFill>
                  <a:srgbClr val="1A1817"/>
                </a:solidFill>
                <a:ea typeface="Calibri"/>
                <a:cs typeface="Source Sans 3"/>
              </a:rPr>
              <a:t>-Filipino </a:t>
            </a:r>
            <a:r>
              <a:rPr lang="ja-JP" altLang="en-US" sz="2000" b="1">
                <a:solidFill>
                  <a:srgbClr val="1A1817"/>
                </a:solidFill>
                <a:ea typeface="Calibri"/>
                <a:cs typeface="Source Sans 3"/>
              </a:rPr>
              <a:t>融合
侧 栏
</a:t>
            </a:r>
            <a:r>
              <a:rPr lang="en-US" sz="2000" b="1">
                <a:solidFill>
                  <a:srgbClr val="1A1817"/>
                </a:solidFill>
                <a:ea typeface="Calibri"/>
                <a:cs typeface="Source Sans 3"/>
              </a:rPr>
              <a:t>Sweet Eats </a:t>
            </a:r>
            <a:r>
              <a:rPr lang="ja-JP" altLang="en-US" sz="2000" b="1">
                <a:solidFill>
                  <a:srgbClr val="1A1817"/>
                </a:solidFill>
                <a:ea typeface="Calibri"/>
                <a:cs typeface="Source Sans 3"/>
              </a:rPr>
              <a:t>面包店</a:t>
            </a:r>
            <a:endParaRPr sz="2000">
              <a:ea typeface="Calibri"/>
              <a:cs typeface="Source Sans 3"/>
            </a:endParaRPr>
          </a:p>
        </p:txBody>
      </p:sp>
      <p:sp>
        <p:nvSpPr>
          <p:cNvPr id="14" name="object 14"/>
          <p:cNvSpPr txBox="1"/>
          <p:nvPr/>
        </p:nvSpPr>
        <p:spPr>
          <a:xfrm>
            <a:off x="8849468" y="1866394"/>
            <a:ext cx="2196465" cy="2875787"/>
          </a:xfrm>
          <a:prstGeom prst="rect">
            <a:avLst/>
          </a:prstGeom>
        </p:spPr>
        <p:txBody>
          <a:bodyPr vert="horz" wrap="square" lIns="0" tIns="15875" rIns="0" bIns="0" rtlCol="0" anchor="t">
            <a:spAutoFit/>
          </a:bodyPr>
          <a:lstStyle/>
          <a:p>
            <a:pPr marL="12700">
              <a:spcBef>
                <a:spcPts val="125"/>
              </a:spcBef>
              <a:tabLst>
                <a:tab pos="355600" algn="l"/>
              </a:tabLst>
            </a:pPr>
            <a:r>
              <a:rPr lang="en-US" altLang="zh-CN" sz="2000" b="1" spc="-10">
                <a:solidFill>
                  <a:srgbClr val="1A1817"/>
                </a:solidFill>
              </a:rPr>
              <a:t>MUC/</a:t>
            </a:r>
            <a:r>
              <a:rPr lang="zh-CN" altLang="en-US" sz="2000" b="1" spc="-10">
                <a:solidFill>
                  <a:srgbClr val="1A1817"/>
                </a:solidFill>
              </a:rPr>
              <a:t>校园
帕沃斯
可奇纳
星巴克</a:t>
            </a:r>
            <a:r>
              <a:rPr lang="en-US" altLang="zh-CN" sz="2000" b="1" spc="-10">
                <a:solidFill>
                  <a:srgbClr val="1A1817"/>
                </a:solidFill>
              </a:rPr>
              <a:t>®
</a:t>
            </a:r>
            <a:r>
              <a:rPr lang="zh-CN" altLang="en-US" sz="2000" b="1" spc="-10">
                <a:solidFill>
                  <a:srgbClr val="1A1817"/>
                </a:solidFill>
              </a:rPr>
              <a:t>粘液
图书馆推车
联合车站
安妮阿姨
</a:t>
            </a:r>
            <a:r>
              <a:rPr lang="en-US" altLang="zh-CN" sz="2000" b="1" spc="-10" err="1">
                <a:solidFill>
                  <a:srgbClr val="1A1817"/>
                </a:solidFill>
              </a:rPr>
              <a:t>Freshëns</a:t>
            </a:r>
            <a:r>
              <a:rPr lang="en-US" altLang="zh-CN" sz="2000" b="1" spc="-10">
                <a:solidFill>
                  <a:srgbClr val="1A1817"/>
                </a:solidFill>
              </a:rPr>
              <a:t> </a:t>
            </a:r>
            <a:r>
              <a:rPr lang="zh-CN" altLang="en-US" sz="2000" b="1" spc="-10">
                <a:solidFill>
                  <a:srgbClr val="1A1817"/>
                </a:solidFill>
              </a:rPr>
              <a:t>（</a:t>
            </a:r>
            <a:r>
              <a:rPr lang="en-US" altLang="zh-CN" sz="2000" b="1" spc="-10">
                <a:solidFill>
                  <a:srgbClr val="1A1817"/>
                </a:solidFill>
              </a:rPr>
              <a:t>VC</a:t>
            </a:r>
            <a:r>
              <a:rPr lang="zh-CN" altLang="en-US" sz="2000" b="1" spc="-10">
                <a:solidFill>
                  <a:srgbClr val="1A1817"/>
                </a:solidFill>
              </a:rPr>
              <a:t>）</a:t>
            </a:r>
            <a:endParaRPr sz="2000">
              <a:ea typeface="Calibri"/>
              <a:cs typeface="Source Sans 3"/>
            </a:endParaRPr>
          </a:p>
        </p:txBody>
      </p:sp>
      <p:sp>
        <p:nvSpPr>
          <p:cNvPr id="15" name="Title 14">
            <a:extLst>
              <a:ext uri="{FF2B5EF4-FFF2-40B4-BE49-F238E27FC236}">
                <a16:creationId xmlns:a16="http://schemas.microsoft.com/office/drawing/2014/main" id="{795D9814-A4EB-0473-4B43-B0E62A077932}"/>
              </a:ext>
            </a:extLst>
          </p:cNvPr>
          <p:cNvSpPr>
            <a:spLocks noGrp="1"/>
          </p:cNvSpPr>
          <p:nvPr>
            <p:ph type="title"/>
          </p:nvPr>
        </p:nvSpPr>
        <p:spPr>
          <a:xfrm>
            <a:off x="5340862" y="359381"/>
            <a:ext cx="6616198" cy="1188865"/>
          </a:xfrm>
        </p:spPr>
        <p:txBody>
          <a:bodyPr>
            <a:noAutofit/>
          </a:bodyPr>
          <a:lstStyle/>
          <a:p>
            <a:r>
              <a:rPr lang="ja-JP" altLang="en-US" sz="6000"/>
              <a:t>餐饮服务</a:t>
            </a:r>
            <a:endParaRPr lang="en-US" sz="6000"/>
          </a:p>
        </p:txBody>
      </p:sp>
    </p:spTree>
    <p:extLst>
      <p:ext uri="{BB962C8B-B14F-4D97-AF65-F5344CB8AC3E}">
        <p14:creationId xmlns:p14="http://schemas.microsoft.com/office/powerpoint/2010/main" val="33951773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0AB326F-A751-06F4-F180-F46E042CB6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EC0034-0B52-2311-C8A8-C4EC2C833B3D}"/>
              </a:ext>
            </a:extLst>
          </p:cNvPr>
          <p:cNvSpPr>
            <a:spLocks noGrp="1"/>
          </p:cNvSpPr>
          <p:nvPr>
            <p:ph type="title"/>
          </p:nvPr>
        </p:nvSpPr>
        <p:spPr>
          <a:xfrm>
            <a:off x="593726" y="1707434"/>
            <a:ext cx="11008250" cy="1336520"/>
          </a:xfrm>
        </p:spPr>
        <p:txBody>
          <a:bodyPr wrap="square" lIns="0" tIns="0" rIns="0" bIns="0" anchor="t">
            <a:spAutoFit/>
          </a:bodyPr>
          <a:lstStyle/>
          <a:p>
            <a:r>
              <a:rPr lang="ja-JP" altLang="en-US" sz="9650"/>
              <a:t>快速检查 </a:t>
            </a:r>
            <a:r>
              <a:rPr lang="en-US" altLang="ja-JP" sz="9650"/>
              <a:t>#4</a:t>
            </a:r>
            <a:endParaRPr lang="en-US" sz="9650">
              <a:solidFill>
                <a:srgbClr val="575555"/>
              </a:solidFill>
            </a:endParaRPr>
          </a:p>
        </p:txBody>
      </p:sp>
      <p:pic>
        <p:nvPicPr>
          <p:cNvPr id="3" name="object 6">
            <a:extLst>
              <a:ext uri="{FF2B5EF4-FFF2-40B4-BE49-F238E27FC236}">
                <a16:creationId xmlns:a16="http://schemas.microsoft.com/office/drawing/2014/main" id="{0882CCAF-FE40-0AFD-D11D-A20CE3EC65D8}"/>
              </a:ext>
            </a:extLst>
          </p:cNvPr>
          <p:cNvPicPr/>
          <p:nvPr/>
        </p:nvPicPr>
        <p:blipFill>
          <a:blip r:embed="rId4" cstate="print"/>
          <a:stretch>
            <a:fillRect/>
          </a:stretch>
        </p:blipFill>
        <p:spPr>
          <a:xfrm>
            <a:off x="9523638" y="6093279"/>
            <a:ext cx="2469697" cy="295275"/>
          </a:xfrm>
          <a:prstGeom prst="rect">
            <a:avLst/>
          </a:prstGeom>
        </p:spPr>
      </p:pic>
      <p:sp>
        <p:nvSpPr>
          <p:cNvPr id="2" name="TextBox 1">
            <a:extLst>
              <a:ext uri="{FF2B5EF4-FFF2-40B4-BE49-F238E27FC236}">
                <a16:creationId xmlns:a16="http://schemas.microsoft.com/office/drawing/2014/main" id="{12858D6D-B957-BBAE-8EB4-8D6314EA7AE2}"/>
              </a:ext>
            </a:extLst>
          </p:cNvPr>
          <p:cNvSpPr txBox="1"/>
          <p:nvPr/>
        </p:nvSpPr>
        <p:spPr>
          <a:xfrm>
            <a:off x="603345" y="3413905"/>
            <a:ext cx="101123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4200">
                <a:solidFill>
                  <a:srgbClr val="575555"/>
                </a:solidFill>
                <a:cs typeface="Arial"/>
              </a:rPr>
              <a:t>你开始收拾行李了吗？</a:t>
            </a:r>
            <a:endParaRPr lang="en-US" sz="4200">
              <a:solidFill>
                <a:srgbClr val="575555"/>
              </a:solidFill>
              <a:cs typeface="Arial"/>
            </a:endParaRPr>
          </a:p>
        </p:txBody>
      </p:sp>
    </p:spTree>
    <p:custDataLst>
      <p:tags r:id="rId1"/>
    </p:custDataLst>
    <p:extLst>
      <p:ext uri="{BB962C8B-B14F-4D97-AF65-F5344CB8AC3E}">
        <p14:creationId xmlns:p14="http://schemas.microsoft.com/office/powerpoint/2010/main" val="222509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581F3-A779-3E45-95F3-C1163F28E611}"/>
              </a:ext>
            </a:extLst>
          </p:cNvPr>
          <p:cNvSpPr>
            <a:spLocks noGrp="1"/>
          </p:cNvSpPr>
          <p:nvPr>
            <p:ph type="title"/>
          </p:nvPr>
        </p:nvSpPr>
        <p:spPr>
          <a:xfrm>
            <a:off x="430277" y="2087216"/>
            <a:ext cx="4427904" cy="673375"/>
          </a:xfrm>
        </p:spPr>
        <p:txBody>
          <a:bodyPr>
            <a:normAutofit/>
          </a:bodyPr>
          <a:lstStyle/>
          <a:p>
            <a:r>
              <a:rPr lang="ja-JP" altLang="en-US">
                <a:latin typeface="Arial Black"/>
              </a:rPr>
              <a:t>联系我们</a:t>
            </a:r>
            <a:endParaRPr lang="en-US"/>
          </a:p>
        </p:txBody>
      </p:sp>
      <p:sp>
        <p:nvSpPr>
          <p:cNvPr id="5" name="Content Placeholder 4">
            <a:extLst>
              <a:ext uri="{FF2B5EF4-FFF2-40B4-BE49-F238E27FC236}">
                <a16:creationId xmlns:a16="http://schemas.microsoft.com/office/drawing/2014/main" id="{CAAE993A-E815-544A-B66F-984DDBB32EF8}"/>
              </a:ext>
            </a:extLst>
          </p:cNvPr>
          <p:cNvSpPr>
            <a:spLocks noGrp="1"/>
          </p:cNvSpPr>
          <p:nvPr>
            <p:ph idx="1"/>
          </p:nvPr>
        </p:nvSpPr>
        <p:spPr>
          <a:xfrm>
            <a:off x="430277" y="2760591"/>
            <a:ext cx="4831578" cy="1910800"/>
          </a:xfrm>
        </p:spPr>
        <p:txBody>
          <a:bodyPr/>
          <a:lstStyle/>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1" i="0" u="none" strike="noStrike" kern="1200" cap="none" spc="0" normalizeH="0" baseline="0" noProof="0" dirty="0">
                <a:ln>
                  <a:noFill/>
                </a:ln>
                <a:solidFill>
                  <a:srgbClr val="1A1918"/>
                </a:solidFill>
                <a:effectLst/>
                <a:uLnTx/>
                <a:uFillTx/>
                <a:latin typeface="Arial" panose="020B0604020202020204"/>
                <a:ea typeface="+mn-ea"/>
                <a:cs typeface="+mn-cs"/>
              </a:rPr>
              <a:t>Central Housing Office</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0" i="0" u="none" strike="noStrike" kern="1200" cap="none" spc="0" normalizeH="0" baseline="0" noProof="0" dirty="0" err="1">
                <a:ln>
                  <a:noFill/>
                </a:ln>
                <a:solidFill>
                  <a:srgbClr val="1A1918"/>
                </a:solidFill>
                <a:effectLst/>
                <a:uLnTx/>
                <a:uFillTx/>
                <a:latin typeface="Arial" panose="020B0604020202020204"/>
                <a:ea typeface="+mn-ea"/>
                <a:cs typeface="+mn-cs"/>
              </a:rPr>
              <a:t>Rendleman</a:t>
            </a:r>
            <a:r>
              <a:rPr kumimoji="0" lang="en-US" sz="2000" b="0" i="0" u="none" strike="noStrike" kern="1200" cap="none" spc="0" normalizeH="0" baseline="0" noProof="0" dirty="0">
                <a:ln>
                  <a:noFill/>
                </a:ln>
                <a:solidFill>
                  <a:srgbClr val="1A1918"/>
                </a:solidFill>
                <a:effectLst/>
                <a:uLnTx/>
                <a:uFillTx/>
                <a:latin typeface="Arial" panose="020B0604020202020204"/>
                <a:ea typeface="+mn-ea"/>
                <a:cs typeface="+mn-cs"/>
              </a:rPr>
              <a:t> Hall 0224</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0" i="0" u="none" strike="noStrike" kern="1200" cap="none" spc="0" normalizeH="0" baseline="0" noProof="0" dirty="0">
                <a:ln>
                  <a:noFill/>
                </a:ln>
                <a:solidFill>
                  <a:srgbClr val="1A1918"/>
                </a:solidFill>
                <a:effectLst/>
                <a:uLnTx/>
                <a:uFillTx/>
                <a:latin typeface="Arial" panose="020B0604020202020204"/>
                <a:ea typeface="+mn-ea"/>
                <a:cs typeface="+mn-cs"/>
              </a:rPr>
              <a:t>618-650-3931</a:t>
            </a:r>
          </a:p>
          <a:p>
            <a:pPr marL="0" marR="0" lvl="0" indent="0" algn="l" defTabSz="914400" rtl="0" eaLnBrk="1" fontAlgn="auto" latinLnBrk="0" hangingPunct="1">
              <a:lnSpc>
                <a:spcPct val="90000"/>
              </a:lnSpc>
              <a:spcBef>
                <a:spcPts val="1000"/>
              </a:spcBef>
              <a:spcAft>
                <a:spcPts val="0"/>
              </a:spcAft>
              <a:buClrTx/>
              <a:buSzTx/>
              <a:buFont typeface="Wingdings" pitchFamily="2" charset="2"/>
              <a:buNone/>
              <a:tabLst/>
              <a:defRPr/>
            </a:pPr>
            <a:r>
              <a:rPr kumimoji="0" lang="en-US" sz="2000" b="0" i="0" u="none" strike="noStrike" kern="1200" cap="none" spc="0" normalizeH="0" baseline="0" noProof="0" dirty="0">
                <a:ln>
                  <a:noFill/>
                </a:ln>
                <a:solidFill>
                  <a:srgbClr val="1A1918"/>
                </a:solidFill>
                <a:effectLst/>
                <a:uLnTx/>
                <a:uFillTx/>
                <a:latin typeface="Arial" panose="020B0604020202020204"/>
                <a:ea typeface="+mn-ea"/>
                <a:cs typeface="+mn-cs"/>
              </a:rPr>
              <a:t>housing@siue.edu</a:t>
            </a:r>
          </a:p>
        </p:txBody>
      </p:sp>
      <p:pic>
        <p:nvPicPr>
          <p:cNvPr id="6" name="Picture 5">
            <a:extLst>
              <a:ext uri="{FF2B5EF4-FFF2-40B4-BE49-F238E27FC236}">
                <a16:creationId xmlns:a16="http://schemas.microsoft.com/office/drawing/2014/main" id="{D4234EF6-9875-EA46-B42C-F520A07B1E13}"/>
              </a:ext>
            </a:extLst>
          </p:cNvPr>
          <p:cNvPicPr>
            <a:picLocks noChangeAspect="1"/>
          </p:cNvPicPr>
          <p:nvPr/>
        </p:nvPicPr>
        <p:blipFill rotWithShape="1">
          <a:blip r:embed="rId2"/>
          <a:srcRect l="4031" t="33850" r="79107" b="33304"/>
          <a:stretch/>
        </p:blipFill>
        <p:spPr>
          <a:xfrm>
            <a:off x="1484234" y="4878707"/>
            <a:ext cx="641661" cy="654101"/>
          </a:xfrm>
          <a:prstGeom prst="rect">
            <a:avLst/>
          </a:prstGeom>
        </p:spPr>
      </p:pic>
      <p:pic>
        <p:nvPicPr>
          <p:cNvPr id="7" name="Picture 6">
            <a:extLst>
              <a:ext uri="{FF2B5EF4-FFF2-40B4-BE49-F238E27FC236}">
                <a16:creationId xmlns:a16="http://schemas.microsoft.com/office/drawing/2014/main" id="{21B882FF-C2E8-D024-28FB-94EA33A22B56}"/>
              </a:ext>
            </a:extLst>
          </p:cNvPr>
          <p:cNvPicPr>
            <a:picLocks noChangeAspect="1"/>
          </p:cNvPicPr>
          <p:nvPr/>
        </p:nvPicPr>
        <p:blipFill rotWithShape="1">
          <a:blip r:embed="rId2"/>
          <a:srcRect l="41569" t="32281" r="41569" b="34873"/>
          <a:stretch/>
        </p:blipFill>
        <p:spPr>
          <a:xfrm>
            <a:off x="842573" y="4878707"/>
            <a:ext cx="641661" cy="654101"/>
          </a:xfrm>
          <a:prstGeom prst="rect">
            <a:avLst/>
          </a:prstGeom>
        </p:spPr>
      </p:pic>
      <p:sp>
        <p:nvSpPr>
          <p:cNvPr id="10" name="Text Placeholder 5">
            <a:extLst>
              <a:ext uri="{FF2B5EF4-FFF2-40B4-BE49-F238E27FC236}">
                <a16:creationId xmlns:a16="http://schemas.microsoft.com/office/drawing/2014/main" id="{1F557F1B-4659-CE52-660B-B0711ADB31A2}"/>
              </a:ext>
            </a:extLst>
          </p:cNvPr>
          <p:cNvSpPr txBox="1">
            <a:spLocks/>
          </p:cNvSpPr>
          <p:nvPr/>
        </p:nvSpPr>
        <p:spPr>
          <a:xfrm>
            <a:off x="410880" y="4551657"/>
            <a:ext cx="2146709" cy="51821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Wingdings" pitchFamily="2" charset="2"/>
              <a:buNone/>
              <a:defRPr sz="2000" b="0" i="0" kern="1200">
                <a:solidFill>
                  <a:schemeClr val="accent5"/>
                </a:solidFill>
                <a:latin typeface="Arial" panose="020B0604020202020204" pitchFamily="34" charset="0"/>
                <a:ea typeface="+mn-ea"/>
                <a:cs typeface="Arial" panose="020B0604020202020204" pitchFamily="34" charset="0"/>
              </a:defRPr>
            </a:lvl1pPr>
            <a:lvl2pPr marL="466725" indent="-203200" algn="l" defTabSz="914400" rtl="0" eaLnBrk="1" latinLnBrk="0" hangingPunct="1">
              <a:lnSpc>
                <a:spcPct val="90000"/>
              </a:lnSpc>
              <a:spcBef>
                <a:spcPts val="500"/>
              </a:spcBef>
              <a:buFont typeface="Wingdings" pitchFamily="2" charset="2"/>
              <a:buChar char="§"/>
              <a:tabLst/>
              <a:defRPr sz="2200" kern="1200">
                <a:solidFill>
                  <a:schemeClr val="tx1"/>
                </a:solidFill>
                <a:latin typeface="+mn-lt"/>
                <a:ea typeface="+mn-ea"/>
                <a:cs typeface="+mn-cs"/>
              </a:defRPr>
            </a:lvl2pPr>
            <a:lvl3pPr marL="690563" indent="-203200" algn="l" defTabSz="914400" rtl="0" eaLnBrk="1" latinLnBrk="0" hangingPunct="1">
              <a:lnSpc>
                <a:spcPct val="90000"/>
              </a:lnSpc>
              <a:spcBef>
                <a:spcPts val="500"/>
              </a:spcBef>
              <a:buFont typeface="Wingdings" pitchFamily="2" charset="2"/>
              <a:buChar char="§"/>
              <a:tabLst/>
              <a:defRPr sz="2200" kern="1200">
                <a:solidFill>
                  <a:schemeClr val="tx1"/>
                </a:solidFill>
                <a:latin typeface="+mn-lt"/>
                <a:ea typeface="+mn-ea"/>
                <a:cs typeface="+mn-cs"/>
              </a:defRPr>
            </a:lvl3pPr>
            <a:lvl4pPr marL="923925" indent="-203200" algn="l" defTabSz="914400" rtl="0" eaLnBrk="1" latinLnBrk="0" hangingPunct="1">
              <a:lnSpc>
                <a:spcPct val="90000"/>
              </a:lnSpc>
              <a:spcBef>
                <a:spcPts val="500"/>
              </a:spcBef>
              <a:buFont typeface="Wingdings" pitchFamily="2" charset="2"/>
              <a:buChar char="§"/>
              <a:tabLst/>
              <a:defRPr sz="2000" kern="1200">
                <a:solidFill>
                  <a:schemeClr val="tx1"/>
                </a:solidFill>
                <a:latin typeface="+mn-lt"/>
                <a:ea typeface="+mn-ea"/>
                <a:cs typeface="+mn-cs"/>
              </a:defRPr>
            </a:lvl4pPr>
            <a:lvl5pPr marL="1147763" indent="-203200" algn="l" defTabSz="914400" rtl="0" eaLnBrk="1" latinLnBrk="0" hangingPunct="1">
              <a:lnSpc>
                <a:spcPct val="90000"/>
              </a:lnSpc>
              <a:spcBef>
                <a:spcPts val="500"/>
              </a:spcBef>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ct val="0"/>
              </a:spcBef>
            </a:pPr>
            <a:r>
              <a:rPr lang="en-US" altLang="en-US" b="1">
                <a:solidFill>
                  <a:sysClr val="windowText" lastClr="000000"/>
                </a:solidFill>
              </a:rPr>
              <a:t>@</a:t>
            </a:r>
            <a:r>
              <a:rPr lang="en-US" altLang="en-US" b="1" err="1">
                <a:solidFill>
                  <a:sysClr val="windowText" lastClr="000000"/>
                </a:solidFill>
              </a:rPr>
              <a:t>SIUEHousing</a:t>
            </a:r>
            <a:endParaRPr lang="en-US" altLang="en-US" b="1">
              <a:solidFill>
                <a:sysClr val="windowText" lastClr="000000"/>
              </a:solidFill>
            </a:endParaRPr>
          </a:p>
        </p:txBody>
      </p:sp>
      <p:pic>
        <p:nvPicPr>
          <p:cNvPr id="11" name="Picture 10">
            <a:extLst>
              <a:ext uri="{FF2B5EF4-FFF2-40B4-BE49-F238E27FC236}">
                <a16:creationId xmlns:a16="http://schemas.microsoft.com/office/drawing/2014/main" id="{AEDFB200-912F-30C7-4B17-6BC1AC1245B1}"/>
              </a:ext>
            </a:extLst>
          </p:cNvPr>
          <p:cNvPicPr>
            <a:picLocks noChangeAspect="1"/>
          </p:cNvPicPr>
          <p:nvPr/>
        </p:nvPicPr>
        <p:blipFill>
          <a:blip r:embed="rId3"/>
          <a:stretch>
            <a:fillRect/>
          </a:stretch>
        </p:blipFill>
        <p:spPr>
          <a:xfrm>
            <a:off x="4188126" y="969525"/>
            <a:ext cx="7573597" cy="50293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4079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69A49F-F794-441B-7EDB-91F899E75A07}"/>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60F1494E-A3FF-5821-5000-D12192DC9551}"/>
              </a:ext>
            </a:extLst>
          </p:cNvPr>
          <p:cNvSpPr txBox="1"/>
          <p:nvPr/>
        </p:nvSpPr>
        <p:spPr>
          <a:xfrm>
            <a:off x="1558402" y="2630880"/>
            <a:ext cx="10023529" cy="2993768"/>
          </a:xfrm>
          <a:prstGeom prst="rect">
            <a:avLst/>
          </a:prstGeom>
        </p:spPr>
        <p:txBody>
          <a:bodyPr vert="horz" wrap="square" lIns="0" tIns="99695" rIns="0" bIns="0" rtlCol="0" anchor="t">
            <a:spAutoFit/>
          </a:bodyPr>
          <a:lstStyle/>
          <a:p>
            <a:pPr marL="240665" indent="-227965" algn="l">
              <a:spcBef>
                <a:spcPts val="400"/>
              </a:spcBef>
              <a:buFont typeface="Wingdings,Sans-Serif"/>
              <a:buChar char="•"/>
            </a:pPr>
            <a:r>
              <a:rPr lang="zh-CN" altLang="en-US" sz="2400" b="1" dirty="0">
                <a:solidFill>
                  <a:schemeClr val="tx1">
                    <a:lumMod val="76000"/>
                    <a:lumOff val="24000"/>
                  </a:schemeClr>
                </a:solidFill>
                <a:latin typeface="Arial"/>
                <a:cs typeface="Arial"/>
              </a:rPr>
              <a:t>学业成功工具（美洲狮网、海星、学位作品）
学习帮助支持服务
学业成功教练
更改专业（或添加副专业、多</a:t>
            </a:r>
            <a:r>
              <a:rPr lang="ja-JP" altLang="en-US" sz="2400" b="1" dirty="0">
                <a:solidFill>
                  <a:schemeClr val="tx1">
                    <a:lumMod val="76000"/>
                    <a:lumOff val="24000"/>
                  </a:schemeClr>
                </a:solidFill>
                <a:latin typeface="Arial"/>
                <a:cs typeface="Arial"/>
              </a:rPr>
              <a:t>专业</a:t>
            </a:r>
            <a:r>
              <a:rPr lang="zh-CN" altLang="en-US" sz="2400" b="1" dirty="0">
                <a:solidFill>
                  <a:schemeClr val="tx1">
                    <a:lumMod val="76000"/>
                    <a:lumOff val="24000"/>
                  </a:schemeClr>
                </a:solidFill>
                <a:latin typeface="Arial"/>
                <a:cs typeface="Arial"/>
              </a:rPr>
              <a:t>）
经济援助
学业咨询， </a:t>
            </a:r>
            <a:r>
              <a:rPr lang="en-US" altLang="zh-CN" sz="2400" b="1" dirty="0">
                <a:solidFill>
                  <a:schemeClr val="tx1">
                    <a:lumMod val="76000"/>
                    <a:lumOff val="24000"/>
                  </a:schemeClr>
                </a:solidFill>
                <a:latin typeface="Arial"/>
                <a:cs typeface="Arial"/>
              </a:rPr>
              <a:t>SOAR (</a:t>
            </a:r>
            <a:r>
              <a:rPr lang="zh-CN" altLang="en-US" sz="2400" b="1" dirty="0">
                <a:solidFill>
                  <a:schemeClr val="tx1">
                    <a:lumMod val="76000"/>
                    <a:lumOff val="24000"/>
                  </a:schemeClr>
                </a:solidFill>
                <a:latin typeface="Arial"/>
                <a:cs typeface="Arial"/>
              </a:rPr>
              <a:t>应用软件</a:t>
            </a:r>
            <a:r>
              <a:rPr lang="en-US" altLang="zh-CN" sz="2400" b="1" dirty="0">
                <a:solidFill>
                  <a:schemeClr val="tx1">
                    <a:lumMod val="76000"/>
                    <a:lumOff val="24000"/>
                  </a:schemeClr>
                </a:solidFill>
                <a:latin typeface="Arial"/>
                <a:cs typeface="Arial"/>
              </a:rPr>
              <a:t>)</a:t>
            </a:r>
            <a:r>
              <a:rPr lang="zh-CN" altLang="en-US" sz="2400" b="1" dirty="0">
                <a:solidFill>
                  <a:schemeClr val="tx1">
                    <a:lumMod val="76000"/>
                    <a:lumOff val="24000"/>
                  </a:schemeClr>
                </a:solidFill>
                <a:latin typeface="Arial"/>
                <a:cs typeface="Arial"/>
              </a:rPr>
              <a:t>， 专业导师
学业测试</a:t>
            </a:r>
            <a:endParaRPr lang="en-US" sz="2400"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1956C5C4-F7DF-47F7-3AD6-596A9AFDE4C3}"/>
              </a:ext>
            </a:extLst>
          </p:cNvPr>
          <p:cNvSpPr>
            <a:spLocks noGrp="1"/>
          </p:cNvSpPr>
          <p:nvPr>
            <p:ph type="title"/>
          </p:nvPr>
        </p:nvSpPr>
        <p:spPr>
          <a:xfrm>
            <a:off x="579348" y="1707434"/>
            <a:ext cx="11008250" cy="923330"/>
          </a:xfrm>
        </p:spPr>
        <p:txBody>
          <a:bodyPr wrap="square" lIns="0" tIns="0" rIns="0" bIns="0" anchor="t">
            <a:spAutoFit/>
          </a:bodyPr>
          <a:lstStyle/>
          <a:p>
            <a:r>
              <a:rPr lang="ja-JP" altLang="en-US" sz="6000"/>
              <a:t>教育资源</a:t>
            </a:r>
            <a:endParaRPr lang="en-US"/>
          </a:p>
        </p:txBody>
      </p:sp>
      <p:pic>
        <p:nvPicPr>
          <p:cNvPr id="3" name="object 6">
            <a:extLst>
              <a:ext uri="{FF2B5EF4-FFF2-40B4-BE49-F238E27FC236}">
                <a16:creationId xmlns:a16="http://schemas.microsoft.com/office/drawing/2014/main" id="{33BED5A9-1EE4-C24D-21CC-8BA2A6A18FAF}"/>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21018882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1E49-063D-AC2A-671D-098E1324407E}"/>
              </a:ext>
            </a:extLst>
          </p:cNvPr>
          <p:cNvSpPr>
            <a:spLocks noGrp="1"/>
          </p:cNvSpPr>
          <p:nvPr>
            <p:ph type="title"/>
          </p:nvPr>
        </p:nvSpPr>
        <p:spPr>
          <a:xfrm>
            <a:off x="595312" y="378575"/>
            <a:ext cx="11001375" cy="463973"/>
          </a:xfrm>
        </p:spPr>
        <p:txBody>
          <a:bodyPr wrap="square" lIns="0" tIns="0" rIns="0" bIns="0" anchor="t">
            <a:spAutoFit/>
          </a:bodyPr>
          <a:lstStyle/>
          <a:p>
            <a:r>
              <a:rPr lang="en-US"/>
              <a:t>Kahoot!</a:t>
            </a:r>
          </a:p>
        </p:txBody>
      </p:sp>
      <p:sp>
        <p:nvSpPr>
          <p:cNvPr id="3" name="Text Placeholder 2">
            <a:extLst>
              <a:ext uri="{FF2B5EF4-FFF2-40B4-BE49-F238E27FC236}">
                <a16:creationId xmlns:a16="http://schemas.microsoft.com/office/drawing/2014/main" id="{67B6E04F-B414-8653-1F4D-DB27D5E5621D}"/>
              </a:ext>
            </a:extLst>
          </p:cNvPr>
          <p:cNvSpPr>
            <a:spLocks noGrp="1"/>
          </p:cNvSpPr>
          <p:nvPr>
            <p:ph type="body" idx="1"/>
          </p:nvPr>
        </p:nvSpPr>
        <p:spPr>
          <a:xfrm>
            <a:off x="593613" y="1328817"/>
            <a:ext cx="8773351" cy="2136995"/>
          </a:xfrm>
        </p:spPr>
        <p:txBody>
          <a:bodyPr wrap="square" lIns="0" tIns="0" rIns="0" bIns="0" anchor="t">
            <a:spAutoFit/>
          </a:bodyPr>
          <a:lstStyle/>
          <a:p>
            <a:pPr marL="457200" algn="l">
              <a:buFont typeface="+mj-lt"/>
              <a:buAutoNum type="arabicPeriod"/>
            </a:pPr>
            <a:r>
              <a:rPr lang="en-US" sz="1800" b="0" i="0">
                <a:solidFill>
                  <a:srgbClr val="000000"/>
                </a:solidFill>
                <a:effectLst/>
                <a:latin typeface="+mn-lt"/>
              </a:rPr>
              <a:t>Where are you from?</a:t>
            </a:r>
          </a:p>
          <a:p>
            <a:pPr marL="457200" algn="l">
              <a:buFont typeface="+mj-lt"/>
              <a:buAutoNum type="arabicPeriod"/>
            </a:pPr>
            <a:r>
              <a:rPr lang="en-US" sz="1800" b="0" i="0">
                <a:solidFill>
                  <a:srgbClr val="000000"/>
                </a:solidFill>
                <a:effectLst/>
                <a:latin typeface="+mn-lt"/>
              </a:rPr>
              <a:t>Have you completed your Housing application?</a:t>
            </a:r>
          </a:p>
          <a:p>
            <a:pPr marL="457200" algn="l">
              <a:buFont typeface="+mj-lt"/>
              <a:buAutoNum type="arabicPeriod"/>
            </a:pPr>
            <a:r>
              <a:rPr lang="en-US" sz="1800" b="0" i="0">
                <a:solidFill>
                  <a:srgbClr val="000000"/>
                </a:solidFill>
                <a:effectLst/>
                <a:latin typeface="+mn-lt"/>
              </a:rPr>
              <a:t>Did you select your roommate?</a:t>
            </a:r>
          </a:p>
          <a:p>
            <a:pPr marL="457200" algn="l">
              <a:buFont typeface="+mj-lt"/>
              <a:buAutoNum type="arabicPeriod"/>
            </a:pPr>
            <a:r>
              <a:rPr lang="en-US" sz="1800" b="0" i="0">
                <a:solidFill>
                  <a:srgbClr val="000000"/>
                </a:solidFill>
                <a:effectLst/>
                <a:latin typeface="+mn-lt"/>
              </a:rPr>
              <a:t>Have you connected with your roommate?</a:t>
            </a:r>
          </a:p>
          <a:p>
            <a:pPr marL="457200" algn="l">
              <a:buFont typeface="+mj-lt"/>
              <a:buAutoNum type="arabicPeriod"/>
            </a:pPr>
            <a:r>
              <a:rPr lang="en-US" sz="1800">
                <a:solidFill>
                  <a:srgbClr val="000000"/>
                </a:solidFill>
                <a:latin typeface="+mn-lt"/>
              </a:rPr>
              <a:t>Have you ever shared a room with someone before?</a:t>
            </a:r>
            <a:endParaRPr lang="en-US" sz="1800" b="0" i="0">
              <a:solidFill>
                <a:srgbClr val="000000"/>
              </a:solidFill>
              <a:effectLst/>
              <a:latin typeface="+mn-lt"/>
            </a:endParaRPr>
          </a:p>
          <a:p>
            <a:pPr marL="457200" algn="l">
              <a:buFont typeface="+mj-lt"/>
              <a:buAutoNum type="arabicPeriod"/>
            </a:pPr>
            <a:r>
              <a:rPr lang="en-US" sz="1800" b="0" i="0">
                <a:solidFill>
                  <a:srgbClr val="000000"/>
                </a:solidFill>
                <a:effectLst/>
                <a:latin typeface="+mn-lt"/>
              </a:rPr>
              <a:t>One word that describes how you feel about moving on to campus.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Object 3">
                <a:extLst>
                  <a:ext uri="{FF2B5EF4-FFF2-40B4-BE49-F238E27FC236}">
                    <a16:creationId xmlns:a16="http://schemas.microsoft.com/office/drawing/2014/main" id="{5A2A243F-32C7-668E-D57B-135EE02FBEF4}"/>
                  </a:ext>
                </a:extLst>
              </p:cNvPr>
              <p:cNvGraphicFramePr>
                <a:graphicFrameLocks noGrp="1"/>
              </p:cNvGraphicFramePr>
              <p:nvPr/>
            </p:nvGraphicFramePr>
            <p:xfrm>
              <a:off x="553359" y="1152072"/>
              <a:ext cx="8880926" cy="4499427"/>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Object 3">
                <a:extLst>
                  <a:ext uri="{FF2B5EF4-FFF2-40B4-BE49-F238E27FC236}">
                    <a16:creationId xmlns:a16="http://schemas.microsoft.com/office/drawing/2014/main" id="{5A2A243F-32C7-668E-D57B-135EE02FBEF4}"/>
                  </a:ext>
                </a:extLst>
              </p:cNvPr>
              <p:cNvPicPr>
                <a:picLocks noGrp="1" noRot="1" noChangeAspect="1" noMove="1" noResize="1" noEditPoints="1" noAdjustHandles="1" noChangeArrowheads="1" noChangeShapeType="1"/>
              </p:cNvPicPr>
              <p:nvPr/>
            </p:nvPicPr>
            <p:blipFill>
              <a:blip r:embed="rId3"/>
              <a:stretch>
                <a:fillRect/>
              </a:stretch>
            </p:blipFill>
            <p:spPr>
              <a:xfrm>
                <a:off x="553359" y="1152072"/>
                <a:ext cx="8880926" cy="4499427"/>
              </a:xfrm>
              <a:prstGeom prst="rect">
                <a:avLst/>
              </a:prstGeom>
            </p:spPr>
          </p:pic>
        </mc:Fallback>
      </mc:AlternateContent>
    </p:spTree>
    <p:extLst>
      <p:ext uri="{BB962C8B-B14F-4D97-AF65-F5344CB8AC3E}">
        <p14:creationId xmlns:p14="http://schemas.microsoft.com/office/powerpoint/2010/main" val="243448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1769A6F-5D56-F692-78DB-0CF35F079B16}"/>
            </a:ext>
          </a:extLst>
        </p:cNvPr>
        <p:cNvGrpSpPr/>
        <p:nvPr/>
      </p:nvGrpSpPr>
      <p:grpSpPr>
        <a:xfrm>
          <a:off x="0" y="0"/>
          <a:ext cx="0" cy="0"/>
          <a:chOff x="0" y="0"/>
          <a:chExt cx="0" cy="0"/>
        </a:xfrm>
      </p:grpSpPr>
      <p:sp>
        <p:nvSpPr>
          <p:cNvPr id="6" name="object 6">
            <a:extLst>
              <a:ext uri="{FF2B5EF4-FFF2-40B4-BE49-F238E27FC236}">
                <a16:creationId xmlns:a16="http://schemas.microsoft.com/office/drawing/2014/main" id="{3450CDC6-FE70-ED8C-A51E-E715625AE63F}"/>
              </a:ext>
            </a:extLst>
          </p:cNvPr>
          <p:cNvSpPr txBox="1"/>
          <p:nvPr/>
        </p:nvSpPr>
        <p:spPr>
          <a:xfrm>
            <a:off x="1558402" y="2979592"/>
            <a:ext cx="10023529" cy="2383345"/>
          </a:xfrm>
          <a:prstGeom prst="rect">
            <a:avLst/>
          </a:prstGeom>
        </p:spPr>
        <p:txBody>
          <a:bodyPr vert="horz" wrap="square" lIns="0" tIns="99695" rIns="0" bIns="0" rtlCol="0" anchor="t">
            <a:spAutoFit/>
          </a:bodyPr>
          <a:lstStyle/>
          <a:p>
            <a:pPr marL="240665" indent="-227965">
              <a:spcBef>
                <a:spcPts val="685"/>
              </a:spcBef>
              <a:buFont typeface="Arial,Sans-Serif"/>
              <a:buChar char="•"/>
            </a:pPr>
            <a:r>
              <a:rPr lang="zh-CN" altLang="en-US" sz="2500" dirty="0">
                <a:solidFill>
                  <a:schemeClr val="tx1">
                    <a:lumMod val="76000"/>
                    <a:lumOff val="24000"/>
                  </a:schemeClr>
                </a:solidFill>
                <a:latin typeface="Arial"/>
                <a:cs typeface="Arial"/>
              </a:rPr>
              <a:t>教职员工希望你成功
鼓励学生阅读并遵循课程大纲
鼓励学生每天检查 </a:t>
            </a:r>
            <a:r>
              <a:rPr lang="ja-JP" altLang="en-US" sz="2500" dirty="0">
                <a:solidFill>
                  <a:schemeClr val="tx1">
                    <a:lumMod val="76000"/>
                    <a:lumOff val="24000"/>
                  </a:schemeClr>
                </a:solidFill>
                <a:latin typeface="Arial"/>
                <a:cs typeface="Arial"/>
              </a:rPr>
              <a:t>黑板 </a:t>
            </a:r>
            <a:r>
              <a:rPr lang="zh-CN" altLang="en-US" sz="2500" dirty="0">
                <a:solidFill>
                  <a:schemeClr val="tx1">
                    <a:lumMod val="76000"/>
                    <a:lumOff val="24000"/>
                  </a:schemeClr>
                </a:solidFill>
                <a:latin typeface="Arial"/>
                <a:cs typeface="Arial"/>
              </a:rPr>
              <a:t>（应用软件）</a:t>
            </a:r>
            <a:r>
              <a:rPr lang="en-US" altLang="zh-CN" sz="2500" dirty="0">
                <a:solidFill>
                  <a:schemeClr val="tx1">
                    <a:lumMod val="76000"/>
                    <a:lumOff val="24000"/>
                  </a:schemeClr>
                </a:solidFill>
                <a:latin typeface="Arial"/>
                <a:cs typeface="Arial"/>
              </a:rPr>
              <a:t>
</a:t>
            </a:r>
            <a:r>
              <a:rPr lang="zh-CN" altLang="en-US" sz="2500" dirty="0">
                <a:solidFill>
                  <a:schemeClr val="tx1">
                    <a:lumMod val="76000"/>
                    <a:lumOff val="24000"/>
                  </a:schemeClr>
                </a:solidFill>
                <a:latin typeface="Arial"/>
                <a:cs typeface="Arial"/>
              </a:rPr>
              <a:t>鼓励学生利用教师答疑时间
鼓励学生参与俱乐部</a:t>
            </a:r>
            <a:r>
              <a:rPr lang="en-US" altLang="zh-CN" sz="2500" dirty="0">
                <a:solidFill>
                  <a:schemeClr val="tx1">
                    <a:lumMod val="76000"/>
                    <a:lumOff val="24000"/>
                  </a:schemeClr>
                </a:solidFill>
                <a:latin typeface="Arial"/>
                <a:cs typeface="Arial"/>
              </a:rPr>
              <a:t>/</a:t>
            </a:r>
            <a:r>
              <a:rPr lang="zh-CN" altLang="en-US" sz="2500" dirty="0">
                <a:solidFill>
                  <a:schemeClr val="tx1">
                    <a:lumMod val="76000"/>
                    <a:lumOff val="24000"/>
                  </a:schemeClr>
                </a:solidFill>
                <a:latin typeface="Arial"/>
                <a:cs typeface="Arial"/>
              </a:rPr>
              <a:t>学生组织的活动</a:t>
            </a:r>
            <a:endParaRPr lang="en-US" sz="3000" b="1" dirty="0">
              <a:solidFill>
                <a:schemeClr val="tx1">
                  <a:lumMod val="76000"/>
                  <a:lumOff val="24000"/>
                </a:schemeClr>
              </a:solidFill>
              <a:latin typeface="Arial"/>
              <a:cs typeface="Arial"/>
            </a:endParaRPr>
          </a:p>
        </p:txBody>
      </p:sp>
      <p:sp>
        <p:nvSpPr>
          <p:cNvPr id="4" name="Title 3">
            <a:extLst>
              <a:ext uri="{FF2B5EF4-FFF2-40B4-BE49-F238E27FC236}">
                <a16:creationId xmlns:a16="http://schemas.microsoft.com/office/drawing/2014/main" id="{31776BB0-27C8-6240-4318-69B618852688}"/>
              </a:ext>
            </a:extLst>
          </p:cNvPr>
          <p:cNvSpPr>
            <a:spLocks noGrp="1"/>
          </p:cNvSpPr>
          <p:nvPr>
            <p:ph type="title"/>
          </p:nvPr>
        </p:nvSpPr>
        <p:spPr>
          <a:xfrm>
            <a:off x="579348" y="790451"/>
            <a:ext cx="11008250" cy="923330"/>
          </a:xfrm>
        </p:spPr>
        <p:txBody>
          <a:bodyPr wrap="square" lIns="0" tIns="0" rIns="0" bIns="0" anchor="t">
            <a:spAutoFit/>
          </a:bodyPr>
          <a:lstStyle/>
          <a:p>
            <a:r>
              <a:rPr lang="zh-CN" altLang="en-US" sz="6000"/>
              <a:t>教职员工关系与支持</a:t>
            </a:r>
            <a:endParaRPr lang="en-US"/>
          </a:p>
        </p:txBody>
      </p:sp>
      <p:pic>
        <p:nvPicPr>
          <p:cNvPr id="3" name="object 6">
            <a:extLst>
              <a:ext uri="{FF2B5EF4-FFF2-40B4-BE49-F238E27FC236}">
                <a16:creationId xmlns:a16="http://schemas.microsoft.com/office/drawing/2014/main" id="{8BC4F720-0BBD-A7A1-7D31-AF78AEBECD11}"/>
              </a:ext>
            </a:extLst>
          </p:cNvPr>
          <p:cNvPicPr/>
          <p:nvPr/>
        </p:nvPicPr>
        <p:blipFill>
          <a:blip r:embed="rId4" cstate="print"/>
          <a:stretch>
            <a:fillRect/>
          </a:stretch>
        </p:blipFill>
        <p:spPr>
          <a:xfrm>
            <a:off x="9523638" y="6093279"/>
            <a:ext cx="2469697" cy="295275"/>
          </a:xfrm>
          <a:prstGeom prst="rect">
            <a:avLst/>
          </a:prstGeom>
        </p:spPr>
      </p:pic>
    </p:spTree>
    <p:custDataLst>
      <p:tags r:id="rId1"/>
    </p:custDataLst>
    <p:extLst>
      <p:ext uri="{BB962C8B-B14F-4D97-AF65-F5344CB8AC3E}">
        <p14:creationId xmlns:p14="http://schemas.microsoft.com/office/powerpoint/2010/main" val="197544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p:cNvPicPr/>
          <p:nvPr/>
        </p:nvPicPr>
        <p:blipFill>
          <a:blip r:embed="rId2" cstate="print"/>
          <a:stretch>
            <a:fillRect/>
          </a:stretch>
        </p:blipFill>
        <p:spPr>
          <a:xfrm>
            <a:off x="495300" y="6353175"/>
            <a:ext cx="1495425" cy="180975"/>
          </a:xfrm>
          <a:prstGeom prst="rect">
            <a:avLst/>
          </a:prstGeom>
        </p:spPr>
      </p:pic>
      <p:sp>
        <p:nvSpPr>
          <p:cNvPr id="5" name="object 5"/>
          <p:cNvSpPr txBox="1">
            <a:spLocks noGrp="1"/>
          </p:cNvSpPr>
          <p:nvPr>
            <p:ph type="title"/>
          </p:nvPr>
        </p:nvSpPr>
        <p:spPr>
          <a:xfrm>
            <a:off x="6505575" y="387222"/>
            <a:ext cx="5259070" cy="567463"/>
          </a:xfrm>
          <a:prstGeom prst="rect">
            <a:avLst/>
          </a:prstGeom>
        </p:spPr>
        <p:txBody>
          <a:bodyPr vert="horz" wrap="square" lIns="0" tIns="13335" rIns="0" bIns="0" rtlCol="0" anchor="t">
            <a:spAutoFit/>
          </a:bodyPr>
          <a:lstStyle/>
          <a:p>
            <a:pPr marL="12700">
              <a:spcBef>
                <a:spcPts val="105"/>
              </a:spcBef>
              <a:tabLst>
                <a:tab pos="1565275" algn="l"/>
              </a:tabLst>
            </a:pPr>
            <a:r>
              <a:rPr lang="ja-JP" altLang="en-US" sz="3600" spc="-10"/>
              <a:t>教学大纲</a:t>
            </a:r>
            <a:endParaRPr lang="en-US" sz="3600" spc="-10"/>
          </a:p>
        </p:txBody>
      </p:sp>
      <p:sp>
        <p:nvSpPr>
          <p:cNvPr id="6" name="object 6"/>
          <p:cNvSpPr txBox="1"/>
          <p:nvPr/>
        </p:nvSpPr>
        <p:spPr>
          <a:xfrm>
            <a:off x="6638541" y="2254454"/>
            <a:ext cx="4754880" cy="947054"/>
          </a:xfrm>
          <a:prstGeom prst="rect">
            <a:avLst/>
          </a:prstGeom>
        </p:spPr>
        <p:txBody>
          <a:bodyPr vert="horz" wrap="square" lIns="0" tIns="86995" rIns="0" bIns="0" rtlCol="0" anchor="t">
            <a:spAutoFit/>
          </a:bodyPr>
          <a:lstStyle/>
          <a:p>
            <a:pPr marL="240665" indent="-227965">
              <a:lnSpc>
                <a:spcPct val="100000"/>
              </a:lnSpc>
              <a:spcBef>
                <a:spcPts val="685"/>
              </a:spcBef>
              <a:buFont typeface="Arial"/>
              <a:buChar char="•"/>
              <a:tabLst>
                <a:tab pos="240665" algn="l"/>
              </a:tabLst>
            </a:pPr>
            <a:r>
              <a:rPr lang="zh-CN" altLang="en-US" sz="2500" spc="-20">
                <a:solidFill>
                  <a:srgbClr val="1A1817"/>
                </a:solidFill>
                <a:latin typeface="Arial"/>
                <a:cs typeface="Source Sans 3"/>
              </a:rPr>
              <a:t>这一切都从教学大纲开始
课程大纲和目标</a:t>
            </a:r>
            <a:endParaRPr lang="en-US" sz="2500" spc="-20">
              <a:solidFill>
                <a:schemeClr val="tx1"/>
              </a:solidFill>
              <a:latin typeface="Arial"/>
              <a:cs typeface="Source Sans 3"/>
            </a:endParaRPr>
          </a:p>
        </p:txBody>
      </p:sp>
      <p:pic>
        <p:nvPicPr>
          <p:cNvPr id="11" name="Picture 10">
            <a:extLst>
              <a:ext uri="{FF2B5EF4-FFF2-40B4-BE49-F238E27FC236}">
                <a16:creationId xmlns:a16="http://schemas.microsoft.com/office/drawing/2014/main" id="{9FC1F921-727F-12CE-E86E-572CD7CF6859}"/>
              </a:ext>
            </a:extLst>
          </p:cNvPr>
          <p:cNvPicPr>
            <a:picLocks noChangeAspect="1"/>
          </p:cNvPicPr>
          <p:nvPr/>
        </p:nvPicPr>
        <p:blipFill>
          <a:blip r:embed="rId3"/>
          <a:stretch>
            <a:fillRect/>
          </a:stretch>
        </p:blipFill>
        <p:spPr>
          <a:xfrm>
            <a:off x="0" y="-1"/>
            <a:ext cx="6400800" cy="61857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CFD82E2-CB05-F066-2D9E-B6C863FED70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C4D0460-2D70-46B7-F18C-662AAE9AF8E9}"/>
              </a:ext>
            </a:extLst>
          </p:cNvPr>
          <p:cNvSpPr/>
          <p:nvPr/>
        </p:nvSpPr>
        <p:spPr>
          <a:xfrm>
            <a:off x="0" y="0"/>
            <a:ext cx="2409825" cy="6858000"/>
          </a:xfrm>
          <a:custGeom>
            <a:avLst/>
            <a:gdLst/>
            <a:ahLst/>
            <a:cxnLst/>
            <a:rect l="l" t="t" r="r" b="b"/>
            <a:pathLst>
              <a:path w="2409825" h="6858000">
                <a:moveTo>
                  <a:pt x="2409825" y="0"/>
                </a:moveTo>
                <a:lnTo>
                  <a:pt x="0" y="0"/>
                </a:lnTo>
                <a:lnTo>
                  <a:pt x="0" y="6858000"/>
                </a:lnTo>
                <a:lnTo>
                  <a:pt x="2409825" y="6858000"/>
                </a:lnTo>
                <a:lnTo>
                  <a:pt x="2409825" y="0"/>
                </a:lnTo>
                <a:close/>
              </a:path>
            </a:pathLst>
          </a:custGeom>
          <a:solidFill>
            <a:srgbClr val="C00000"/>
          </a:solidFill>
        </p:spPr>
        <p:txBody>
          <a:bodyPr wrap="square" lIns="0" tIns="0" rIns="0" bIns="0" rtlCol="0"/>
          <a:lstStyle/>
          <a:p>
            <a:endParaRPr/>
          </a:p>
        </p:txBody>
      </p:sp>
      <p:sp>
        <p:nvSpPr>
          <p:cNvPr id="3" name="object 3">
            <a:extLst>
              <a:ext uri="{FF2B5EF4-FFF2-40B4-BE49-F238E27FC236}">
                <a16:creationId xmlns:a16="http://schemas.microsoft.com/office/drawing/2014/main" id="{7EF458A3-46D9-2B8C-1665-C93A597557DC}"/>
              </a:ext>
            </a:extLst>
          </p:cNvPr>
          <p:cNvSpPr/>
          <p:nvPr/>
        </p:nvSpPr>
        <p:spPr>
          <a:xfrm>
            <a:off x="2543175" y="0"/>
            <a:ext cx="8734425" cy="6858000"/>
          </a:xfrm>
          <a:custGeom>
            <a:avLst/>
            <a:gdLst/>
            <a:ahLst/>
            <a:cxnLst/>
            <a:rect l="l" t="t" r="r" b="b"/>
            <a:pathLst>
              <a:path w="8734425" h="6858000">
                <a:moveTo>
                  <a:pt x="8734425" y="6429375"/>
                </a:moveTo>
                <a:lnTo>
                  <a:pt x="95250" y="6429375"/>
                </a:lnTo>
                <a:lnTo>
                  <a:pt x="95250" y="0"/>
                </a:lnTo>
                <a:lnTo>
                  <a:pt x="0" y="0"/>
                </a:lnTo>
                <a:lnTo>
                  <a:pt x="0" y="6858000"/>
                </a:lnTo>
                <a:lnTo>
                  <a:pt x="95250" y="6858000"/>
                </a:lnTo>
                <a:lnTo>
                  <a:pt x="95250" y="6524625"/>
                </a:lnTo>
                <a:lnTo>
                  <a:pt x="8734425" y="6524625"/>
                </a:lnTo>
                <a:lnTo>
                  <a:pt x="8734425" y="6429375"/>
                </a:lnTo>
                <a:close/>
              </a:path>
            </a:pathLst>
          </a:custGeom>
          <a:solidFill>
            <a:srgbClr val="C00000"/>
          </a:solidFill>
        </p:spPr>
        <p:txBody>
          <a:bodyPr wrap="square" lIns="0" tIns="0" rIns="0" bIns="0" rtlCol="0"/>
          <a:lstStyle/>
          <a:p>
            <a:endParaRPr/>
          </a:p>
        </p:txBody>
      </p:sp>
      <p:pic>
        <p:nvPicPr>
          <p:cNvPr id="4" name="object 4">
            <a:extLst>
              <a:ext uri="{FF2B5EF4-FFF2-40B4-BE49-F238E27FC236}">
                <a16:creationId xmlns:a16="http://schemas.microsoft.com/office/drawing/2014/main" id="{097AD732-85E8-156A-0D08-65E02DFE7DD8}"/>
              </a:ext>
            </a:extLst>
          </p:cNvPr>
          <p:cNvPicPr/>
          <p:nvPr/>
        </p:nvPicPr>
        <p:blipFill>
          <a:blip r:embed="rId2" cstate="print"/>
          <a:stretch>
            <a:fillRect/>
          </a:stretch>
        </p:blipFill>
        <p:spPr>
          <a:xfrm>
            <a:off x="495300" y="6353175"/>
            <a:ext cx="1495425" cy="180975"/>
          </a:xfrm>
          <a:prstGeom prst="rect">
            <a:avLst/>
          </a:prstGeom>
        </p:spPr>
      </p:pic>
      <p:sp>
        <p:nvSpPr>
          <p:cNvPr id="5" name="object 5">
            <a:extLst>
              <a:ext uri="{FF2B5EF4-FFF2-40B4-BE49-F238E27FC236}">
                <a16:creationId xmlns:a16="http://schemas.microsoft.com/office/drawing/2014/main" id="{0EE002AD-C15E-9279-D044-44CEA9F0F1CB}"/>
              </a:ext>
            </a:extLst>
          </p:cNvPr>
          <p:cNvSpPr txBox="1">
            <a:spLocks noGrp="1"/>
          </p:cNvSpPr>
          <p:nvPr>
            <p:ph type="title"/>
          </p:nvPr>
        </p:nvSpPr>
        <p:spPr>
          <a:xfrm>
            <a:off x="6505575" y="387222"/>
            <a:ext cx="5259070" cy="567463"/>
          </a:xfrm>
          <a:prstGeom prst="rect">
            <a:avLst/>
          </a:prstGeom>
        </p:spPr>
        <p:txBody>
          <a:bodyPr vert="horz" wrap="square" lIns="0" tIns="13335" rIns="0" bIns="0" rtlCol="0" anchor="t">
            <a:spAutoFit/>
          </a:bodyPr>
          <a:lstStyle/>
          <a:p>
            <a:pPr marL="12700">
              <a:spcBef>
                <a:spcPts val="105"/>
              </a:spcBef>
              <a:tabLst>
                <a:tab pos="1565275" algn="l"/>
              </a:tabLst>
            </a:pPr>
            <a:r>
              <a:rPr lang="ja-JP" altLang="en-US" sz="3600" spc="-10"/>
              <a:t>教学大纲</a:t>
            </a:r>
            <a:endParaRPr lang="en-US" sz="3600" spc="-10"/>
          </a:p>
        </p:txBody>
      </p:sp>
      <p:sp>
        <p:nvSpPr>
          <p:cNvPr id="6" name="object 6">
            <a:extLst>
              <a:ext uri="{FF2B5EF4-FFF2-40B4-BE49-F238E27FC236}">
                <a16:creationId xmlns:a16="http://schemas.microsoft.com/office/drawing/2014/main" id="{48617F95-D84A-D845-C8F0-AE82C5C34459}"/>
              </a:ext>
            </a:extLst>
          </p:cNvPr>
          <p:cNvSpPr txBox="1"/>
          <p:nvPr/>
        </p:nvSpPr>
        <p:spPr>
          <a:xfrm>
            <a:off x="6638541" y="2254454"/>
            <a:ext cx="4754880" cy="1896032"/>
          </a:xfrm>
          <a:prstGeom prst="rect">
            <a:avLst/>
          </a:prstGeom>
        </p:spPr>
        <p:txBody>
          <a:bodyPr vert="horz" wrap="square" lIns="0" tIns="86995" rIns="0" bIns="0" rtlCol="0" anchor="t">
            <a:spAutoFit/>
          </a:bodyPr>
          <a:lstStyle/>
          <a:p>
            <a:pPr marL="240665" indent="-227965">
              <a:lnSpc>
                <a:spcPct val="100000"/>
              </a:lnSpc>
              <a:spcBef>
                <a:spcPts val="685"/>
              </a:spcBef>
              <a:buFont typeface="Arial"/>
              <a:buChar char="•"/>
              <a:tabLst>
                <a:tab pos="240665" algn="l"/>
              </a:tabLst>
            </a:pPr>
            <a:r>
              <a:rPr lang="zh-CN" altLang="en-US" sz="2500" spc="-20">
                <a:solidFill>
                  <a:srgbClr val="1A1817"/>
                </a:solidFill>
                <a:latin typeface="Arial"/>
                <a:cs typeface="Source Sans 3"/>
              </a:rPr>
              <a:t>这一切都从教学大纲开始
课程大纲和目标
教科书和其他资源
评分和评估方法</a:t>
            </a:r>
            <a:endParaRPr lang="en-US" sz="2500" spc="-20">
              <a:solidFill>
                <a:schemeClr val="tx1"/>
              </a:solidFill>
              <a:latin typeface="Arial"/>
              <a:cs typeface="Source Sans 3"/>
            </a:endParaRPr>
          </a:p>
        </p:txBody>
      </p:sp>
      <p:pic>
        <p:nvPicPr>
          <p:cNvPr id="8" name="Picture 7">
            <a:extLst>
              <a:ext uri="{FF2B5EF4-FFF2-40B4-BE49-F238E27FC236}">
                <a16:creationId xmlns:a16="http://schemas.microsoft.com/office/drawing/2014/main" id="{B3ABED03-0A0C-2D72-BCB1-51C5C480D8A9}"/>
              </a:ext>
            </a:extLst>
          </p:cNvPr>
          <p:cNvPicPr>
            <a:picLocks noChangeAspect="1"/>
          </p:cNvPicPr>
          <p:nvPr/>
        </p:nvPicPr>
        <p:blipFill>
          <a:blip r:embed="rId3"/>
          <a:stretch>
            <a:fillRect/>
          </a:stretch>
        </p:blipFill>
        <p:spPr>
          <a:xfrm>
            <a:off x="0" y="0"/>
            <a:ext cx="6400800" cy="5952067"/>
          </a:xfrm>
          <a:prstGeom prst="rect">
            <a:avLst/>
          </a:prstGeom>
        </p:spPr>
      </p:pic>
    </p:spTree>
    <p:extLst>
      <p:ext uri="{BB962C8B-B14F-4D97-AF65-F5344CB8AC3E}">
        <p14:creationId xmlns:p14="http://schemas.microsoft.com/office/powerpoint/2010/main" val="2994803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181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IUE Templates Colors">
      <a:dk1>
        <a:srgbClr val="1A1918"/>
      </a:dk1>
      <a:lt1>
        <a:srgbClr val="FFFFFF"/>
      </a:lt1>
      <a:dk2>
        <a:srgbClr val="343433"/>
      </a:dk2>
      <a:lt2>
        <a:srgbClr val="E3E4E2"/>
      </a:lt2>
      <a:accent1>
        <a:srgbClr val="EE3429"/>
      </a:accent1>
      <a:accent2>
        <a:srgbClr val="4B4C4B"/>
      </a:accent2>
      <a:accent3>
        <a:srgbClr val="6D6E6C"/>
      </a:accent3>
      <a:accent4>
        <a:srgbClr val="898A89"/>
      </a:accent4>
      <a:accent5>
        <a:srgbClr val="A9AAA8"/>
      </a:accent5>
      <a:accent6>
        <a:srgbClr val="CACB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5.png"/></Relationships>
</file>

<file path=ppt/webextensions/webextension1.xml><?xml version="1.0" encoding="utf-8"?>
<we:webextension xmlns:we="http://schemas.microsoft.com/office/webextensions/webextension/2010/11" id="{C4B537CB-3EDF-4AD4-9DF3-3FB344570D0E}">
  <we:reference id="wa200002908" version="1.1.0.0" store="en-US" storeType="omex"/>
  <we:alternateReferences>
    <we:reference id="wa200002908" version="1.1.0.0" store="omex" storeType="omex"/>
  </we:alternateReferences>
  <we:properties>
    <we:property name="kahoot_content_add_in_293" value="&quot;https://create.kahoot.it/details/summer-orientation-presentation/d796e943-0d06-4397-98e7-a7a5fc3c3f9b&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280211b-404b-42b3-be06-756934ad80c1">
      <Terms xmlns="http://schemas.microsoft.com/office/infopath/2007/PartnerControls"/>
    </lcf76f155ced4ddcb4097134ff3c332f>
    <TaxCatchAll xmlns="d6e9379d-e8a3-45b9-9b45-2db73805ce9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7E11D684B42BB45BD8BDA9142F619DA" ma:contentTypeVersion="18" ma:contentTypeDescription="Create a new document." ma:contentTypeScope="" ma:versionID="a260dc058b83fd2bee2c33a73f5ccf7c">
  <xsd:schema xmlns:xsd="http://www.w3.org/2001/XMLSchema" xmlns:xs="http://www.w3.org/2001/XMLSchema" xmlns:p="http://schemas.microsoft.com/office/2006/metadata/properties" xmlns:ns2="9280211b-404b-42b3-be06-756934ad80c1" xmlns:ns3="d6e9379d-e8a3-45b9-9b45-2db73805ce9a" targetNamespace="http://schemas.microsoft.com/office/2006/metadata/properties" ma:root="true" ma:fieldsID="85d288458751a94cc2ce3ae4e4c9ed82" ns2:_="" ns3:_="">
    <xsd:import namespace="9280211b-404b-42b3-be06-756934ad80c1"/>
    <xsd:import namespace="d6e9379d-e8a3-45b9-9b45-2db73805ce9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80211b-404b-42b3-be06-756934ad8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8b6d8e8-37fb-4532-ae42-2c4983a41a66"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e9379d-e8a3-45b9-9b45-2db73805ce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c330f66-c170-44f0-9bd5-6a147e0fa5c8}" ma:internalName="TaxCatchAll" ma:showField="CatchAllData" ma:web="d6e9379d-e8a3-45b9-9b45-2db73805ce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B9D1A9-9FF7-45B6-AF55-C68EB6E108DB}">
  <ds:schemaRefs>
    <ds:schemaRef ds:uri="d6e9379d-e8a3-45b9-9b45-2db73805ce9a"/>
    <ds:schemaRef ds:uri="http://purl.org/dc/terms/"/>
    <ds:schemaRef ds:uri="http://purl.org/dc/dcmitype/"/>
    <ds:schemaRef ds:uri="http://schemas.microsoft.com/office/2006/metadata/properties"/>
    <ds:schemaRef ds:uri="9280211b-404b-42b3-be06-756934ad80c1"/>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7F952CF-2CCC-4EA9-821A-AB0757E5D2B6}">
  <ds:schemaRefs>
    <ds:schemaRef ds:uri="http://schemas.microsoft.com/sharepoint/v3/contenttype/forms"/>
  </ds:schemaRefs>
</ds:datastoreItem>
</file>

<file path=customXml/itemProps3.xml><?xml version="1.0" encoding="utf-8"?>
<ds:datastoreItem xmlns:ds="http://schemas.openxmlformats.org/officeDocument/2006/customXml" ds:itemID="{9F5732FF-1C21-44F5-9A9A-C6E014DF2E3C}">
  <ds:schemaRefs>
    <ds:schemaRef ds:uri="9280211b-404b-42b3-be06-756934ad80c1"/>
    <ds:schemaRef ds:uri="d6e9379d-e8a3-45b9-9b45-2db73805ce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79</TotalTime>
  <Words>5806</Words>
  <Application>Microsoft Office PowerPoint</Application>
  <PresentationFormat>Widescreen</PresentationFormat>
  <Paragraphs>346</Paragraphs>
  <Slides>60</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60</vt:i4>
      </vt:variant>
    </vt:vector>
  </HeadingPairs>
  <TitlesOfParts>
    <vt:vector size="70" baseType="lpstr">
      <vt:lpstr>Arial</vt:lpstr>
      <vt:lpstr>Arial Black</vt:lpstr>
      <vt:lpstr>Arial,Sans-Serif</vt:lpstr>
      <vt:lpstr>Brush Script MT</vt:lpstr>
      <vt:lpstr>Calibri</vt:lpstr>
      <vt:lpstr>Source Sans 3</vt:lpstr>
      <vt:lpstr>Wingdings</vt:lpstr>
      <vt:lpstr>Wingdings,Sans-Serif</vt:lpstr>
      <vt:lpstr>Office Theme</vt:lpstr>
      <vt:lpstr>Office Theme</vt:lpstr>
      <vt:lpstr>PowerPoint Presentation</vt:lpstr>
      <vt:lpstr>成功的大学氛围</vt:lpstr>
      <vt:lpstr>过渡途经</vt:lpstr>
      <vt:lpstr>学业咨询和准备成功</vt:lpstr>
      <vt:lpstr>学生成功</vt:lpstr>
      <vt:lpstr>教育资源</vt:lpstr>
      <vt:lpstr>教职员工关系与支持</vt:lpstr>
      <vt:lpstr>教学大纲</vt:lpstr>
      <vt:lpstr>教学大纲</vt:lpstr>
      <vt:lpstr>教学大纲</vt:lpstr>
      <vt:lpstr>教学大纲</vt:lpstr>
      <vt:lpstr>黑板 （应用软件）</vt:lpstr>
      <vt:lpstr>黑板 （应用软件）</vt:lpstr>
      <vt:lpstr>办公答疑时间</vt:lpstr>
      <vt:lpstr>办公时间</vt:lpstr>
      <vt:lpstr>经验教训：支持你的美洲狮</vt:lpstr>
      <vt:lpstr>经验教训：支持你的美洲狮 （学生）</vt:lpstr>
      <vt:lpstr>挑战你的美洲狮 （学生）的机会</vt:lpstr>
      <vt:lpstr>PowerPoint Presentation</vt:lpstr>
      <vt:lpstr>CONTACT US</vt:lpstr>
      <vt:lpstr>PowerPoint Presentation</vt:lpstr>
      <vt:lpstr>“创造一个让学生真正有归属感的环境可以对他们的教育之旅产生积极影响。</vt:lpstr>
      <vt:lpstr>人文关怀</vt:lpstr>
      <vt:lpstr>这是什么意思？</vt:lpstr>
      <vt:lpstr>大学社区的期望</vt:lpstr>
      <vt:lpstr>PowerPoint Presentation</vt:lpstr>
      <vt:lpstr>学生身心健康</vt:lpstr>
      <vt:lpstr>学生关怀</vt:lpstr>
      <vt:lpstr>学生责任</vt:lpstr>
      <vt:lpstr>学生安全</vt:lpstr>
      <vt:lpstr>身心健康</vt:lpstr>
      <vt:lpstr>无障碍校园社区和公平学生支持办公室（ACCESS）</vt:lpstr>
      <vt:lpstr>平等机会、机会和第九条协调</vt:lpstr>
      <vt:lpstr>CircleIn  （应用软件）</vt:lpstr>
      <vt:lpstr>联系我们</vt:lpstr>
      <vt:lpstr>校园生活</vt:lpstr>
      <vt:lpstr>快速检查 #1</vt:lpstr>
      <vt:lpstr>PowerPoint Presentation</vt:lpstr>
      <vt:lpstr>如何准备</vt:lpstr>
      <vt:lpstr>您的房间</vt:lpstr>
      <vt:lpstr>您的社区</vt:lpstr>
      <vt:lpstr>PowerPoint Presentation</vt:lpstr>
      <vt:lpstr>...不能带</vt:lpstr>
      <vt:lpstr>我可以带它吗？</vt:lpstr>
      <vt:lpstr>快速检查 #2</vt:lpstr>
      <vt:lpstr>生活指南</vt:lpstr>
      <vt:lpstr>您的安全</vt:lpstr>
      <vt:lpstr>维护请求</vt:lpstr>
      <vt:lpstr>MyHousing 公司</vt:lpstr>
      <vt:lpstr>Roompact 协议</vt:lpstr>
      <vt:lpstr>一个可以...的地方</vt:lpstr>
      <vt:lpstr>与室友同住</vt:lpstr>
      <vt:lpstr>快速检查 #3</vt:lpstr>
      <vt:lpstr>住房工作人员</vt:lpstr>
      <vt:lpstr>归属感</vt:lpstr>
      <vt:lpstr>膳食计划</vt:lpstr>
      <vt:lpstr>餐饮服务</vt:lpstr>
      <vt:lpstr>快速检查 #4</vt:lpstr>
      <vt:lpstr>联系我们</vt:lpstr>
      <vt:lpstr>Kahoot!</vt:lpstr>
    </vt:vector>
  </TitlesOfParts>
  <Company>Southern Illlinois University Edwardsville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Benoit, Andy</dc:creator>
  <cp:lastModifiedBy>Winkeler, Lindsay</cp:lastModifiedBy>
  <cp:revision>14</cp:revision>
  <dcterms:created xsi:type="dcterms:W3CDTF">2024-09-10T14:52:09Z</dcterms:created>
  <dcterms:modified xsi:type="dcterms:W3CDTF">2025-06-05T22:31:46Z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2024-07-02T00:00:00Z</vt:filetime>
  </property>
  <property fmtid="{D5CDD505-2E9C-101B-9397-08002B2CF9AE}" pid="3" name="LastSaved">
    <vt:filetime>2024-09-10T00:00:00Z</vt:filetime>
  </property>
  <property fmtid="{D5CDD505-2E9C-101B-9397-08002B2CF9AE}" pid="4" name="ContentTypeId">
    <vt:lpwstr>0x01010037E11D684B42BB45BD8BDA9142F619DA</vt:lpwstr>
  </property>
  <property fmtid="{D5CDD505-2E9C-101B-9397-08002B2CF9AE}" pid="5" name="MediaServiceImageTags">
    <vt:lpwstr/>
  </property>
</Properties>
</file>