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4"/>
  </p:sldMasterIdLst>
  <p:notesMasterIdLst>
    <p:notesMasterId r:id="rId25"/>
  </p:notesMasterIdLst>
  <p:sldIdLst>
    <p:sldId id="256" r:id="rId5"/>
    <p:sldId id="257" r:id="rId6"/>
    <p:sldId id="314" r:id="rId7"/>
    <p:sldId id="324" r:id="rId8"/>
    <p:sldId id="326" r:id="rId9"/>
    <p:sldId id="327" r:id="rId10"/>
    <p:sldId id="323" r:id="rId11"/>
    <p:sldId id="325" r:id="rId12"/>
    <p:sldId id="258" r:id="rId13"/>
    <p:sldId id="322" r:id="rId14"/>
    <p:sldId id="319" r:id="rId15"/>
    <p:sldId id="318" r:id="rId16"/>
    <p:sldId id="315" r:id="rId17"/>
    <p:sldId id="311" r:id="rId18"/>
    <p:sldId id="321" r:id="rId19"/>
    <p:sldId id="328" r:id="rId20"/>
    <p:sldId id="312" r:id="rId21"/>
    <p:sldId id="317" r:id="rId22"/>
    <p:sldId id="313" r:id="rId23"/>
    <p:sldId id="320" r:id="rId24"/>
  </p:sldIdLst>
  <p:sldSz cx="9144000" cy="5143500" type="screen16x9"/>
  <p:notesSz cx="7010400" cy="9296400"/>
  <p:embeddedFontLst>
    <p:embeddedFont>
      <p:font typeface="Poppins" panose="00000500000000000000" pitchFamily="2" charset="0"/>
      <p:regular r:id="rId26"/>
      <p:bold r:id="rId27"/>
      <p:italic r:id="rId28"/>
      <p:boldItalic r:id="rId29"/>
    </p:embeddedFon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960ABD-D49D-44EF-E46E-5315DCF68291}" v="270" dt="2024-08-28T17:55:26.333"/>
  </p1510:revLst>
</p1510:revInfo>
</file>

<file path=ppt/tableStyles.xml><?xml version="1.0" encoding="utf-8"?>
<a:tblStyleLst xmlns:a="http://schemas.openxmlformats.org/drawingml/2006/main" def="{40C1177A-D2A8-4B20-AFC0-D95440C2FCA5}">
  <a:tblStyle styleId="{40C1177A-D2A8-4B20-AFC0-D95440C2FCA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4C4CF01-1B9B-4A4D-9600-A7BF5A98911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13" autoAdjust="0"/>
    <p:restoredTop sz="94660"/>
  </p:normalViewPr>
  <p:slideViewPr>
    <p:cSldViewPr snapToGrid="0">
      <p:cViewPr varScale="1">
        <p:scale>
          <a:sx n="135" d="100"/>
          <a:sy n="135" d="100"/>
        </p:scale>
        <p:origin x="147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56" tIns="93156" rIns="93156" bIns="93156"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p: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27de325439f_0_101: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27de325439f_0_101: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endParaRPr lang="en-US" dirty="0"/>
          </a:p>
        </p:txBody>
      </p:sp>
    </p:spTree>
    <p:extLst>
      <p:ext uri="{BB962C8B-B14F-4D97-AF65-F5344CB8AC3E}">
        <p14:creationId xmlns:p14="http://schemas.microsoft.com/office/powerpoint/2010/main" val="104834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27de325439f_0_154: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27de325439f_0_154: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endParaRPr lang="en-US" dirty="0"/>
          </a:p>
        </p:txBody>
      </p:sp>
    </p:spTree>
    <p:extLst>
      <p:ext uri="{BB962C8B-B14F-4D97-AF65-F5344CB8AC3E}">
        <p14:creationId xmlns:p14="http://schemas.microsoft.com/office/powerpoint/2010/main" val="2914928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27de325439f_0_154: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27de325439f_0_154: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endParaRPr lang="en-US" dirty="0"/>
          </a:p>
        </p:txBody>
      </p:sp>
    </p:spTree>
    <p:extLst>
      <p:ext uri="{BB962C8B-B14F-4D97-AF65-F5344CB8AC3E}">
        <p14:creationId xmlns:p14="http://schemas.microsoft.com/office/powerpoint/2010/main" val="3434164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27de325439f_0_154: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27de325439f_0_154: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endParaRPr lang="en-US" dirty="0"/>
          </a:p>
        </p:txBody>
      </p:sp>
    </p:spTree>
    <p:extLst>
      <p:ext uri="{BB962C8B-B14F-4D97-AF65-F5344CB8AC3E}">
        <p14:creationId xmlns:p14="http://schemas.microsoft.com/office/powerpoint/2010/main" val="3703427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27de325439f_0_101: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27de325439f_0_101: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27de325439f_0_101: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27de325439f_0_101: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endParaRPr lang="en-US" dirty="0"/>
          </a:p>
        </p:txBody>
      </p:sp>
    </p:spTree>
    <p:extLst>
      <p:ext uri="{BB962C8B-B14F-4D97-AF65-F5344CB8AC3E}">
        <p14:creationId xmlns:p14="http://schemas.microsoft.com/office/powerpoint/2010/main" val="3441118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27de325439f_0_154: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27de325439f_0_154: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27de325439f_0_154: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27de325439f_0_154: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endParaRPr lang="en-US" dirty="0"/>
          </a:p>
        </p:txBody>
      </p:sp>
    </p:spTree>
    <p:extLst>
      <p:ext uri="{BB962C8B-B14F-4D97-AF65-F5344CB8AC3E}">
        <p14:creationId xmlns:p14="http://schemas.microsoft.com/office/powerpoint/2010/main" val="311063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27de325439f_0_154: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27de325439f_0_154: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endParaRPr lang="en-US" dirty="0"/>
          </a:p>
        </p:txBody>
      </p:sp>
    </p:spTree>
    <p:extLst>
      <p:ext uri="{BB962C8B-B14F-4D97-AF65-F5344CB8AC3E}">
        <p14:creationId xmlns:p14="http://schemas.microsoft.com/office/powerpoint/2010/main" val="372862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27de325439f_0_154: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27de325439f_0_154: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endParaRPr lang="en-US" dirty="0"/>
          </a:p>
        </p:txBody>
      </p:sp>
    </p:spTree>
    <p:extLst>
      <p:ext uri="{BB962C8B-B14F-4D97-AF65-F5344CB8AC3E}">
        <p14:creationId xmlns:p14="http://schemas.microsoft.com/office/powerpoint/2010/main" val="2633041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27de325439f_0_101: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27de325439f_0_101: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endParaRPr lang="en-US" dirty="0"/>
          </a:p>
        </p:txBody>
      </p:sp>
    </p:spTree>
    <p:extLst>
      <p:ext uri="{BB962C8B-B14F-4D97-AF65-F5344CB8AC3E}">
        <p14:creationId xmlns:p14="http://schemas.microsoft.com/office/powerpoint/2010/main" val="1451397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27de325439f_0_154: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27de325439f_0_154: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endParaRPr lang="en-US" dirty="0"/>
          </a:p>
        </p:txBody>
      </p:sp>
    </p:spTree>
    <p:extLst>
      <p:ext uri="{BB962C8B-B14F-4D97-AF65-F5344CB8AC3E}">
        <p14:creationId xmlns:p14="http://schemas.microsoft.com/office/powerpoint/2010/main" val="2420295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775522" y="-3106672"/>
            <a:ext cx="14596408" cy="11340713"/>
            <a:chOff x="-2775522" y="-3106672"/>
            <a:chExt cx="14596408" cy="11340713"/>
          </a:xfrm>
        </p:grpSpPr>
        <p:grpSp>
          <p:nvGrpSpPr>
            <p:cNvPr id="10" name="Google Shape;10;p2"/>
            <p:cNvGrpSpPr/>
            <p:nvPr/>
          </p:nvGrpSpPr>
          <p:grpSpPr>
            <a:xfrm>
              <a:off x="6755108" y="-3106672"/>
              <a:ext cx="5065777" cy="4618388"/>
              <a:chOff x="1050200" y="873850"/>
              <a:chExt cx="2056250" cy="1874650"/>
            </a:xfrm>
          </p:grpSpPr>
          <p:sp>
            <p:nvSpPr>
              <p:cNvPr id="11" name="Google Shape;11;p2"/>
              <p:cNvSpPr/>
              <p:nvPr/>
            </p:nvSpPr>
            <p:spPr>
              <a:xfrm>
                <a:off x="1103875" y="896775"/>
                <a:ext cx="2002575" cy="1817100"/>
              </a:xfrm>
              <a:custGeom>
                <a:avLst/>
                <a:gdLst/>
                <a:ahLst/>
                <a:cxnLst/>
                <a:rect l="l" t="t" r="r" b="b"/>
                <a:pathLst>
                  <a:path w="80103" h="72684" extrusionOk="0">
                    <a:moveTo>
                      <a:pt x="34674" y="0"/>
                    </a:moveTo>
                    <a:cubicBezTo>
                      <a:pt x="17435" y="0"/>
                      <a:pt x="1907" y="14945"/>
                      <a:pt x="324" y="40019"/>
                    </a:cubicBezTo>
                    <a:cubicBezTo>
                      <a:pt x="0" y="44973"/>
                      <a:pt x="2943" y="49577"/>
                      <a:pt x="6589" y="53020"/>
                    </a:cubicBezTo>
                    <a:cubicBezTo>
                      <a:pt x="10234" y="56463"/>
                      <a:pt x="14865" y="57313"/>
                      <a:pt x="19671" y="57745"/>
                    </a:cubicBezTo>
                    <a:cubicBezTo>
                      <a:pt x="24559" y="58204"/>
                      <a:pt x="29460" y="58515"/>
                      <a:pt x="34333" y="59190"/>
                    </a:cubicBezTo>
                    <a:cubicBezTo>
                      <a:pt x="38397" y="59744"/>
                      <a:pt x="42029" y="60837"/>
                      <a:pt x="44851" y="63956"/>
                    </a:cubicBezTo>
                    <a:cubicBezTo>
                      <a:pt x="47983" y="67385"/>
                      <a:pt x="50710" y="70882"/>
                      <a:pt x="55395" y="72192"/>
                    </a:cubicBezTo>
                    <a:cubicBezTo>
                      <a:pt x="56597" y="72530"/>
                      <a:pt x="57821" y="72684"/>
                      <a:pt x="59045" y="72684"/>
                    </a:cubicBezTo>
                    <a:cubicBezTo>
                      <a:pt x="62318" y="72684"/>
                      <a:pt x="65586" y="71582"/>
                      <a:pt x="68397" y="69950"/>
                    </a:cubicBezTo>
                    <a:cubicBezTo>
                      <a:pt x="72474" y="67588"/>
                      <a:pt x="76389" y="63726"/>
                      <a:pt x="78077" y="59258"/>
                    </a:cubicBezTo>
                    <a:cubicBezTo>
                      <a:pt x="80102" y="53898"/>
                      <a:pt x="79170" y="7886"/>
                      <a:pt x="40368" y="542"/>
                    </a:cubicBezTo>
                    <a:cubicBezTo>
                      <a:pt x="38460" y="179"/>
                      <a:pt x="36557" y="0"/>
                      <a:pt x="34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50200" y="873850"/>
                <a:ext cx="2008300" cy="1874650"/>
              </a:xfrm>
              <a:custGeom>
                <a:avLst/>
                <a:gdLst/>
                <a:ahLst/>
                <a:cxnLst/>
                <a:rect l="l" t="t" r="r" b="b"/>
                <a:pathLst>
                  <a:path w="80332" h="74986" fill="none" extrusionOk="0">
                    <a:moveTo>
                      <a:pt x="122" y="43906"/>
                    </a:moveTo>
                    <a:cubicBezTo>
                      <a:pt x="1" y="48874"/>
                      <a:pt x="3106" y="53370"/>
                      <a:pt x="6873" y="56678"/>
                    </a:cubicBezTo>
                    <a:cubicBezTo>
                      <a:pt x="10639" y="59986"/>
                      <a:pt x="15324" y="60647"/>
                      <a:pt x="20131" y="60890"/>
                    </a:cubicBezTo>
                    <a:cubicBezTo>
                      <a:pt x="25032" y="61147"/>
                      <a:pt x="29959" y="61282"/>
                      <a:pt x="34833" y="61754"/>
                    </a:cubicBezTo>
                    <a:cubicBezTo>
                      <a:pt x="38924" y="62159"/>
                      <a:pt x="42583" y="63104"/>
                      <a:pt x="45540" y="66115"/>
                    </a:cubicBezTo>
                    <a:cubicBezTo>
                      <a:pt x="48793" y="69423"/>
                      <a:pt x="51642" y="72798"/>
                      <a:pt x="56368" y="73919"/>
                    </a:cubicBezTo>
                    <a:cubicBezTo>
                      <a:pt x="60850" y="74985"/>
                      <a:pt x="65508" y="73568"/>
                      <a:pt x="69288" y="71178"/>
                    </a:cubicBezTo>
                    <a:cubicBezTo>
                      <a:pt x="73244" y="68653"/>
                      <a:pt x="77024" y="64643"/>
                      <a:pt x="78536" y="60121"/>
                    </a:cubicBezTo>
                    <a:cubicBezTo>
                      <a:pt x="80332" y="54680"/>
                      <a:pt x="77632" y="8749"/>
                      <a:pt x="38600" y="2903"/>
                    </a:cubicBezTo>
                    <a:cubicBezTo>
                      <a:pt x="19132" y="0"/>
                      <a:pt x="811" y="16053"/>
                      <a:pt x="122" y="43906"/>
                    </a:cubicBezTo>
                    <a:close/>
                  </a:path>
                </a:pathLst>
              </a:custGeom>
              <a:noFill/>
              <a:ln w="25325" cap="flat" cmpd="sng">
                <a:solidFill>
                  <a:schemeClr val="lt2"/>
                </a:solidFill>
                <a:prstDash val="solid"/>
                <a:miter lim="135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2775522" y="3490132"/>
              <a:ext cx="5093986" cy="4743908"/>
              <a:chOff x="963800" y="2950650"/>
              <a:chExt cx="2067700" cy="1925600"/>
            </a:xfrm>
          </p:grpSpPr>
          <p:sp>
            <p:nvSpPr>
              <p:cNvPr id="14" name="Google Shape;14;p2"/>
              <p:cNvSpPr/>
              <p:nvPr/>
            </p:nvSpPr>
            <p:spPr>
              <a:xfrm>
                <a:off x="963800" y="3004950"/>
                <a:ext cx="2028550" cy="1821800"/>
              </a:xfrm>
              <a:custGeom>
                <a:avLst/>
                <a:gdLst/>
                <a:ahLst/>
                <a:cxnLst/>
                <a:rect l="l" t="t" r="r" b="b"/>
                <a:pathLst>
                  <a:path w="81142" h="72872" extrusionOk="0">
                    <a:moveTo>
                      <a:pt x="20654" y="1"/>
                    </a:moveTo>
                    <a:cubicBezTo>
                      <a:pt x="17433" y="1"/>
                      <a:pt x="14252" y="1020"/>
                      <a:pt x="11517" y="2540"/>
                    </a:cubicBezTo>
                    <a:cubicBezTo>
                      <a:pt x="7439" y="4795"/>
                      <a:pt x="3565" y="8589"/>
                      <a:pt x="1944" y="13003"/>
                    </a:cubicBezTo>
                    <a:cubicBezTo>
                      <a:pt x="0" y="18296"/>
                      <a:pt x="1877" y="64145"/>
                      <a:pt x="41246" y="72219"/>
                    </a:cubicBezTo>
                    <a:cubicBezTo>
                      <a:pt x="43378" y="72657"/>
                      <a:pt x="45501" y="72872"/>
                      <a:pt x="47592" y="72872"/>
                    </a:cubicBezTo>
                    <a:cubicBezTo>
                      <a:pt x="64777" y="72872"/>
                      <a:pt x="79842" y="58350"/>
                      <a:pt x="80926" y="33687"/>
                    </a:cubicBezTo>
                    <a:cubicBezTo>
                      <a:pt x="81142" y="28746"/>
                      <a:pt x="78090" y="24101"/>
                      <a:pt x="74337" y="20591"/>
                    </a:cubicBezTo>
                    <a:cubicBezTo>
                      <a:pt x="70597" y="17081"/>
                      <a:pt x="65872" y="16176"/>
                      <a:pt x="61012" y="15636"/>
                    </a:cubicBezTo>
                    <a:cubicBezTo>
                      <a:pt x="56070" y="15096"/>
                      <a:pt x="51088" y="14691"/>
                      <a:pt x="46160" y="13922"/>
                    </a:cubicBezTo>
                    <a:cubicBezTo>
                      <a:pt x="42029" y="13287"/>
                      <a:pt x="38343" y="12139"/>
                      <a:pt x="35427" y="8967"/>
                    </a:cubicBezTo>
                    <a:cubicBezTo>
                      <a:pt x="32200" y="5483"/>
                      <a:pt x="29365" y="1960"/>
                      <a:pt x="24626" y="555"/>
                    </a:cubicBezTo>
                    <a:cubicBezTo>
                      <a:pt x="23315" y="173"/>
                      <a:pt x="21981" y="1"/>
                      <a:pt x="20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002950" y="2950650"/>
                <a:ext cx="2028550" cy="1925600"/>
              </a:xfrm>
              <a:custGeom>
                <a:avLst/>
                <a:gdLst/>
                <a:ahLst/>
                <a:cxnLst/>
                <a:rect l="l" t="t" r="r" b="b"/>
                <a:pathLst>
                  <a:path w="81142" h="77024" fill="none" extrusionOk="0">
                    <a:moveTo>
                      <a:pt x="80926" y="34441"/>
                    </a:moveTo>
                    <a:cubicBezTo>
                      <a:pt x="81142" y="29500"/>
                      <a:pt x="78091" y="24856"/>
                      <a:pt x="74337" y="21345"/>
                    </a:cubicBezTo>
                    <a:cubicBezTo>
                      <a:pt x="70597" y="17835"/>
                      <a:pt x="65872" y="16917"/>
                      <a:pt x="61012" y="16377"/>
                    </a:cubicBezTo>
                    <a:cubicBezTo>
                      <a:pt x="56070" y="15837"/>
                      <a:pt x="51088" y="15432"/>
                      <a:pt x="46161" y="14676"/>
                    </a:cubicBezTo>
                    <a:cubicBezTo>
                      <a:pt x="42029" y="14041"/>
                      <a:pt x="38343" y="12894"/>
                      <a:pt x="35427" y="9721"/>
                    </a:cubicBezTo>
                    <a:cubicBezTo>
                      <a:pt x="32200" y="6238"/>
                      <a:pt x="29365" y="2714"/>
                      <a:pt x="24626" y="1310"/>
                    </a:cubicBezTo>
                    <a:cubicBezTo>
                      <a:pt x="20130" y="0"/>
                      <a:pt x="15378" y="1148"/>
                      <a:pt x="11517" y="3295"/>
                    </a:cubicBezTo>
                    <a:cubicBezTo>
                      <a:pt x="7439" y="5549"/>
                      <a:pt x="3565" y="9343"/>
                      <a:pt x="1945" y="13758"/>
                    </a:cubicBezTo>
                    <a:cubicBezTo>
                      <a:pt x="0" y="19050"/>
                      <a:pt x="1877" y="64900"/>
                      <a:pt x="41246" y="72973"/>
                    </a:cubicBezTo>
                    <a:cubicBezTo>
                      <a:pt x="60890" y="77024"/>
                      <a:pt x="79711" y="62119"/>
                      <a:pt x="80926" y="34441"/>
                    </a:cubicBezTo>
                    <a:close/>
                  </a:path>
                </a:pathLst>
              </a:custGeom>
              <a:noFill/>
              <a:ln w="25325" cap="flat" cmpd="sng">
                <a:solidFill>
                  <a:schemeClr val="lt2"/>
                </a:solidFill>
                <a:prstDash val="solid"/>
                <a:miter lim="135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 name="Google Shape;16;p2"/>
          <p:cNvSpPr txBox="1">
            <a:spLocks noGrp="1"/>
          </p:cNvSpPr>
          <p:nvPr>
            <p:ph type="ctrTitle"/>
          </p:nvPr>
        </p:nvSpPr>
        <p:spPr>
          <a:xfrm>
            <a:off x="715175" y="1058681"/>
            <a:ext cx="4871100" cy="22719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500" b="1">
                <a:latin typeface="Kumbh Sans"/>
                <a:ea typeface="Kumbh Sans"/>
                <a:cs typeface="Kumbh Sans"/>
                <a:sym typeface="Kumbh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715175" y="3361819"/>
            <a:ext cx="2550900" cy="723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1600">
                <a:latin typeface="Poppins"/>
                <a:ea typeface="Poppins"/>
                <a:cs typeface="Poppins"/>
                <a:sym typeface="Poppi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8" name="Google Shape;18;p2"/>
          <p:cNvGrpSpPr/>
          <p:nvPr/>
        </p:nvGrpSpPr>
        <p:grpSpPr>
          <a:xfrm>
            <a:off x="-470112" y="-434275"/>
            <a:ext cx="10281684" cy="5989255"/>
            <a:chOff x="-470112" y="-434275"/>
            <a:chExt cx="10281684" cy="5989255"/>
          </a:xfrm>
        </p:grpSpPr>
        <p:sp>
          <p:nvSpPr>
            <p:cNvPr id="19" name="Google Shape;19;p2"/>
            <p:cNvSpPr/>
            <p:nvPr/>
          </p:nvSpPr>
          <p:spPr>
            <a:xfrm>
              <a:off x="-470112" y="-434275"/>
              <a:ext cx="2370575" cy="1198150"/>
            </a:xfrm>
            <a:custGeom>
              <a:avLst/>
              <a:gdLst/>
              <a:ahLst/>
              <a:cxnLst/>
              <a:rect l="l" t="t" r="r" b="b"/>
              <a:pathLst>
                <a:path w="94823" h="47926" extrusionOk="0">
                  <a:moveTo>
                    <a:pt x="51914" y="1331"/>
                  </a:moveTo>
                  <a:cubicBezTo>
                    <a:pt x="53033" y="1331"/>
                    <a:pt x="54187" y="1494"/>
                    <a:pt x="55360" y="1827"/>
                  </a:cubicBezTo>
                  <a:cubicBezTo>
                    <a:pt x="61060" y="3620"/>
                    <a:pt x="62251" y="8384"/>
                    <a:pt x="62251" y="12064"/>
                  </a:cubicBezTo>
                  <a:cubicBezTo>
                    <a:pt x="62251" y="18621"/>
                    <a:pt x="58505" y="26944"/>
                    <a:pt x="52510" y="33782"/>
                  </a:cubicBezTo>
                  <a:cubicBezTo>
                    <a:pt x="46488" y="31775"/>
                    <a:pt x="42259" y="27840"/>
                    <a:pt x="40399" y="22434"/>
                  </a:cubicBezTo>
                  <a:cubicBezTo>
                    <a:pt x="38325" y="16413"/>
                    <a:pt x="39703" y="9240"/>
                    <a:pt x="43718" y="4971"/>
                  </a:cubicBezTo>
                  <a:cubicBezTo>
                    <a:pt x="44374" y="4289"/>
                    <a:pt x="45056" y="3687"/>
                    <a:pt x="45792" y="3205"/>
                  </a:cubicBezTo>
                  <a:cubicBezTo>
                    <a:pt x="47623" y="1970"/>
                    <a:pt x="49701" y="1331"/>
                    <a:pt x="51914" y="1331"/>
                  </a:cubicBezTo>
                  <a:close/>
                  <a:moveTo>
                    <a:pt x="51898" y="1"/>
                  </a:moveTo>
                  <a:cubicBezTo>
                    <a:pt x="48445" y="1"/>
                    <a:pt x="45285" y="1377"/>
                    <a:pt x="42768" y="4061"/>
                  </a:cubicBezTo>
                  <a:cubicBezTo>
                    <a:pt x="38352" y="8745"/>
                    <a:pt x="36893" y="16292"/>
                    <a:pt x="39141" y="22849"/>
                  </a:cubicBezTo>
                  <a:cubicBezTo>
                    <a:pt x="40346" y="26342"/>
                    <a:pt x="43477" y="31975"/>
                    <a:pt x="51546" y="34852"/>
                  </a:cubicBezTo>
                  <a:cubicBezTo>
                    <a:pt x="47130" y="39576"/>
                    <a:pt x="41617" y="43483"/>
                    <a:pt x="35582" y="45370"/>
                  </a:cubicBezTo>
                  <a:cubicBezTo>
                    <a:pt x="33240" y="46099"/>
                    <a:pt x="30594" y="46597"/>
                    <a:pt x="27736" y="46597"/>
                  </a:cubicBezTo>
                  <a:cubicBezTo>
                    <a:pt x="19832" y="46597"/>
                    <a:pt x="10306" y="42787"/>
                    <a:pt x="1098" y="29500"/>
                  </a:cubicBezTo>
                  <a:lnTo>
                    <a:pt x="0" y="30249"/>
                  </a:lnTo>
                  <a:cubicBezTo>
                    <a:pt x="9525" y="43978"/>
                    <a:pt x="19438" y="47926"/>
                    <a:pt x="27688" y="47926"/>
                  </a:cubicBezTo>
                  <a:cubicBezTo>
                    <a:pt x="30704" y="47926"/>
                    <a:pt x="33498" y="47398"/>
                    <a:pt x="35970" y="46628"/>
                  </a:cubicBezTo>
                  <a:cubicBezTo>
                    <a:pt x="41671" y="44835"/>
                    <a:pt x="47813" y="40660"/>
                    <a:pt x="52831" y="35267"/>
                  </a:cubicBezTo>
                  <a:cubicBezTo>
                    <a:pt x="54129" y="35669"/>
                    <a:pt x="55547" y="35990"/>
                    <a:pt x="57073" y="36217"/>
                  </a:cubicBezTo>
                  <a:cubicBezTo>
                    <a:pt x="59201" y="36547"/>
                    <a:pt x="61222" y="36699"/>
                    <a:pt x="63142" y="36699"/>
                  </a:cubicBezTo>
                  <a:cubicBezTo>
                    <a:pt x="70493" y="36699"/>
                    <a:pt x="76343" y="34464"/>
                    <a:pt x="80905" y="31387"/>
                  </a:cubicBezTo>
                  <a:cubicBezTo>
                    <a:pt x="89630" y="25485"/>
                    <a:pt x="93698" y="16480"/>
                    <a:pt x="94675" y="14004"/>
                  </a:cubicBezTo>
                  <a:cubicBezTo>
                    <a:pt x="94822" y="13656"/>
                    <a:pt x="94635" y="13255"/>
                    <a:pt x="94274" y="13134"/>
                  </a:cubicBezTo>
                  <a:cubicBezTo>
                    <a:pt x="94204" y="13112"/>
                    <a:pt x="94134" y="13101"/>
                    <a:pt x="94066" y="13101"/>
                  </a:cubicBezTo>
                  <a:cubicBezTo>
                    <a:pt x="93804" y="13101"/>
                    <a:pt x="93563" y="13257"/>
                    <a:pt x="93457" y="13522"/>
                  </a:cubicBezTo>
                  <a:cubicBezTo>
                    <a:pt x="92058" y="17155"/>
                    <a:pt x="84029" y="35376"/>
                    <a:pt x="63227" y="35376"/>
                  </a:cubicBezTo>
                  <a:cubicBezTo>
                    <a:pt x="61348" y="35376"/>
                    <a:pt x="59365" y="35227"/>
                    <a:pt x="57273" y="34906"/>
                  </a:cubicBezTo>
                  <a:cubicBezTo>
                    <a:pt x="56069" y="34719"/>
                    <a:pt x="54932" y="34464"/>
                    <a:pt x="53834" y="34170"/>
                  </a:cubicBezTo>
                  <a:cubicBezTo>
                    <a:pt x="59522" y="27693"/>
                    <a:pt x="63590" y="19691"/>
                    <a:pt x="63590" y="12050"/>
                  </a:cubicBezTo>
                  <a:cubicBezTo>
                    <a:pt x="63590" y="6216"/>
                    <a:pt x="60806" y="2135"/>
                    <a:pt x="55735" y="542"/>
                  </a:cubicBezTo>
                  <a:cubicBezTo>
                    <a:pt x="54428" y="180"/>
                    <a:pt x="53144" y="1"/>
                    <a:pt x="518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9900062">
              <a:off x="7026744" y="3563477"/>
              <a:ext cx="2611637" cy="1682211"/>
            </a:xfrm>
            <a:custGeom>
              <a:avLst/>
              <a:gdLst/>
              <a:ahLst/>
              <a:cxnLst/>
              <a:rect l="l" t="t" r="r" b="b"/>
              <a:pathLst>
                <a:path w="77400" h="49855" extrusionOk="0">
                  <a:moveTo>
                    <a:pt x="51983" y="11048"/>
                  </a:moveTo>
                  <a:cubicBezTo>
                    <a:pt x="54016" y="11048"/>
                    <a:pt x="55637" y="12209"/>
                    <a:pt x="56751" y="13371"/>
                  </a:cubicBezTo>
                  <a:cubicBezTo>
                    <a:pt x="59588" y="16342"/>
                    <a:pt x="61475" y="21708"/>
                    <a:pt x="61729" y="27381"/>
                  </a:cubicBezTo>
                  <a:cubicBezTo>
                    <a:pt x="59890" y="28243"/>
                    <a:pt x="58050" y="28678"/>
                    <a:pt x="56269" y="28678"/>
                  </a:cubicBezTo>
                  <a:cubicBezTo>
                    <a:pt x="54566" y="28678"/>
                    <a:pt x="52916" y="28280"/>
                    <a:pt x="51372" y="27475"/>
                  </a:cubicBezTo>
                  <a:cubicBezTo>
                    <a:pt x="47839" y="25655"/>
                    <a:pt x="45364" y="21815"/>
                    <a:pt x="45337" y="18175"/>
                  </a:cubicBezTo>
                  <a:cubicBezTo>
                    <a:pt x="45337" y="17586"/>
                    <a:pt x="45377" y="17024"/>
                    <a:pt x="45497" y="16489"/>
                  </a:cubicBezTo>
                  <a:cubicBezTo>
                    <a:pt x="45939" y="14468"/>
                    <a:pt x="47224" y="12809"/>
                    <a:pt x="49231" y="11738"/>
                  </a:cubicBezTo>
                  <a:cubicBezTo>
                    <a:pt x="50215" y="11250"/>
                    <a:pt x="51135" y="11048"/>
                    <a:pt x="51983" y="11048"/>
                  </a:cubicBezTo>
                  <a:close/>
                  <a:moveTo>
                    <a:pt x="34226" y="24808"/>
                  </a:moveTo>
                  <a:cubicBezTo>
                    <a:pt x="35769" y="24808"/>
                    <a:pt x="37291" y="25340"/>
                    <a:pt x="38673" y="26405"/>
                  </a:cubicBezTo>
                  <a:cubicBezTo>
                    <a:pt x="41550" y="28760"/>
                    <a:pt x="41148" y="31811"/>
                    <a:pt x="40279" y="33938"/>
                  </a:cubicBezTo>
                  <a:cubicBezTo>
                    <a:pt x="38753" y="37725"/>
                    <a:pt x="34645" y="41673"/>
                    <a:pt x="29587" y="44229"/>
                  </a:cubicBezTo>
                  <a:cubicBezTo>
                    <a:pt x="26562" y="41646"/>
                    <a:pt x="25024" y="38394"/>
                    <a:pt x="25211" y="34835"/>
                  </a:cubicBezTo>
                  <a:cubicBezTo>
                    <a:pt x="25412" y="30874"/>
                    <a:pt x="27874" y="27020"/>
                    <a:pt x="31192" y="25495"/>
                  </a:cubicBezTo>
                  <a:cubicBezTo>
                    <a:pt x="31728" y="25254"/>
                    <a:pt x="32263" y="25066"/>
                    <a:pt x="32798" y="24959"/>
                  </a:cubicBezTo>
                  <a:cubicBezTo>
                    <a:pt x="33274" y="24859"/>
                    <a:pt x="33751" y="24808"/>
                    <a:pt x="34226" y="24808"/>
                  </a:cubicBezTo>
                  <a:close/>
                  <a:moveTo>
                    <a:pt x="71822" y="1"/>
                  </a:moveTo>
                  <a:cubicBezTo>
                    <a:pt x="71763" y="1"/>
                    <a:pt x="71702" y="14"/>
                    <a:pt x="71645" y="43"/>
                  </a:cubicBezTo>
                  <a:cubicBezTo>
                    <a:pt x="71444" y="137"/>
                    <a:pt x="71364" y="377"/>
                    <a:pt x="71444" y="578"/>
                  </a:cubicBezTo>
                  <a:cubicBezTo>
                    <a:pt x="72461" y="3014"/>
                    <a:pt x="77399" y="16690"/>
                    <a:pt x="64339" y="25816"/>
                  </a:cubicBezTo>
                  <a:cubicBezTo>
                    <a:pt x="63710" y="26257"/>
                    <a:pt x="63081" y="26645"/>
                    <a:pt x="62465" y="26980"/>
                  </a:cubicBezTo>
                  <a:cubicBezTo>
                    <a:pt x="62238" y="21601"/>
                    <a:pt x="60605" y="16235"/>
                    <a:pt x="57327" y="12795"/>
                  </a:cubicBezTo>
                  <a:cubicBezTo>
                    <a:pt x="55692" y="11082"/>
                    <a:pt x="53848" y="10206"/>
                    <a:pt x="51942" y="10206"/>
                  </a:cubicBezTo>
                  <a:cubicBezTo>
                    <a:pt x="50915" y="10206"/>
                    <a:pt x="49870" y="10460"/>
                    <a:pt x="48829" y="10976"/>
                  </a:cubicBezTo>
                  <a:cubicBezTo>
                    <a:pt x="46006" y="12488"/>
                    <a:pt x="44467" y="15044"/>
                    <a:pt x="44480" y="18161"/>
                  </a:cubicBezTo>
                  <a:cubicBezTo>
                    <a:pt x="44507" y="22176"/>
                    <a:pt x="47103" y="26204"/>
                    <a:pt x="50957" y="28198"/>
                  </a:cubicBezTo>
                  <a:cubicBezTo>
                    <a:pt x="52153" y="28819"/>
                    <a:pt x="53979" y="29483"/>
                    <a:pt x="56268" y="29483"/>
                  </a:cubicBezTo>
                  <a:cubicBezTo>
                    <a:pt x="57871" y="29483"/>
                    <a:pt x="59702" y="29157"/>
                    <a:pt x="61702" y="28265"/>
                  </a:cubicBezTo>
                  <a:lnTo>
                    <a:pt x="61702" y="28265"/>
                  </a:lnTo>
                  <a:cubicBezTo>
                    <a:pt x="61756" y="32292"/>
                    <a:pt x="60953" y="36427"/>
                    <a:pt x="59053" y="39893"/>
                  </a:cubicBezTo>
                  <a:cubicBezTo>
                    <a:pt x="58732" y="40455"/>
                    <a:pt x="58384" y="41031"/>
                    <a:pt x="57996" y="41593"/>
                  </a:cubicBezTo>
                  <a:cubicBezTo>
                    <a:pt x="57742" y="41940"/>
                    <a:pt x="57487" y="42302"/>
                    <a:pt x="57206" y="42650"/>
                  </a:cubicBezTo>
                  <a:cubicBezTo>
                    <a:pt x="55868" y="44242"/>
                    <a:pt x="53406" y="46383"/>
                    <a:pt x="50101" y="47788"/>
                  </a:cubicBezTo>
                  <a:cubicBezTo>
                    <a:pt x="48146" y="48490"/>
                    <a:pt x="45844" y="48916"/>
                    <a:pt x="43138" y="48916"/>
                  </a:cubicBezTo>
                  <a:cubicBezTo>
                    <a:pt x="41306" y="48916"/>
                    <a:pt x="39288" y="48721"/>
                    <a:pt x="37067" y="48283"/>
                  </a:cubicBezTo>
                  <a:cubicBezTo>
                    <a:pt x="35461" y="47761"/>
                    <a:pt x="33788" y="47012"/>
                    <a:pt x="32049" y="45995"/>
                  </a:cubicBezTo>
                  <a:cubicBezTo>
                    <a:pt x="31393" y="45607"/>
                    <a:pt x="30791" y="45192"/>
                    <a:pt x="30229" y="44777"/>
                  </a:cubicBezTo>
                  <a:cubicBezTo>
                    <a:pt x="35033" y="42342"/>
                    <a:pt x="39248" y="38649"/>
                    <a:pt x="41015" y="34233"/>
                  </a:cubicBezTo>
                  <a:cubicBezTo>
                    <a:pt x="42366" y="30861"/>
                    <a:pt x="41724" y="27850"/>
                    <a:pt x="39155" y="25749"/>
                  </a:cubicBezTo>
                  <a:cubicBezTo>
                    <a:pt x="37624" y="24581"/>
                    <a:pt x="35942" y="23985"/>
                    <a:pt x="34230" y="23985"/>
                  </a:cubicBezTo>
                  <a:cubicBezTo>
                    <a:pt x="33099" y="23985"/>
                    <a:pt x="31955" y="24245"/>
                    <a:pt x="30831" y="24772"/>
                  </a:cubicBezTo>
                  <a:cubicBezTo>
                    <a:pt x="27178" y="26458"/>
                    <a:pt x="24595" y="30486"/>
                    <a:pt x="24368" y="34821"/>
                  </a:cubicBezTo>
                  <a:cubicBezTo>
                    <a:pt x="24261" y="37110"/>
                    <a:pt x="24756" y="41111"/>
                    <a:pt x="28757" y="44644"/>
                  </a:cubicBezTo>
                  <a:cubicBezTo>
                    <a:pt x="25557" y="46138"/>
                    <a:pt x="22041" y="47073"/>
                    <a:pt x="18573" y="47073"/>
                  </a:cubicBezTo>
                  <a:cubicBezTo>
                    <a:pt x="18068" y="47073"/>
                    <a:pt x="17564" y="47053"/>
                    <a:pt x="17062" y="47012"/>
                  </a:cubicBezTo>
                  <a:cubicBezTo>
                    <a:pt x="11348" y="46544"/>
                    <a:pt x="3867" y="43185"/>
                    <a:pt x="803" y="29790"/>
                  </a:cubicBezTo>
                  <a:lnTo>
                    <a:pt x="0" y="29964"/>
                  </a:lnTo>
                  <a:cubicBezTo>
                    <a:pt x="3158" y="43854"/>
                    <a:pt x="11013" y="47347"/>
                    <a:pt x="17008" y="47815"/>
                  </a:cubicBezTo>
                  <a:cubicBezTo>
                    <a:pt x="17452" y="47852"/>
                    <a:pt x="17907" y="47870"/>
                    <a:pt x="18371" y="47870"/>
                  </a:cubicBezTo>
                  <a:cubicBezTo>
                    <a:pt x="21805" y="47870"/>
                    <a:pt x="25761" y="46885"/>
                    <a:pt x="29426" y="45152"/>
                  </a:cubicBezTo>
                  <a:cubicBezTo>
                    <a:pt x="30082" y="45687"/>
                    <a:pt x="30831" y="46196"/>
                    <a:pt x="31661" y="46691"/>
                  </a:cubicBezTo>
                  <a:cubicBezTo>
                    <a:pt x="33320" y="47668"/>
                    <a:pt x="34926" y="48390"/>
                    <a:pt x="36478" y="48885"/>
                  </a:cubicBezTo>
                  <a:cubicBezTo>
                    <a:pt x="38602" y="49568"/>
                    <a:pt x="40628" y="49855"/>
                    <a:pt x="42531" y="49855"/>
                  </a:cubicBezTo>
                  <a:cubicBezTo>
                    <a:pt x="43949" y="49855"/>
                    <a:pt x="45299" y="49695"/>
                    <a:pt x="46568" y="49421"/>
                  </a:cubicBezTo>
                  <a:cubicBezTo>
                    <a:pt x="46849" y="49354"/>
                    <a:pt x="47117" y="49300"/>
                    <a:pt x="47384" y="49233"/>
                  </a:cubicBezTo>
                  <a:cubicBezTo>
                    <a:pt x="52536" y="48283"/>
                    <a:pt x="55908" y="45661"/>
                    <a:pt x="58116" y="42837"/>
                  </a:cubicBezTo>
                  <a:cubicBezTo>
                    <a:pt x="58223" y="42717"/>
                    <a:pt x="58477" y="42449"/>
                    <a:pt x="58558" y="42221"/>
                  </a:cubicBezTo>
                  <a:cubicBezTo>
                    <a:pt x="59026" y="41579"/>
                    <a:pt x="59428" y="40923"/>
                    <a:pt x="59789" y="40295"/>
                  </a:cubicBezTo>
                  <a:cubicBezTo>
                    <a:pt x="61595" y="37029"/>
                    <a:pt x="62545" y="32493"/>
                    <a:pt x="62492" y="27890"/>
                  </a:cubicBezTo>
                  <a:cubicBezTo>
                    <a:pt x="63241" y="27502"/>
                    <a:pt x="64017" y="27047"/>
                    <a:pt x="64820" y="26485"/>
                  </a:cubicBezTo>
                  <a:cubicBezTo>
                    <a:pt x="70133" y="22778"/>
                    <a:pt x="72542" y="18269"/>
                    <a:pt x="73465" y="14040"/>
                  </a:cubicBezTo>
                  <a:cubicBezTo>
                    <a:pt x="74870" y="7617"/>
                    <a:pt x="72809" y="1796"/>
                    <a:pt x="72194" y="257"/>
                  </a:cubicBezTo>
                  <a:cubicBezTo>
                    <a:pt x="72135" y="100"/>
                    <a:pt x="71983" y="1"/>
                    <a:pt x="718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304400" y="297625"/>
              <a:ext cx="137400" cy="13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821575" y="4533000"/>
              <a:ext cx="137400" cy="13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33750" y="4799625"/>
              <a:ext cx="137400" cy="13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35875" y="297625"/>
              <a:ext cx="137400" cy="13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621750" y="1225375"/>
              <a:ext cx="76500" cy="76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780425" y="4723125"/>
              <a:ext cx="76500" cy="76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3"/>
        <p:cNvGrpSpPr/>
        <p:nvPr/>
      </p:nvGrpSpPr>
      <p:grpSpPr>
        <a:xfrm>
          <a:off x="0" y="0"/>
          <a:ext cx="0" cy="0"/>
          <a:chOff x="0" y="0"/>
          <a:chExt cx="0" cy="0"/>
        </a:xfrm>
      </p:grpSpPr>
      <p:grpSp>
        <p:nvGrpSpPr>
          <p:cNvPr id="84" name="Google Shape;84;p6"/>
          <p:cNvGrpSpPr/>
          <p:nvPr/>
        </p:nvGrpSpPr>
        <p:grpSpPr>
          <a:xfrm rot="398626">
            <a:off x="6630727" y="-210671"/>
            <a:ext cx="4812304" cy="1884086"/>
            <a:chOff x="3606975" y="1074675"/>
            <a:chExt cx="3974050" cy="1556025"/>
          </a:xfrm>
        </p:grpSpPr>
        <p:sp>
          <p:nvSpPr>
            <p:cNvPr id="85" name="Google Shape;85;p6"/>
            <p:cNvSpPr/>
            <p:nvPr/>
          </p:nvSpPr>
          <p:spPr>
            <a:xfrm>
              <a:off x="3690675" y="1074675"/>
              <a:ext cx="3890350" cy="1266050"/>
            </a:xfrm>
            <a:custGeom>
              <a:avLst/>
              <a:gdLst/>
              <a:ahLst/>
              <a:cxnLst/>
              <a:rect l="l" t="t" r="r" b="b"/>
              <a:pathLst>
                <a:path w="155614" h="50642" extrusionOk="0">
                  <a:moveTo>
                    <a:pt x="122725" y="1"/>
                  </a:moveTo>
                  <a:lnTo>
                    <a:pt x="0" y="10653"/>
                  </a:lnTo>
                  <a:cubicBezTo>
                    <a:pt x="0" y="10653"/>
                    <a:pt x="27016" y="12192"/>
                    <a:pt x="43879" y="23951"/>
                  </a:cubicBezTo>
                  <a:cubicBezTo>
                    <a:pt x="57169" y="33227"/>
                    <a:pt x="84722" y="50641"/>
                    <a:pt x="109291" y="50641"/>
                  </a:cubicBezTo>
                  <a:cubicBezTo>
                    <a:pt x="115871" y="50641"/>
                    <a:pt x="122237" y="49392"/>
                    <a:pt x="128058" y="46404"/>
                  </a:cubicBezTo>
                  <a:cubicBezTo>
                    <a:pt x="155614" y="32241"/>
                    <a:pt x="122725" y="1"/>
                    <a:pt x="1227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3606975" y="1116875"/>
              <a:ext cx="3890675" cy="1513825"/>
            </a:xfrm>
            <a:custGeom>
              <a:avLst/>
              <a:gdLst/>
              <a:ahLst/>
              <a:cxnLst/>
              <a:rect l="l" t="t" r="r" b="b"/>
              <a:pathLst>
                <a:path w="155627" h="60553" fill="none" extrusionOk="0">
                  <a:moveTo>
                    <a:pt x="0" y="10652"/>
                  </a:moveTo>
                  <a:cubicBezTo>
                    <a:pt x="0" y="10652"/>
                    <a:pt x="27029" y="12192"/>
                    <a:pt x="43879" y="23951"/>
                  </a:cubicBezTo>
                  <a:cubicBezTo>
                    <a:pt x="60741" y="35737"/>
                    <a:pt x="100502" y="60552"/>
                    <a:pt x="128058" y="46403"/>
                  </a:cubicBezTo>
                  <a:cubicBezTo>
                    <a:pt x="155627" y="32241"/>
                    <a:pt x="122725" y="0"/>
                    <a:pt x="122725" y="0"/>
                  </a:cubicBezTo>
                  <a:close/>
                </a:path>
              </a:pathLst>
            </a:custGeom>
            <a:noFill/>
            <a:ln w="21275" cap="flat" cmpd="sng">
              <a:solidFill>
                <a:schemeClr val="lt2"/>
              </a:solidFill>
              <a:prstDash val="solid"/>
              <a:miter lim="135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6"/>
          <p:cNvSpPr txBox="1">
            <a:spLocks noGrp="1"/>
          </p:cNvSpPr>
          <p:nvPr>
            <p:ph type="title"/>
          </p:nvPr>
        </p:nvSpPr>
        <p:spPr>
          <a:xfrm>
            <a:off x="715175" y="445025"/>
            <a:ext cx="7713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8" name="Google Shape;88;p6"/>
          <p:cNvSpPr/>
          <p:nvPr/>
        </p:nvSpPr>
        <p:spPr>
          <a:xfrm flipH="1">
            <a:off x="7440996" y="-434275"/>
            <a:ext cx="2370575" cy="1198150"/>
          </a:xfrm>
          <a:custGeom>
            <a:avLst/>
            <a:gdLst/>
            <a:ahLst/>
            <a:cxnLst/>
            <a:rect l="l" t="t" r="r" b="b"/>
            <a:pathLst>
              <a:path w="94823" h="47926" extrusionOk="0">
                <a:moveTo>
                  <a:pt x="51914" y="1331"/>
                </a:moveTo>
                <a:cubicBezTo>
                  <a:pt x="53033" y="1331"/>
                  <a:pt x="54187" y="1494"/>
                  <a:pt x="55360" y="1827"/>
                </a:cubicBezTo>
                <a:cubicBezTo>
                  <a:pt x="61060" y="3620"/>
                  <a:pt x="62251" y="8384"/>
                  <a:pt x="62251" y="12064"/>
                </a:cubicBezTo>
                <a:cubicBezTo>
                  <a:pt x="62251" y="18621"/>
                  <a:pt x="58505" y="26944"/>
                  <a:pt x="52510" y="33782"/>
                </a:cubicBezTo>
                <a:cubicBezTo>
                  <a:pt x="46488" y="31775"/>
                  <a:pt x="42259" y="27840"/>
                  <a:pt x="40399" y="22434"/>
                </a:cubicBezTo>
                <a:cubicBezTo>
                  <a:pt x="38325" y="16413"/>
                  <a:pt x="39703" y="9240"/>
                  <a:pt x="43718" y="4971"/>
                </a:cubicBezTo>
                <a:cubicBezTo>
                  <a:pt x="44374" y="4289"/>
                  <a:pt x="45056" y="3687"/>
                  <a:pt x="45792" y="3205"/>
                </a:cubicBezTo>
                <a:cubicBezTo>
                  <a:pt x="47623" y="1970"/>
                  <a:pt x="49701" y="1331"/>
                  <a:pt x="51914" y="1331"/>
                </a:cubicBezTo>
                <a:close/>
                <a:moveTo>
                  <a:pt x="51898" y="1"/>
                </a:moveTo>
                <a:cubicBezTo>
                  <a:pt x="48445" y="1"/>
                  <a:pt x="45285" y="1377"/>
                  <a:pt x="42768" y="4061"/>
                </a:cubicBezTo>
                <a:cubicBezTo>
                  <a:pt x="38352" y="8745"/>
                  <a:pt x="36893" y="16292"/>
                  <a:pt x="39141" y="22849"/>
                </a:cubicBezTo>
                <a:cubicBezTo>
                  <a:pt x="40346" y="26342"/>
                  <a:pt x="43477" y="31975"/>
                  <a:pt x="51546" y="34852"/>
                </a:cubicBezTo>
                <a:cubicBezTo>
                  <a:pt x="47130" y="39576"/>
                  <a:pt x="41617" y="43483"/>
                  <a:pt x="35582" y="45370"/>
                </a:cubicBezTo>
                <a:cubicBezTo>
                  <a:pt x="33240" y="46099"/>
                  <a:pt x="30594" y="46597"/>
                  <a:pt x="27736" y="46597"/>
                </a:cubicBezTo>
                <a:cubicBezTo>
                  <a:pt x="19832" y="46597"/>
                  <a:pt x="10306" y="42787"/>
                  <a:pt x="1098" y="29500"/>
                </a:cubicBezTo>
                <a:lnTo>
                  <a:pt x="0" y="30249"/>
                </a:lnTo>
                <a:cubicBezTo>
                  <a:pt x="9525" y="43978"/>
                  <a:pt x="19438" y="47926"/>
                  <a:pt x="27688" y="47926"/>
                </a:cubicBezTo>
                <a:cubicBezTo>
                  <a:pt x="30704" y="47926"/>
                  <a:pt x="33498" y="47398"/>
                  <a:pt x="35970" y="46628"/>
                </a:cubicBezTo>
                <a:cubicBezTo>
                  <a:pt x="41671" y="44835"/>
                  <a:pt x="47813" y="40660"/>
                  <a:pt x="52831" y="35267"/>
                </a:cubicBezTo>
                <a:cubicBezTo>
                  <a:pt x="54129" y="35669"/>
                  <a:pt x="55547" y="35990"/>
                  <a:pt x="57073" y="36217"/>
                </a:cubicBezTo>
                <a:cubicBezTo>
                  <a:pt x="59201" y="36547"/>
                  <a:pt x="61222" y="36699"/>
                  <a:pt x="63142" y="36699"/>
                </a:cubicBezTo>
                <a:cubicBezTo>
                  <a:pt x="70493" y="36699"/>
                  <a:pt x="76343" y="34464"/>
                  <a:pt x="80905" y="31387"/>
                </a:cubicBezTo>
                <a:cubicBezTo>
                  <a:pt x="89630" y="25485"/>
                  <a:pt x="93698" y="16480"/>
                  <a:pt x="94675" y="14004"/>
                </a:cubicBezTo>
                <a:cubicBezTo>
                  <a:pt x="94822" y="13656"/>
                  <a:pt x="94635" y="13255"/>
                  <a:pt x="94274" y="13134"/>
                </a:cubicBezTo>
                <a:cubicBezTo>
                  <a:pt x="94204" y="13112"/>
                  <a:pt x="94134" y="13101"/>
                  <a:pt x="94066" y="13101"/>
                </a:cubicBezTo>
                <a:cubicBezTo>
                  <a:pt x="93804" y="13101"/>
                  <a:pt x="93563" y="13257"/>
                  <a:pt x="93457" y="13522"/>
                </a:cubicBezTo>
                <a:cubicBezTo>
                  <a:pt x="92058" y="17155"/>
                  <a:pt x="84029" y="35376"/>
                  <a:pt x="63227" y="35376"/>
                </a:cubicBezTo>
                <a:cubicBezTo>
                  <a:pt x="61348" y="35376"/>
                  <a:pt x="59365" y="35227"/>
                  <a:pt x="57273" y="34906"/>
                </a:cubicBezTo>
                <a:cubicBezTo>
                  <a:pt x="56069" y="34719"/>
                  <a:pt x="54932" y="34464"/>
                  <a:pt x="53834" y="34170"/>
                </a:cubicBezTo>
                <a:cubicBezTo>
                  <a:pt x="59522" y="27693"/>
                  <a:pt x="63590" y="19691"/>
                  <a:pt x="63590" y="12050"/>
                </a:cubicBezTo>
                <a:cubicBezTo>
                  <a:pt x="63590" y="6216"/>
                  <a:pt x="60806" y="2135"/>
                  <a:pt x="55735" y="542"/>
                </a:cubicBezTo>
                <a:cubicBezTo>
                  <a:pt x="54428" y="180"/>
                  <a:pt x="53144" y="1"/>
                  <a:pt x="518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flipH="1">
            <a:off x="8968184" y="297625"/>
            <a:ext cx="137400" cy="13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6"/>
          <p:cNvGrpSpPr/>
          <p:nvPr/>
        </p:nvGrpSpPr>
        <p:grpSpPr>
          <a:xfrm rot="-1048597">
            <a:off x="-182193" y="4009142"/>
            <a:ext cx="631231" cy="677243"/>
            <a:chOff x="421450" y="2641800"/>
            <a:chExt cx="395100" cy="423900"/>
          </a:xfrm>
        </p:grpSpPr>
        <p:sp>
          <p:nvSpPr>
            <p:cNvPr id="91" name="Google Shape;91;p6"/>
            <p:cNvSpPr/>
            <p:nvPr/>
          </p:nvSpPr>
          <p:spPr>
            <a:xfrm>
              <a:off x="604225" y="2815675"/>
              <a:ext cx="100925" cy="250025"/>
            </a:xfrm>
            <a:custGeom>
              <a:avLst/>
              <a:gdLst/>
              <a:ahLst/>
              <a:cxnLst/>
              <a:rect l="l" t="t" r="r" b="b"/>
              <a:pathLst>
                <a:path w="4037" h="10001" extrusionOk="0">
                  <a:moveTo>
                    <a:pt x="3823" y="0"/>
                  </a:moveTo>
                  <a:cubicBezTo>
                    <a:pt x="3702" y="54"/>
                    <a:pt x="3274" y="790"/>
                    <a:pt x="2632" y="2382"/>
                  </a:cubicBezTo>
                  <a:cubicBezTo>
                    <a:pt x="2632" y="2382"/>
                    <a:pt x="1" y="10001"/>
                    <a:pt x="1857" y="10001"/>
                  </a:cubicBezTo>
                  <a:cubicBezTo>
                    <a:pt x="1882" y="10001"/>
                    <a:pt x="1909" y="9999"/>
                    <a:pt x="1936" y="9996"/>
                  </a:cubicBezTo>
                  <a:cubicBezTo>
                    <a:pt x="3622" y="9809"/>
                    <a:pt x="4037" y="228"/>
                    <a:pt x="38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421450" y="2772950"/>
              <a:ext cx="372975" cy="73225"/>
            </a:xfrm>
            <a:custGeom>
              <a:avLst/>
              <a:gdLst/>
              <a:ahLst/>
              <a:cxnLst/>
              <a:rect l="l" t="t" r="r" b="b"/>
              <a:pathLst>
                <a:path w="14919" h="2929" extrusionOk="0">
                  <a:moveTo>
                    <a:pt x="9061" y="0"/>
                  </a:moveTo>
                  <a:cubicBezTo>
                    <a:pt x="8871" y="0"/>
                    <a:pt x="8665" y="3"/>
                    <a:pt x="8444" y="10"/>
                  </a:cubicBezTo>
                  <a:cubicBezTo>
                    <a:pt x="8444" y="10"/>
                    <a:pt x="0" y="880"/>
                    <a:pt x="1111" y="2552"/>
                  </a:cubicBezTo>
                  <a:cubicBezTo>
                    <a:pt x="1291" y="2818"/>
                    <a:pt x="1810" y="2929"/>
                    <a:pt x="2522" y="2929"/>
                  </a:cubicBezTo>
                  <a:cubicBezTo>
                    <a:pt x="6177" y="2929"/>
                    <a:pt x="14918" y="0"/>
                    <a:pt x="90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524350" y="2848250"/>
              <a:ext cx="174275" cy="213525"/>
            </a:xfrm>
            <a:custGeom>
              <a:avLst/>
              <a:gdLst/>
              <a:ahLst/>
              <a:cxnLst/>
              <a:rect l="l" t="t" r="r" b="b"/>
              <a:pathLst>
                <a:path w="6971" h="8541" extrusionOk="0">
                  <a:moveTo>
                    <a:pt x="6602" y="0"/>
                  </a:moveTo>
                  <a:cubicBezTo>
                    <a:pt x="5447" y="0"/>
                    <a:pt x="0" y="7003"/>
                    <a:pt x="822" y="8292"/>
                  </a:cubicBezTo>
                  <a:cubicBezTo>
                    <a:pt x="935" y="8464"/>
                    <a:pt x="1080" y="8541"/>
                    <a:pt x="1248" y="8541"/>
                  </a:cubicBezTo>
                  <a:cubicBezTo>
                    <a:pt x="2730" y="8541"/>
                    <a:pt x="6054" y="2551"/>
                    <a:pt x="6054" y="2551"/>
                  </a:cubicBezTo>
                  <a:cubicBezTo>
                    <a:pt x="6902" y="713"/>
                    <a:pt x="6970" y="0"/>
                    <a:pt x="6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650925" y="2641800"/>
              <a:ext cx="165625" cy="256925"/>
            </a:xfrm>
            <a:custGeom>
              <a:avLst/>
              <a:gdLst/>
              <a:ahLst/>
              <a:cxnLst/>
              <a:rect l="l" t="t" r="r" b="b"/>
              <a:pathLst>
                <a:path w="6625" h="10277" extrusionOk="0">
                  <a:moveTo>
                    <a:pt x="6280" y="0"/>
                  </a:moveTo>
                  <a:cubicBezTo>
                    <a:pt x="6203" y="0"/>
                    <a:pt x="6130" y="30"/>
                    <a:pt x="6076" y="91"/>
                  </a:cubicBezTo>
                  <a:cubicBezTo>
                    <a:pt x="3600" y="2580"/>
                    <a:pt x="188" y="9525"/>
                    <a:pt x="28" y="9819"/>
                  </a:cubicBezTo>
                  <a:cubicBezTo>
                    <a:pt x="1" y="9872"/>
                    <a:pt x="1" y="9926"/>
                    <a:pt x="1" y="9966"/>
                  </a:cubicBezTo>
                  <a:cubicBezTo>
                    <a:pt x="1" y="10073"/>
                    <a:pt x="68" y="10167"/>
                    <a:pt x="175" y="10234"/>
                  </a:cubicBezTo>
                  <a:cubicBezTo>
                    <a:pt x="225" y="10263"/>
                    <a:pt x="276" y="10277"/>
                    <a:pt x="325" y="10277"/>
                  </a:cubicBezTo>
                  <a:cubicBezTo>
                    <a:pt x="434" y="10277"/>
                    <a:pt x="530" y="10210"/>
                    <a:pt x="576" y="10100"/>
                  </a:cubicBezTo>
                  <a:cubicBezTo>
                    <a:pt x="616" y="10020"/>
                    <a:pt x="4096" y="2941"/>
                    <a:pt x="6504" y="519"/>
                  </a:cubicBezTo>
                  <a:cubicBezTo>
                    <a:pt x="6625" y="385"/>
                    <a:pt x="6625" y="198"/>
                    <a:pt x="6504" y="91"/>
                  </a:cubicBezTo>
                  <a:cubicBezTo>
                    <a:pt x="6437" y="30"/>
                    <a:pt x="6357" y="0"/>
                    <a:pt x="6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596075" y="2766475"/>
              <a:ext cx="132150" cy="46775"/>
            </a:xfrm>
            <a:custGeom>
              <a:avLst/>
              <a:gdLst/>
              <a:ahLst/>
              <a:cxnLst/>
              <a:rect l="l" t="t" r="r" b="b"/>
              <a:pathLst>
                <a:path w="5286" h="1871" extrusionOk="0">
                  <a:moveTo>
                    <a:pt x="4957" y="1"/>
                  </a:moveTo>
                  <a:cubicBezTo>
                    <a:pt x="4928" y="1"/>
                    <a:pt x="4900" y="5"/>
                    <a:pt x="4871" y="15"/>
                  </a:cubicBezTo>
                  <a:lnTo>
                    <a:pt x="241" y="1272"/>
                  </a:lnTo>
                  <a:cubicBezTo>
                    <a:pt x="107" y="1326"/>
                    <a:pt x="0" y="1460"/>
                    <a:pt x="14" y="1594"/>
                  </a:cubicBezTo>
                  <a:cubicBezTo>
                    <a:pt x="14" y="1607"/>
                    <a:pt x="14" y="1620"/>
                    <a:pt x="40" y="1634"/>
                  </a:cubicBezTo>
                  <a:cubicBezTo>
                    <a:pt x="63" y="1781"/>
                    <a:pt x="191" y="1870"/>
                    <a:pt x="327" y="1870"/>
                  </a:cubicBezTo>
                  <a:cubicBezTo>
                    <a:pt x="352" y="1870"/>
                    <a:pt x="377" y="1867"/>
                    <a:pt x="402" y="1861"/>
                  </a:cubicBezTo>
                  <a:lnTo>
                    <a:pt x="5018" y="603"/>
                  </a:lnTo>
                  <a:cubicBezTo>
                    <a:pt x="5192" y="563"/>
                    <a:pt x="5286" y="403"/>
                    <a:pt x="5232" y="229"/>
                  </a:cubicBezTo>
                  <a:cubicBezTo>
                    <a:pt x="5210" y="97"/>
                    <a:pt x="5089" y="1"/>
                    <a:pt x="4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96;p6"/>
          <p:cNvGrpSpPr/>
          <p:nvPr/>
        </p:nvGrpSpPr>
        <p:grpSpPr>
          <a:xfrm flipH="1">
            <a:off x="-191820" y="2935206"/>
            <a:ext cx="650504" cy="648107"/>
            <a:chOff x="1375900" y="2140075"/>
            <a:chExt cx="407150" cy="405650"/>
          </a:xfrm>
        </p:grpSpPr>
        <p:sp>
          <p:nvSpPr>
            <p:cNvPr id="97" name="Google Shape;97;p6"/>
            <p:cNvSpPr/>
            <p:nvPr/>
          </p:nvSpPr>
          <p:spPr>
            <a:xfrm>
              <a:off x="1526425" y="2302150"/>
              <a:ext cx="128475" cy="243575"/>
            </a:xfrm>
            <a:custGeom>
              <a:avLst/>
              <a:gdLst/>
              <a:ahLst/>
              <a:cxnLst/>
              <a:rect l="l" t="t" r="r" b="b"/>
              <a:pathLst>
                <a:path w="5139" h="9743" extrusionOk="0">
                  <a:moveTo>
                    <a:pt x="4938" y="1"/>
                  </a:moveTo>
                  <a:cubicBezTo>
                    <a:pt x="4818" y="41"/>
                    <a:pt x="4309" y="737"/>
                    <a:pt x="3520" y="2249"/>
                  </a:cubicBezTo>
                  <a:cubicBezTo>
                    <a:pt x="3520" y="2249"/>
                    <a:pt x="0" y="9742"/>
                    <a:pt x="2034" y="9742"/>
                  </a:cubicBezTo>
                  <a:cubicBezTo>
                    <a:pt x="3734" y="9742"/>
                    <a:pt x="5139" y="242"/>
                    <a:pt x="49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1375900" y="2252975"/>
              <a:ext cx="372625" cy="58225"/>
            </a:xfrm>
            <a:custGeom>
              <a:avLst/>
              <a:gdLst/>
              <a:ahLst/>
              <a:cxnLst/>
              <a:rect l="l" t="t" r="r" b="b"/>
              <a:pathLst>
                <a:path w="14905" h="2329" extrusionOk="0">
                  <a:moveTo>
                    <a:pt x="8465" y="1"/>
                  </a:moveTo>
                  <a:cubicBezTo>
                    <a:pt x="8219" y="1"/>
                    <a:pt x="0" y="14"/>
                    <a:pt x="923" y="1754"/>
                  </a:cubicBezTo>
                  <a:cubicBezTo>
                    <a:pt x="1138" y="2165"/>
                    <a:pt x="2091" y="2328"/>
                    <a:pt x="3332" y="2328"/>
                  </a:cubicBezTo>
                  <a:cubicBezTo>
                    <a:pt x="7498" y="2328"/>
                    <a:pt x="14904" y="485"/>
                    <a:pt x="8470" y="1"/>
                  </a:cubicBezTo>
                  <a:cubicBezTo>
                    <a:pt x="8470" y="1"/>
                    <a:pt x="8468" y="1"/>
                    <a:pt x="8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1453550" y="2333575"/>
              <a:ext cx="191950" cy="198450"/>
            </a:xfrm>
            <a:custGeom>
              <a:avLst/>
              <a:gdLst/>
              <a:ahLst/>
              <a:cxnLst/>
              <a:rect l="l" t="t" r="r" b="b"/>
              <a:pathLst>
                <a:path w="7678" h="7938" extrusionOk="0">
                  <a:moveTo>
                    <a:pt x="7272" y="0"/>
                  </a:moveTo>
                  <a:cubicBezTo>
                    <a:pt x="6044" y="0"/>
                    <a:pt x="0" y="6295"/>
                    <a:pt x="694" y="7642"/>
                  </a:cubicBezTo>
                  <a:cubicBezTo>
                    <a:pt x="799" y="7847"/>
                    <a:pt x="956" y="7938"/>
                    <a:pt x="1151" y="7938"/>
                  </a:cubicBezTo>
                  <a:cubicBezTo>
                    <a:pt x="2666" y="7938"/>
                    <a:pt x="6488" y="2477"/>
                    <a:pt x="6488" y="2477"/>
                  </a:cubicBezTo>
                  <a:cubicBezTo>
                    <a:pt x="7557" y="690"/>
                    <a:pt x="7678" y="0"/>
                    <a:pt x="7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1592650" y="2140075"/>
              <a:ext cx="190400" cy="239875"/>
            </a:xfrm>
            <a:custGeom>
              <a:avLst/>
              <a:gdLst/>
              <a:ahLst/>
              <a:cxnLst/>
              <a:rect l="l" t="t" r="r" b="b"/>
              <a:pathLst>
                <a:path w="7616" h="9595" extrusionOk="0">
                  <a:moveTo>
                    <a:pt x="7278" y="0"/>
                  </a:moveTo>
                  <a:cubicBezTo>
                    <a:pt x="7215" y="0"/>
                    <a:pt x="7150" y="21"/>
                    <a:pt x="7093" y="61"/>
                  </a:cubicBezTo>
                  <a:cubicBezTo>
                    <a:pt x="4363" y="2309"/>
                    <a:pt x="242" y="8852"/>
                    <a:pt x="81" y="9133"/>
                  </a:cubicBezTo>
                  <a:cubicBezTo>
                    <a:pt x="1" y="9280"/>
                    <a:pt x="54" y="9468"/>
                    <a:pt x="188" y="9548"/>
                  </a:cubicBezTo>
                  <a:cubicBezTo>
                    <a:pt x="202" y="9561"/>
                    <a:pt x="228" y="9588"/>
                    <a:pt x="242" y="9588"/>
                  </a:cubicBezTo>
                  <a:cubicBezTo>
                    <a:pt x="263" y="9593"/>
                    <a:pt x="284" y="9595"/>
                    <a:pt x="307" y="9595"/>
                  </a:cubicBezTo>
                  <a:cubicBezTo>
                    <a:pt x="414" y="9595"/>
                    <a:pt x="532" y="9543"/>
                    <a:pt x="576" y="9454"/>
                  </a:cubicBezTo>
                  <a:cubicBezTo>
                    <a:pt x="617" y="9387"/>
                    <a:pt x="4818" y="2710"/>
                    <a:pt x="7455" y="529"/>
                  </a:cubicBezTo>
                  <a:cubicBezTo>
                    <a:pt x="7588" y="435"/>
                    <a:pt x="7615" y="248"/>
                    <a:pt x="7508" y="114"/>
                  </a:cubicBezTo>
                  <a:cubicBezTo>
                    <a:pt x="7447" y="37"/>
                    <a:pt x="7363" y="0"/>
                    <a:pt x="7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1547500" y="2255800"/>
              <a:ext cx="135175" cy="34000"/>
            </a:xfrm>
            <a:custGeom>
              <a:avLst/>
              <a:gdLst/>
              <a:ahLst/>
              <a:cxnLst/>
              <a:rect l="l" t="t" r="r" b="b"/>
              <a:pathLst>
                <a:path w="5407" h="1360" extrusionOk="0">
                  <a:moveTo>
                    <a:pt x="5082" y="0"/>
                  </a:moveTo>
                  <a:cubicBezTo>
                    <a:pt x="5061" y="0"/>
                    <a:pt x="5040" y="3"/>
                    <a:pt x="5019" y="8"/>
                  </a:cubicBezTo>
                  <a:lnTo>
                    <a:pt x="281" y="757"/>
                  </a:lnTo>
                  <a:cubicBezTo>
                    <a:pt x="121" y="784"/>
                    <a:pt x="0" y="945"/>
                    <a:pt x="27" y="1105"/>
                  </a:cubicBezTo>
                  <a:cubicBezTo>
                    <a:pt x="41" y="1226"/>
                    <a:pt x="134" y="1306"/>
                    <a:pt x="228" y="1346"/>
                  </a:cubicBezTo>
                  <a:cubicBezTo>
                    <a:pt x="281" y="1360"/>
                    <a:pt x="335" y="1360"/>
                    <a:pt x="389" y="1360"/>
                  </a:cubicBezTo>
                  <a:lnTo>
                    <a:pt x="5112" y="610"/>
                  </a:lnTo>
                  <a:cubicBezTo>
                    <a:pt x="5286" y="570"/>
                    <a:pt x="5407" y="423"/>
                    <a:pt x="5366" y="249"/>
                  </a:cubicBezTo>
                  <a:cubicBezTo>
                    <a:pt x="5343" y="109"/>
                    <a:pt x="5219" y="0"/>
                    <a:pt x="50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7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97"/>
        <p:cNvGrpSpPr/>
        <p:nvPr/>
      </p:nvGrpSpPr>
      <p:grpSpPr>
        <a:xfrm>
          <a:off x="0" y="0"/>
          <a:ext cx="0" cy="0"/>
          <a:chOff x="0" y="0"/>
          <a:chExt cx="0" cy="0"/>
        </a:xfrm>
      </p:grpSpPr>
      <p:grpSp>
        <p:nvGrpSpPr>
          <p:cNvPr id="198" name="Google Shape;198;p14"/>
          <p:cNvGrpSpPr/>
          <p:nvPr/>
        </p:nvGrpSpPr>
        <p:grpSpPr>
          <a:xfrm flipH="1">
            <a:off x="-4042297" y="-2046647"/>
            <a:ext cx="5065778" cy="4618388"/>
            <a:chOff x="1050200" y="873850"/>
            <a:chExt cx="2056250" cy="1874650"/>
          </a:xfrm>
        </p:grpSpPr>
        <p:sp>
          <p:nvSpPr>
            <p:cNvPr id="199" name="Google Shape;199;p14"/>
            <p:cNvSpPr/>
            <p:nvPr/>
          </p:nvSpPr>
          <p:spPr>
            <a:xfrm>
              <a:off x="1103875" y="896775"/>
              <a:ext cx="2002575" cy="1817100"/>
            </a:xfrm>
            <a:custGeom>
              <a:avLst/>
              <a:gdLst/>
              <a:ahLst/>
              <a:cxnLst/>
              <a:rect l="l" t="t" r="r" b="b"/>
              <a:pathLst>
                <a:path w="80103" h="72684" extrusionOk="0">
                  <a:moveTo>
                    <a:pt x="34674" y="0"/>
                  </a:moveTo>
                  <a:cubicBezTo>
                    <a:pt x="17435" y="0"/>
                    <a:pt x="1907" y="14945"/>
                    <a:pt x="324" y="40019"/>
                  </a:cubicBezTo>
                  <a:cubicBezTo>
                    <a:pt x="0" y="44973"/>
                    <a:pt x="2943" y="49577"/>
                    <a:pt x="6589" y="53020"/>
                  </a:cubicBezTo>
                  <a:cubicBezTo>
                    <a:pt x="10234" y="56463"/>
                    <a:pt x="14865" y="57313"/>
                    <a:pt x="19671" y="57745"/>
                  </a:cubicBezTo>
                  <a:cubicBezTo>
                    <a:pt x="24559" y="58204"/>
                    <a:pt x="29460" y="58515"/>
                    <a:pt x="34333" y="59190"/>
                  </a:cubicBezTo>
                  <a:cubicBezTo>
                    <a:pt x="38397" y="59744"/>
                    <a:pt x="42029" y="60837"/>
                    <a:pt x="44851" y="63956"/>
                  </a:cubicBezTo>
                  <a:cubicBezTo>
                    <a:pt x="47983" y="67385"/>
                    <a:pt x="50710" y="70882"/>
                    <a:pt x="55395" y="72192"/>
                  </a:cubicBezTo>
                  <a:cubicBezTo>
                    <a:pt x="56597" y="72530"/>
                    <a:pt x="57821" y="72684"/>
                    <a:pt x="59045" y="72684"/>
                  </a:cubicBezTo>
                  <a:cubicBezTo>
                    <a:pt x="62318" y="72684"/>
                    <a:pt x="65586" y="71582"/>
                    <a:pt x="68397" y="69950"/>
                  </a:cubicBezTo>
                  <a:cubicBezTo>
                    <a:pt x="72474" y="67588"/>
                    <a:pt x="76389" y="63726"/>
                    <a:pt x="78077" y="59258"/>
                  </a:cubicBezTo>
                  <a:cubicBezTo>
                    <a:pt x="80102" y="53898"/>
                    <a:pt x="79170" y="7886"/>
                    <a:pt x="40368" y="542"/>
                  </a:cubicBezTo>
                  <a:cubicBezTo>
                    <a:pt x="38460" y="179"/>
                    <a:pt x="36557" y="0"/>
                    <a:pt x="34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a:off x="1050200" y="873850"/>
              <a:ext cx="2008300" cy="1874650"/>
            </a:xfrm>
            <a:custGeom>
              <a:avLst/>
              <a:gdLst/>
              <a:ahLst/>
              <a:cxnLst/>
              <a:rect l="l" t="t" r="r" b="b"/>
              <a:pathLst>
                <a:path w="80332" h="74986" fill="none" extrusionOk="0">
                  <a:moveTo>
                    <a:pt x="122" y="43906"/>
                  </a:moveTo>
                  <a:cubicBezTo>
                    <a:pt x="1" y="48874"/>
                    <a:pt x="3106" y="53370"/>
                    <a:pt x="6873" y="56678"/>
                  </a:cubicBezTo>
                  <a:cubicBezTo>
                    <a:pt x="10639" y="59986"/>
                    <a:pt x="15324" y="60647"/>
                    <a:pt x="20131" y="60890"/>
                  </a:cubicBezTo>
                  <a:cubicBezTo>
                    <a:pt x="25032" y="61147"/>
                    <a:pt x="29959" y="61282"/>
                    <a:pt x="34833" y="61754"/>
                  </a:cubicBezTo>
                  <a:cubicBezTo>
                    <a:pt x="38924" y="62159"/>
                    <a:pt x="42583" y="63104"/>
                    <a:pt x="45540" y="66115"/>
                  </a:cubicBezTo>
                  <a:cubicBezTo>
                    <a:pt x="48793" y="69423"/>
                    <a:pt x="51642" y="72798"/>
                    <a:pt x="56368" y="73919"/>
                  </a:cubicBezTo>
                  <a:cubicBezTo>
                    <a:pt x="60850" y="74985"/>
                    <a:pt x="65508" y="73568"/>
                    <a:pt x="69288" y="71178"/>
                  </a:cubicBezTo>
                  <a:cubicBezTo>
                    <a:pt x="73244" y="68653"/>
                    <a:pt x="77024" y="64643"/>
                    <a:pt x="78536" y="60121"/>
                  </a:cubicBezTo>
                  <a:cubicBezTo>
                    <a:pt x="80332" y="54680"/>
                    <a:pt x="77632" y="8749"/>
                    <a:pt x="38600" y="2903"/>
                  </a:cubicBezTo>
                  <a:cubicBezTo>
                    <a:pt x="19132" y="0"/>
                    <a:pt x="811" y="16053"/>
                    <a:pt x="122" y="43906"/>
                  </a:cubicBezTo>
                  <a:close/>
                </a:path>
              </a:pathLst>
            </a:custGeom>
            <a:noFill/>
            <a:ln w="25325" cap="flat" cmpd="sng">
              <a:solidFill>
                <a:schemeClr val="lt2"/>
              </a:solidFill>
              <a:prstDash val="solid"/>
              <a:miter lim="135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14"/>
          <p:cNvGrpSpPr/>
          <p:nvPr/>
        </p:nvGrpSpPr>
        <p:grpSpPr>
          <a:xfrm flipH="1">
            <a:off x="8522275" y="2130545"/>
            <a:ext cx="5093986" cy="4743908"/>
            <a:chOff x="963800" y="2950650"/>
            <a:chExt cx="2067700" cy="1925600"/>
          </a:xfrm>
        </p:grpSpPr>
        <p:sp>
          <p:nvSpPr>
            <p:cNvPr id="202" name="Google Shape;202;p14"/>
            <p:cNvSpPr/>
            <p:nvPr/>
          </p:nvSpPr>
          <p:spPr>
            <a:xfrm>
              <a:off x="963800" y="3004950"/>
              <a:ext cx="2028550" cy="1821800"/>
            </a:xfrm>
            <a:custGeom>
              <a:avLst/>
              <a:gdLst/>
              <a:ahLst/>
              <a:cxnLst/>
              <a:rect l="l" t="t" r="r" b="b"/>
              <a:pathLst>
                <a:path w="81142" h="72872" extrusionOk="0">
                  <a:moveTo>
                    <a:pt x="20654" y="1"/>
                  </a:moveTo>
                  <a:cubicBezTo>
                    <a:pt x="17433" y="1"/>
                    <a:pt x="14252" y="1020"/>
                    <a:pt x="11517" y="2540"/>
                  </a:cubicBezTo>
                  <a:cubicBezTo>
                    <a:pt x="7439" y="4795"/>
                    <a:pt x="3565" y="8589"/>
                    <a:pt x="1944" y="13003"/>
                  </a:cubicBezTo>
                  <a:cubicBezTo>
                    <a:pt x="0" y="18296"/>
                    <a:pt x="1877" y="64145"/>
                    <a:pt x="41246" y="72219"/>
                  </a:cubicBezTo>
                  <a:cubicBezTo>
                    <a:pt x="43378" y="72657"/>
                    <a:pt x="45501" y="72872"/>
                    <a:pt x="47592" y="72872"/>
                  </a:cubicBezTo>
                  <a:cubicBezTo>
                    <a:pt x="64777" y="72872"/>
                    <a:pt x="79842" y="58350"/>
                    <a:pt x="80926" y="33687"/>
                  </a:cubicBezTo>
                  <a:cubicBezTo>
                    <a:pt x="81142" y="28746"/>
                    <a:pt x="78090" y="24101"/>
                    <a:pt x="74337" y="20591"/>
                  </a:cubicBezTo>
                  <a:cubicBezTo>
                    <a:pt x="70597" y="17081"/>
                    <a:pt x="65872" y="16176"/>
                    <a:pt x="61012" y="15636"/>
                  </a:cubicBezTo>
                  <a:cubicBezTo>
                    <a:pt x="56070" y="15096"/>
                    <a:pt x="51088" y="14691"/>
                    <a:pt x="46160" y="13922"/>
                  </a:cubicBezTo>
                  <a:cubicBezTo>
                    <a:pt x="42029" y="13287"/>
                    <a:pt x="38343" y="12139"/>
                    <a:pt x="35427" y="8967"/>
                  </a:cubicBezTo>
                  <a:cubicBezTo>
                    <a:pt x="32200" y="5483"/>
                    <a:pt x="29365" y="1960"/>
                    <a:pt x="24626" y="555"/>
                  </a:cubicBezTo>
                  <a:cubicBezTo>
                    <a:pt x="23315" y="173"/>
                    <a:pt x="21981" y="1"/>
                    <a:pt x="20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a:off x="1002950" y="2950650"/>
              <a:ext cx="2028550" cy="1925600"/>
            </a:xfrm>
            <a:custGeom>
              <a:avLst/>
              <a:gdLst/>
              <a:ahLst/>
              <a:cxnLst/>
              <a:rect l="l" t="t" r="r" b="b"/>
              <a:pathLst>
                <a:path w="81142" h="77024" fill="none" extrusionOk="0">
                  <a:moveTo>
                    <a:pt x="80926" y="34441"/>
                  </a:moveTo>
                  <a:cubicBezTo>
                    <a:pt x="81142" y="29500"/>
                    <a:pt x="78091" y="24856"/>
                    <a:pt x="74337" y="21345"/>
                  </a:cubicBezTo>
                  <a:cubicBezTo>
                    <a:pt x="70597" y="17835"/>
                    <a:pt x="65872" y="16917"/>
                    <a:pt x="61012" y="16377"/>
                  </a:cubicBezTo>
                  <a:cubicBezTo>
                    <a:pt x="56070" y="15837"/>
                    <a:pt x="51088" y="15432"/>
                    <a:pt x="46161" y="14676"/>
                  </a:cubicBezTo>
                  <a:cubicBezTo>
                    <a:pt x="42029" y="14041"/>
                    <a:pt x="38343" y="12894"/>
                    <a:pt x="35427" y="9721"/>
                  </a:cubicBezTo>
                  <a:cubicBezTo>
                    <a:pt x="32200" y="6238"/>
                    <a:pt x="29365" y="2714"/>
                    <a:pt x="24626" y="1310"/>
                  </a:cubicBezTo>
                  <a:cubicBezTo>
                    <a:pt x="20130" y="0"/>
                    <a:pt x="15378" y="1148"/>
                    <a:pt x="11517" y="3295"/>
                  </a:cubicBezTo>
                  <a:cubicBezTo>
                    <a:pt x="7439" y="5549"/>
                    <a:pt x="3565" y="9343"/>
                    <a:pt x="1945" y="13758"/>
                  </a:cubicBezTo>
                  <a:cubicBezTo>
                    <a:pt x="0" y="19050"/>
                    <a:pt x="1877" y="64900"/>
                    <a:pt x="41246" y="72973"/>
                  </a:cubicBezTo>
                  <a:cubicBezTo>
                    <a:pt x="60890" y="77024"/>
                    <a:pt x="79711" y="62119"/>
                    <a:pt x="80926" y="34441"/>
                  </a:cubicBezTo>
                  <a:close/>
                </a:path>
              </a:pathLst>
            </a:custGeom>
            <a:noFill/>
            <a:ln w="25325" cap="flat" cmpd="sng">
              <a:solidFill>
                <a:schemeClr val="lt2"/>
              </a:solidFill>
              <a:prstDash val="solid"/>
              <a:miter lim="135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14"/>
          <p:cNvSpPr txBox="1">
            <a:spLocks noGrp="1"/>
          </p:cNvSpPr>
          <p:nvPr>
            <p:ph type="title"/>
          </p:nvPr>
        </p:nvSpPr>
        <p:spPr>
          <a:xfrm>
            <a:off x="715175" y="445025"/>
            <a:ext cx="7713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05" name="Google Shape;205;p14"/>
          <p:cNvSpPr txBox="1">
            <a:spLocks noGrp="1"/>
          </p:cNvSpPr>
          <p:nvPr>
            <p:ph type="title" idx="2" hasCustomPrompt="1"/>
          </p:nvPr>
        </p:nvSpPr>
        <p:spPr>
          <a:xfrm>
            <a:off x="1743150" y="1274425"/>
            <a:ext cx="807900" cy="41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206" name="Google Shape;206;p14"/>
          <p:cNvSpPr txBox="1">
            <a:spLocks noGrp="1"/>
          </p:cNvSpPr>
          <p:nvPr>
            <p:ph type="subTitle" idx="1"/>
          </p:nvPr>
        </p:nvSpPr>
        <p:spPr>
          <a:xfrm>
            <a:off x="934650" y="2213225"/>
            <a:ext cx="2424900" cy="63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07" name="Google Shape;207;p14"/>
          <p:cNvSpPr txBox="1">
            <a:spLocks noGrp="1"/>
          </p:cNvSpPr>
          <p:nvPr>
            <p:ph type="subTitle" idx="3"/>
          </p:nvPr>
        </p:nvSpPr>
        <p:spPr>
          <a:xfrm>
            <a:off x="934650" y="1694225"/>
            <a:ext cx="2424900" cy="519000"/>
          </a:xfrm>
          <a:prstGeom prst="rect">
            <a:avLst/>
          </a:prstGeom>
        </p:spPr>
        <p:txBody>
          <a:bodyPr spcFirstLastPara="1" wrap="square" lIns="91425" tIns="91425" rIns="91425" bIns="91425" anchor="b" anchorCtr="0">
            <a:noAutofit/>
          </a:bodyPr>
          <a:lstStyle>
            <a:lvl1pPr marL="0" marR="0" lvl="0" indent="0" algn="ctr" rtl="0">
              <a:spcBef>
                <a:spcPts val="0"/>
              </a:spcBef>
              <a:spcAft>
                <a:spcPts val="0"/>
              </a:spcAft>
              <a:buSzPts val="2200"/>
              <a:buFont typeface="Kumbh Sans"/>
              <a:buNone/>
              <a:defRPr sz="2200" b="1">
                <a:latin typeface="Kumbh Sans"/>
                <a:ea typeface="Kumbh Sans"/>
                <a:cs typeface="Kumbh Sans"/>
                <a:sym typeface="Kumbh Sans"/>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08" name="Google Shape;208;p14"/>
          <p:cNvSpPr txBox="1">
            <a:spLocks noGrp="1"/>
          </p:cNvSpPr>
          <p:nvPr>
            <p:ph type="title" idx="4" hasCustomPrompt="1"/>
          </p:nvPr>
        </p:nvSpPr>
        <p:spPr>
          <a:xfrm>
            <a:off x="4168050" y="1274425"/>
            <a:ext cx="807900" cy="41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209" name="Google Shape;209;p14"/>
          <p:cNvSpPr txBox="1">
            <a:spLocks noGrp="1"/>
          </p:cNvSpPr>
          <p:nvPr>
            <p:ph type="subTitle" idx="5"/>
          </p:nvPr>
        </p:nvSpPr>
        <p:spPr>
          <a:xfrm>
            <a:off x="3359550" y="2213225"/>
            <a:ext cx="2424900" cy="63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10" name="Google Shape;210;p14"/>
          <p:cNvSpPr txBox="1">
            <a:spLocks noGrp="1"/>
          </p:cNvSpPr>
          <p:nvPr>
            <p:ph type="subTitle" idx="6"/>
          </p:nvPr>
        </p:nvSpPr>
        <p:spPr>
          <a:xfrm>
            <a:off x="3359550" y="1694225"/>
            <a:ext cx="2424900" cy="519000"/>
          </a:xfrm>
          <a:prstGeom prst="rect">
            <a:avLst/>
          </a:prstGeom>
        </p:spPr>
        <p:txBody>
          <a:bodyPr spcFirstLastPara="1" wrap="square" lIns="91425" tIns="91425" rIns="91425" bIns="91425" anchor="b" anchorCtr="0">
            <a:noAutofit/>
          </a:bodyPr>
          <a:lstStyle>
            <a:lvl1pPr marL="0" marR="0" lvl="0" indent="0" algn="ctr" rtl="0">
              <a:spcBef>
                <a:spcPts val="0"/>
              </a:spcBef>
              <a:spcAft>
                <a:spcPts val="0"/>
              </a:spcAft>
              <a:buSzPts val="2200"/>
              <a:buFont typeface="Kumbh Sans"/>
              <a:buNone/>
              <a:defRPr sz="2200" b="1">
                <a:latin typeface="Kumbh Sans"/>
                <a:ea typeface="Kumbh Sans"/>
                <a:cs typeface="Kumbh Sans"/>
                <a:sym typeface="Kumbh Sans"/>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11" name="Google Shape;211;p14"/>
          <p:cNvSpPr txBox="1">
            <a:spLocks noGrp="1"/>
          </p:cNvSpPr>
          <p:nvPr>
            <p:ph type="title" idx="7" hasCustomPrompt="1"/>
          </p:nvPr>
        </p:nvSpPr>
        <p:spPr>
          <a:xfrm>
            <a:off x="6592950" y="1274425"/>
            <a:ext cx="807900" cy="41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212" name="Google Shape;212;p14"/>
          <p:cNvSpPr txBox="1">
            <a:spLocks noGrp="1"/>
          </p:cNvSpPr>
          <p:nvPr>
            <p:ph type="subTitle" idx="8"/>
          </p:nvPr>
        </p:nvSpPr>
        <p:spPr>
          <a:xfrm>
            <a:off x="5784450" y="2213225"/>
            <a:ext cx="2424900" cy="63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13" name="Google Shape;213;p14"/>
          <p:cNvSpPr txBox="1">
            <a:spLocks noGrp="1"/>
          </p:cNvSpPr>
          <p:nvPr>
            <p:ph type="subTitle" idx="9"/>
          </p:nvPr>
        </p:nvSpPr>
        <p:spPr>
          <a:xfrm>
            <a:off x="5784450" y="1694225"/>
            <a:ext cx="2424900" cy="519000"/>
          </a:xfrm>
          <a:prstGeom prst="rect">
            <a:avLst/>
          </a:prstGeom>
        </p:spPr>
        <p:txBody>
          <a:bodyPr spcFirstLastPara="1" wrap="square" lIns="91425" tIns="91425" rIns="91425" bIns="91425" anchor="b" anchorCtr="0">
            <a:noAutofit/>
          </a:bodyPr>
          <a:lstStyle>
            <a:lvl1pPr marL="0" marR="0" lvl="0" indent="0" algn="ctr" rtl="0">
              <a:spcBef>
                <a:spcPts val="0"/>
              </a:spcBef>
              <a:spcAft>
                <a:spcPts val="0"/>
              </a:spcAft>
              <a:buSzPts val="2200"/>
              <a:buFont typeface="Kumbh Sans"/>
              <a:buNone/>
              <a:defRPr sz="2200" b="1">
                <a:latin typeface="Kumbh Sans"/>
                <a:ea typeface="Kumbh Sans"/>
                <a:cs typeface="Kumbh Sans"/>
                <a:sym typeface="Kumbh Sans"/>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14" name="Google Shape;214;p14"/>
          <p:cNvSpPr txBox="1">
            <a:spLocks noGrp="1"/>
          </p:cNvSpPr>
          <p:nvPr>
            <p:ph type="title" idx="13" hasCustomPrompt="1"/>
          </p:nvPr>
        </p:nvSpPr>
        <p:spPr>
          <a:xfrm>
            <a:off x="1743150" y="3024300"/>
            <a:ext cx="807900" cy="41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215" name="Google Shape;215;p14"/>
          <p:cNvSpPr txBox="1">
            <a:spLocks noGrp="1"/>
          </p:cNvSpPr>
          <p:nvPr>
            <p:ph type="subTitle" idx="14"/>
          </p:nvPr>
        </p:nvSpPr>
        <p:spPr>
          <a:xfrm>
            <a:off x="934650" y="3963000"/>
            <a:ext cx="2424900" cy="63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16" name="Google Shape;216;p14"/>
          <p:cNvSpPr txBox="1">
            <a:spLocks noGrp="1"/>
          </p:cNvSpPr>
          <p:nvPr>
            <p:ph type="subTitle" idx="15"/>
          </p:nvPr>
        </p:nvSpPr>
        <p:spPr>
          <a:xfrm>
            <a:off x="934650" y="3444000"/>
            <a:ext cx="2424900" cy="519000"/>
          </a:xfrm>
          <a:prstGeom prst="rect">
            <a:avLst/>
          </a:prstGeom>
        </p:spPr>
        <p:txBody>
          <a:bodyPr spcFirstLastPara="1" wrap="square" lIns="91425" tIns="91425" rIns="91425" bIns="91425" anchor="b" anchorCtr="0">
            <a:noAutofit/>
          </a:bodyPr>
          <a:lstStyle>
            <a:lvl1pPr marL="0" marR="0" lvl="0" indent="0" algn="ctr" rtl="0">
              <a:spcBef>
                <a:spcPts val="0"/>
              </a:spcBef>
              <a:spcAft>
                <a:spcPts val="0"/>
              </a:spcAft>
              <a:buSzPts val="2200"/>
              <a:buFont typeface="Kumbh Sans"/>
              <a:buNone/>
              <a:defRPr sz="2200" b="1">
                <a:latin typeface="Kumbh Sans"/>
                <a:ea typeface="Kumbh Sans"/>
                <a:cs typeface="Kumbh Sans"/>
                <a:sym typeface="Kumbh Sans"/>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17" name="Google Shape;217;p14"/>
          <p:cNvSpPr txBox="1">
            <a:spLocks noGrp="1"/>
          </p:cNvSpPr>
          <p:nvPr>
            <p:ph type="title" idx="16" hasCustomPrompt="1"/>
          </p:nvPr>
        </p:nvSpPr>
        <p:spPr>
          <a:xfrm>
            <a:off x="4168050" y="3024300"/>
            <a:ext cx="807900" cy="41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218" name="Google Shape;218;p14"/>
          <p:cNvSpPr txBox="1">
            <a:spLocks noGrp="1"/>
          </p:cNvSpPr>
          <p:nvPr>
            <p:ph type="subTitle" idx="17"/>
          </p:nvPr>
        </p:nvSpPr>
        <p:spPr>
          <a:xfrm>
            <a:off x="3359550" y="3963000"/>
            <a:ext cx="2424900" cy="63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19" name="Google Shape;219;p14"/>
          <p:cNvSpPr txBox="1">
            <a:spLocks noGrp="1"/>
          </p:cNvSpPr>
          <p:nvPr>
            <p:ph type="subTitle" idx="18"/>
          </p:nvPr>
        </p:nvSpPr>
        <p:spPr>
          <a:xfrm>
            <a:off x="3359550" y="3444000"/>
            <a:ext cx="2424900" cy="519000"/>
          </a:xfrm>
          <a:prstGeom prst="rect">
            <a:avLst/>
          </a:prstGeom>
        </p:spPr>
        <p:txBody>
          <a:bodyPr spcFirstLastPara="1" wrap="square" lIns="91425" tIns="91425" rIns="91425" bIns="91425" anchor="b" anchorCtr="0">
            <a:noAutofit/>
          </a:bodyPr>
          <a:lstStyle>
            <a:lvl1pPr marL="0" marR="0" lvl="0" indent="0" algn="ctr" rtl="0">
              <a:spcBef>
                <a:spcPts val="0"/>
              </a:spcBef>
              <a:spcAft>
                <a:spcPts val="0"/>
              </a:spcAft>
              <a:buSzPts val="2200"/>
              <a:buFont typeface="Kumbh Sans"/>
              <a:buNone/>
              <a:defRPr sz="2200" b="1">
                <a:latin typeface="Kumbh Sans"/>
                <a:ea typeface="Kumbh Sans"/>
                <a:cs typeface="Kumbh Sans"/>
                <a:sym typeface="Kumbh Sans"/>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20" name="Google Shape;220;p14"/>
          <p:cNvSpPr txBox="1">
            <a:spLocks noGrp="1"/>
          </p:cNvSpPr>
          <p:nvPr>
            <p:ph type="title" idx="19" hasCustomPrompt="1"/>
          </p:nvPr>
        </p:nvSpPr>
        <p:spPr>
          <a:xfrm>
            <a:off x="6592950" y="3024300"/>
            <a:ext cx="807900" cy="41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221" name="Google Shape;221;p14"/>
          <p:cNvSpPr txBox="1">
            <a:spLocks noGrp="1"/>
          </p:cNvSpPr>
          <p:nvPr>
            <p:ph type="subTitle" idx="20"/>
          </p:nvPr>
        </p:nvSpPr>
        <p:spPr>
          <a:xfrm>
            <a:off x="5784450" y="3963000"/>
            <a:ext cx="2424900" cy="63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22" name="Google Shape;222;p14"/>
          <p:cNvSpPr txBox="1">
            <a:spLocks noGrp="1"/>
          </p:cNvSpPr>
          <p:nvPr>
            <p:ph type="subTitle" idx="21"/>
          </p:nvPr>
        </p:nvSpPr>
        <p:spPr>
          <a:xfrm>
            <a:off x="5784450" y="3444000"/>
            <a:ext cx="2424900" cy="519000"/>
          </a:xfrm>
          <a:prstGeom prst="rect">
            <a:avLst/>
          </a:prstGeom>
        </p:spPr>
        <p:txBody>
          <a:bodyPr spcFirstLastPara="1" wrap="square" lIns="91425" tIns="91425" rIns="91425" bIns="91425" anchor="b" anchorCtr="0">
            <a:noAutofit/>
          </a:bodyPr>
          <a:lstStyle>
            <a:lvl1pPr marL="0" marR="0" lvl="0" indent="0" algn="ctr" rtl="0">
              <a:spcBef>
                <a:spcPts val="0"/>
              </a:spcBef>
              <a:spcAft>
                <a:spcPts val="0"/>
              </a:spcAft>
              <a:buSzPts val="2200"/>
              <a:buFont typeface="Kumbh Sans"/>
              <a:buNone/>
              <a:defRPr sz="2200" b="1">
                <a:latin typeface="Kumbh Sans"/>
                <a:ea typeface="Kumbh Sans"/>
                <a:cs typeface="Kumbh Sans"/>
                <a:sym typeface="Kumbh Sans"/>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grpSp>
        <p:nvGrpSpPr>
          <p:cNvPr id="223" name="Google Shape;223;p14"/>
          <p:cNvGrpSpPr/>
          <p:nvPr/>
        </p:nvGrpSpPr>
        <p:grpSpPr>
          <a:xfrm>
            <a:off x="-1628510" y="-221702"/>
            <a:ext cx="11376475" cy="6115932"/>
            <a:chOff x="-1628510" y="-221702"/>
            <a:chExt cx="11376475" cy="6115932"/>
          </a:xfrm>
        </p:grpSpPr>
        <p:grpSp>
          <p:nvGrpSpPr>
            <p:cNvPr id="224" name="Google Shape;224;p14"/>
            <p:cNvGrpSpPr/>
            <p:nvPr/>
          </p:nvGrpSpPr>
          <p:grpSpPr>
            <a:xfrm>
              <a:off x="-1628510" y="-221702"/>
              <a:ext cx="11376475" cy="6115932"/>
              <a:chOff x="-1628510" y="-221702"/>
              <a:chExt cx="11376475" cy="6115932"/>
            </a:xfrm>
          </p:grpSpPr>
          <p:sp>
            <p:nvSpPr>
              <p:cNvPr id="225" name="Google Shape;225;p14"/>
              <p:cNvSpPr/>
              <p:nvPr/>
            </p:nvSpPr>
            <p:spPr>
              <a:xfrm rot="-2137916">
                <a:off x="-1382980" y="381566"/>
                <a:ext cx="2611660" cy="1682226"/>
              </a:xfrm>
              <a:custGeom>
                <a:avLst/>
                <a:gdLst/>
                <a:ahLst/>
                <a:cxnLst/>
                <a:rect l="l" t="t" r="r" b="b"/>
                <a:pathLst>
                  <a:path w="77400" h="49855" extrusionOk="0">
                    <a:moveTo>
                      <a:pt x="51983" y="11048"/>
                    </a:moveTo>
                    <a:cubicBezTo>
                      <a:pt x="54016" y="11048"/>
                      <a:pt x="55637" y="12209"/>
                      <a:pt x="56751" y="13371"/>
                    </a:cubicBezTo>
                    <a:cubicBezTo>
                      <a:pt x="59588" y="16342"/>
                      <a:pt x="61475" y="21708"/>
                      <a:pt x="61729" y="27381"/>
                    </a:cubicBezTo>
                    <a:cubicBezTo>
                      <a:pt x="59890" y="28243"/>
                      <a:pt x="58050" y="28678"/>
                      <a:pt x="56269" y="28678"/>
                    </a:cubicBezTo>
                    <a:cubicBezTo>
                      <a:pt x="54566" y="28678"/>
                      <a:pt x="52916" y="28280"/>
                      <a:pt x="51372" y="27475"/>
                    </a:cubicBezTo>
                    <a:cubicBezTo>
                      <a:pt x="47839" y="25655"/>
                      <a:pt x="45364" y="21815"/>
                      <a:pt x="45337" y="18175"/>
                    </a:cubicBezTo>
                    <a:cubicBezTo>
                      <a:pt x="45337" y="17586"/>
                      <a:pt x="45377" y="17024"/>
                      <a:pt x="45497" y="16489"/>
                    </a:cubicBezTo>
                    <a:cubicBezTo>
                      <a:pt x="45939" y="14468"/>
                      <a:pt x="47224" y="12809"/>
                      <a:pt x="49231" y="11738"/>
                    </a:cubicBezTo>
                    <a:cubicBezTo>
                      <a:pt x="50215" y="11250"/>
                      <a:pt x="51135" y="11048"/>
                      <a:pt x="51983" y="11048"/>
                    </a:cubicBezTo>
                    <a:close/>
                    <a:moveTo>
                      <a:pt x="34226" y="24808"/>
                    </a:moveTo>
                    <a:cubicBezTo>
                      <a:pt x="35769" y="24808"/>
                      <a:pt x="37291" y="25340"/>
                      <a:pt x="38673" y="26405"/>
                    </a:cubicBezTo>
                    <a:cubicBezTo>
                      <a:pt x="41550" y="28760"/>
                      <a:pt x="41148" y="31811"/>
                      <a:pt x="40279" y="33938"/>
                    </a:cubicBezTo>
                    <a:cubicBezTo>
                      <a:pt x="38753" y="37725"/>
                      <a:pt x="34645" y="41673"/>
                      <a:pt x="29587" y="44229"/>
                    </a:cubicBezTo>
                    <a:cubicBezTo>
                      <a:pt x="26562" y="41646"/>
                      <a:pt x="25024" y="38394"/>
                      <a:pt x="25211" y="34835"/>
                    </a:cubicBezTo>
                    <a:cubicBezTo>
                      <a:pt x="25412" y="30874"/>
                      <a:pt x="27874" y="27020"/>
                      <a:pt x="31192" y="25495"/>
                    </a:cubicBezTo>
                    <a:cubicBezTo>
                      <a:pt x="31728" y="25254"/>
                      <a:pt x="32263" y="25066"/>
                      <a:pt x="32798" y="24959"/>
                    </a:cubicBezTo>
                    <a:cubicBezTo>
                      <a:pt x="33274" y="24859"/>
                      <a:pt x="33751" y="24808"/>
                      <a:pt x="34226" y="24808"/>
                    </a:cubicBezTo>
                    <a:close/>
                    <a:moveTo>
                      <a:pt x="71822" y="1"/>
                    </a:moveTo>
                    <a:cubicBezTo>
                      <a:pt x="71763" y="1"/>
                      <a:pt x="71702" y="14"/>
                      <a:pt x="71645" y="43"/>
                    </a:cubicBezTo>
                    <a:cubicBezTo>
                      <a:pt x="71444" y="137"/>
                      <a:pt x="71364" y="377"/>
                      <a:pt x="71444" y="578"/>
                    </a:cubicBezTo>
                    <a:cubicBezTo>
                      <a:pt x="72461" y="3014"/>
                      <a:pt x="77399" y="16690"/>
                      <a:pt x="64339" y="25816"/>
                    </a:cubicBezTo>
                    <a:cubicBezTo>
                      <a:pt x="63710" y="26257"/>
                      <a:pt x="63081" y="26645"/>
                      <a:pt x="62465" y="26980"/>
                    </a:cubicBezTo>
                    <a:cubicBezTo>
                      <a:pt x="62238" y="21601"/>
                      <a:pt x="60605" y="16235"/>
                      <a:pt x="57327" y="12795"/>
                    </a:cubicBezTo>
                    <a:cubicBezTo>
                      <a:pt x="55692" y="11082"/>
                      <a:pt x="53848" y="10206"/>
                      <a:pt x="51942" y="10206"/>
                    </a:cubicBezTo>
                    <a:cubicBezTo>
                      <a:pt x="50915" y="10206"/>
                      <a:pt x="49870" y="10460"/>
                      <a:pt x="48829" y="10976"/>
                    </a:cubicBezTo>
                    <a:cubicBezTo>
                      <a:pt x="46006" y="12488"/>
                      <a:pt x="44467" y="15044"/>
                      <a:pt x="44480" y="18161"/>
                    </a:cubicBezTo>
                    <a:cubicBezTo>
                      <a:pt x="44507" y="22176"/>
                      <a:pt x="47103" y="26204"/>
                      <a:pt x="50957" y="28198"/>
                    </a:cubicBezTo>
                    <a:cubicBezTo>
                      <a:pt x="52153" y="28819"/>
                      <a:pt x="53979" y="29483"/>
                      <a:pt x="56268" y="29483"/>
                    </a:cubicBezTo>
                    <a:cubicBezTo>
                      <a:pt x="57871" y="29483"/>
                      <a:pt x="59702" y="29157"/>
                      <a:pt x="61702" y="28265"/>
                    </a:cubicBezTo>
                    <a:lnTo>
                      <a:pt x="61702" y="28265"/>
                    </a:lnTo>
                    <a:cubicBezTo>
                      <a:pt x="61756" y="32292"/>
                      <a:pt x="60953" y="36427"/>
                      <a:pt x="59053" y="39893"/>
                    </a:cubicBezTo>
                    <a:cubicBezTo>
                      <a:pt x="58732" y="40455"/>
                      <a:pt x="58384" y="41031"/>
                      <a:pt x="57996" y="41593"/>
                    </a:cubicBezTo>
                    <a:cubicBezTo>
                      <a:pt x="57742" y="41940"/>
                      <a:pt x="57487" y="42302"/>
                      <a:pt x="57206" y="42650"/>
                    </a:cubicBezTo>
                    <a:cubicBezTo>
                      <a:pt x="55868" y="44242"/>
                      <a:pt x="53406" y="46383"/>
                      <a:pt x="50101" y="47788"/>
                    </a:cubicBezTo>
                    <a:cubicBezTo>
                      <a:pt x="48146" y="48490"/>
                      <a:pt x="45844" y="48916"/>
                      <a:pt x="43138" y="48916"/>
                    </a:cubicBezTo>
                    <a:cubicBezTo>
                      <a:pt x="41306" y="48916"/>
                      <a:pt x="39288" y="48721"/>
                      <a:pt x="37067" y="48283"/>
                    </a:cubicBezTo>
                    <a:cubicBezTo>
                      <a:pt x="35461" y="47761"/>
                      <a:pt x="33788" y="47012"/>
                      <a:pt x="32049" y="45995"/>
                    </a:cubicBezTo>
                    <a:cubicBezTo>
                      <a:pt x="31393" y="45607"/>
                      <a:pt x="30791" y="45192"/>
                      <a:pt x="30229" y="44777"/>
                    </a:cubicBezTo>
                    <a:cubicBezTo>
                      <a:pt x="35033" y="42342"/>
                      <a:pt x="39248" y="38649"/>
                      <a:pt x="41015" y="34233"/>
                    </a:cubicBezTo>
                    <a:cubicBezTo>
                      <a:pt x="42366" y="30861"/>
                      <a:pt x="41724" y="27850"/>
                      <a:pt x="39155" y="25749"/>
                    </a:cubicBezTo>
                    <a:cubicBezTo>
                      <a:pt x="37624" y="24581"/>
                      <a:pt x="35942" y="23985"/>
                      <a:pt x="34230" y="23985"/>
                    </a:cubicBezTo>
                    <a:cubicBezTo>
                      <a:pt x="33099" y="23985"/>
                      <a:pt x="31955" y="24245"/>
                      <a:pt x="30831" y="24772"/>
                    </a:cubicBezTo>
                    <a:cubicBezTo>
                      <a:pt x="27178" y="26458"/>
                      <a:pt x="24595" y="30486"/>
                      <a:pt x="24368" y="34821"/>
                    </a:cubicBezTo>
                    <a:cubicBezTo>
                      <a:pt x="24261" y="37110"/>
                      <a:pt x="24756" y="41111"/>
                      <a:pt x="28757" y="44644"/>
                    </a:cubicBezTo>
                    <a:cubicBezTo>
                      <a:pt x="25557" y="46138"/>
                      <a:pt x="22041" y="47073"/>
                      <a:pt x="18573" y="47073"/>
                    </a:cubicBezTo>
                    <a:cubicBezTo>
                      <a:pt x="18068" y="47073"/>
                      <a:pt x="17564" y="47053"/>
                      <a:pt x="17062" y="47012"/>
                    </a:cubicBezTo>
                    <a:cubicBezTo>
                      <a:pt x="11348" y="46544"/>
                      <a:pt x="3867" y="43185"/>
                      <a:pt x="803" y="29790"/>
                    </a:cubicBezTo>
                    <a:lnTo>
                      <a:pt x="0" y="29964"/>
                    </a:lnTo>
                    <a:cubicBezTo>
                      <a:pt x="3158" y="43854"/>
                      <a:pt x="11013" y="47347"/>
                      <a:pt x="17008" y="47815"/>
                    </a:cubicBezTo>
                    <a:cubicBezTo>
                      <a:pt x="17452" y="47852"/>
                      <a:pt x="17907" y="47870"/>
                      <a:pt x="18371" y="47870"/>
                    </a:cubicBezTo>
                    <a:cubicBezTo>
                      <a:pt x="21805" y="47870"/>
                      <a:pt x="25761" y="46885"/>
                      <a:pt x="29426" y="45152"/>
                    </a:cubicBezTo>
                    <a:cubicBezTo>
                      <a:pt x="30082" y="45687"/>
                      <a:pt x="30831" y="46196"/>
                      <a:pt x="31661" y="46691"/>
                    </a:cubicBezTo>
                    <a:cubicBezTo>
                      <a:pt x="33320" y="47668"/>
                      <a:pt x="34926" y="48390"/>
                      <a:pt x="36478" y="48885"/>
                    </a:cubicBezTo>
                    <a:cubicBezTo>
                      <a:pt x="38602" y="49568"/>
                      <a:pt x="40628" y="49855"/>
                      <a:pt x="42531" y="49855"/>
                    </a:cubicBezTo>
                    <a:cubicBezTo>
                      <a:pt x="43949" y="49855"/>
                      <a:pt x="45299" y="49695"/>
                      <a:pt x="46568" y="49421"/>
                    </a:cubicBezTo>
                    <a:cubicBezTo>
                      <a:pt x="46849" y="49354"/>
                      <a:pt x="47117" y="49300"/>
                      <a:pt x="47384" y="49233"/>
                    </a:cubicBezTo>
                    <a:cubicBezTo>
                      <a:pt x="52536" y="48283"/>
                      <a:pt x="55908" y="45661"/>
                      <a:pt x="58116" y="42837"/>
                    </a:cubicBezTo>
                    <a:cubicBezTo>
                      <a:pt x="58223" y="42717"/>
                      <a:pt x="58477" y="42449"/>
                      <a:pt x="58558" y="42221"/>
                    </a:cubicBezTo>
                    <a:cubicBezTo>
                      <a:pt x="59026" y="41579"/>
                      <a:pt x="59428" y="40923"/>
                      <a:pt x="59789" y="40295"/>
                    </a:cubicBezTo>
                    <a:cubicBezTo>
                      <a:pt x="61595" y="37029"/>
                      <a:pt x="62545" y="32493"/>
                      <a:pt x="62492" y="27890"/>
                    </a:cubicBezTo>
                    <a:cubicBezTo>
                      <a:pt x="63241" y="27502"/>
                      <a:pt x="64017" y="27047"/>
                      <a:pt x="64820" y="26485"/>
                    </a:cubicBezTo>
                    <a:cubicBezTo>
                      <a:pt x="70133" y="22778"/>
                      <a:pt x="72542" y="18269"/>
                      <a:pt x="73465" y="14040"/>
                    </a:cubicBezTo>
                    <a:cubicBezTo>
                      <a:pt x="74870" y="7617"/>
                      <a:pt x="72809" y="1796"/>
                      <a:pt x="72194" y="257"/>
                    </a:cubicBezTo>
                    <a:cubicBezTo>
                      <a:pt x="72135" y="100"/>
                      <a:pt x="71983" y="1"/>
                      <a:pt x="718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1220800" y="228950"/>
                <a:ext cx="137400" cy="13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rot="8491164">
                <a:off x="7625388" y="4352552"/>
                <a:ext cx="2024086" cy="1023025"/>
              </a:xfrm>
              <a:custGeom>
                <a:avLst/>
                <a:gdLst/>
                <a:ahLst/>
                <a:cxnLst/>
                <a:rect l="l" t="t" r="r" b="b"/>
                <a:pathLst>
                  <a:path w="94823" h="47926" extrusionOk="0">
                    <a:moveTo>
                      <a:pt x="51914" y="1331"/>
                    </a:moveTo>
                    <a:cubicBezTo>
                      <a:pt x="53033" y="1331"/>
                      <a:pt x="54187" y="1494"/>
                      <a:pt x="55360" y="1827"/>
                    </a:cubicBezTo>
                    <a:cubicBezTo>
                      <a:pt x="61060" y="3620"/>
                      <a:pt x="62251" y="8384"/>
                      <a:pt x="62251" y="12064"/>
                    </a:cubicBezTo>
                    <a:cubicBezTo>
                      <a:pt x="62251" y="18621"/>
                      <a:pt x="58505" y="26944"/>
                      <a:pt x="52510" y="33782"/>
                    </a:cubicBezTo>
                    <a:cubicBezTo>
                      <a:pt x="46488" y="31775"/>
                      <a:pt x="42259" y="27840"/>
                      <a:pt x="40399" y="22434"/>
                    </a:cubicBezTo>
                    <a:cubicBezTo>
                      <a:pt x="38325" y="16413"/>
                      <a:pt x="39703" y="9240"/>
                      <a:pt x="43718" y="4971"/>
                    </a:cubicBezTo>
                    <a:cubicBezTo>
                      <a:pt x="44374" y="4289"/>
                      <a:pt x="45056" y="3687"/>
                      <a:pt x="45792" y="3205"/>
                    </a:cubicBezTo>
                    <a:cubicBezTo>
                      <a:pt x="47623" y="1970"/>
                      <a:pt x="49701" y="1331"/>
                      <a:pt x="51914" y="1331"/>
                    </a:cubicBezTo>
                    <a:close/>
                    <a:moveTo>
                      <a:pt x="51898" y="1"/>
                    </a:moveTo>
                    <a:cubicBezTo>
                      <a:pt x="48445" y="1"/>
                      <a:pt x="45285" y="1377"/>
                      <a:pt x="42768" y="4061"/>
                    </a:cubicBezTo>
                    <a:cubicBezTo>
                      <a:pt x="38352" y="8745"/>
                      <a:pt x="36893" y="16292"/>
                      <a:pt x="39141" y="22849"/>
                    </a:cubicBezTo>
                    <a:cubicBezTo>
                      <a:pt x="40346" y="26342"/>
                      <a:pt x="43477" y="31975"/>
                      <a:pt x="51546" y="34852"/>
                    </a:cubicBezTo>
                    <a:cubicBezTo>
                      <a:pt x="47130" y="39576"/>
                      <a:pt x="41617" y="43483"/>
                      <a:pt x="35582" y="45370"/>
                    </a:cubicBezTo>
                    <a:cubicBezTo>
                      <a:pt x="33240" y="46099"/>
                      <a:pt x="30594" y="46597"/>
                      <a:pt x="27736" y="46597"/>
                    </a:cubicBezTo>
                    <a:cubicBezTo>
                      <a:pt x="19832" y="46597"/>
                      <a:pt x="10306" y="42787"/>
                      <a:pt x="1098" y="29500"/>
                    </a:cubicBezTo>
                    <a:lnTo>
                      <a:pt x="0" y="30249"/>
                    </a:lnTo>
                    <a:cubicBezTo>
                      <a:pt x="9525" y="43978"/>
                      <a:pt x="19438" y="47926"/>
                      <a:pt x="27688" y="47926"/>
                    </a:cubicBezTo>
                    <a:cubicBezTo>
                      <a:pt x="30704" y="47926"/>
                      <a:pt x="33498" y="47398"/>
                      <a:pt x="35970" y="46628"/>
                    </a:cubicBezTo>
                    <a:cubicBezTo>
                      <a:pt x="41671" y="44835"/>
                      <a:pt x="47813" y="40660"/>
                      <a:pt x="52831" y="35267"/>
                    </a:cubicBezTo>
                    <a:cubicBezTo>
                      <a:pt x="54129" y="35669"/>
                      <a:pt x="55547" y="35990"/>
                      <a:pt x="57073" y="36217"/>
                    </a:cubicBezTo>
                    <a:cubicBezTo>
                      <a:pt x="59201" y="36547"/>
                      <a:pt x="61222" y="36699"/>
                      <a:pt x="63142" y="36699"/>
                    </a:cubicBezTo>
                    <a:cubicBezTo>
                      <a:pt x="70493" y="36699"/>
                      <a:pt x="76343" y="34464"/>
                      <a:pt x="80905" y="31387"/>
                    </a:cubicBezTo>
                    <a:cubicBezTo>
                      <a:pt x="89630" y="25485"/>
                      <a:pt x="93698" y="16480"/>
                      <a:pt x="94675" y="14004"/>
                    </a:cubicBezTo>
                    <a:cubicBezTo>
                      <a:pt x="94822" y="13656"/>
                      <a:pt x="94635" y="13255"/>
                      <a:pt x="94274" y="13134"/>
                    </a:cubicBezTo>
                    <a:cubicBezTo>
                      <a:pt x="94204" y="13112"/>
                      <a:pt x="94134" y="13101"/>
                      <a:pt x="94066" y="13101"/>
                    </a:cubicBezTo>
                    <a:cubicBezTo>
                      <a:pt x="93804" y="13101"/>
                      <a:pt x="93563" y="13257"/>
                      <a:pt x="93457" y="13522"/>
                    </a:cubicBezTo>
                    <a:cubicBezTo>
                      <a:pt x="92058" y="17155"/>
                      <a:pt x="84029" y="35376"/>
                      <a:pt x="63227" y="35376"/>
                    </a:cubicBezTo>
                    <a:cubicBezTo>
                      <a:pt x="61348" y="35376"/>
                      <a:pt x="59365" y="35227"/>
                      <a:pt x="57273" y="34906"/>
                    </a:cubicBezTo>
                    <a:cubicBezTo>
                      <a:pt x="56069" y="34719"/>
                      <a:pt x="54932" y="34464"/>
                      <a:pt x="53834" y="34170"/>
                    </a:cubicBezTo>
                    <a:cubicBezTo>
                      <a:pt x="59522" y="27693"/>
                      <a:pt x="63590" y="19691"/>
                      <a:pt x="63590" y="12050"/>
                    </a:cubicBezTo>
                    <a:cubicBezTo>
                      <a:pt x="63590" y="6216"/>
                      <a:pt x="60806" y="2135"/>
                      <a:pt x="55735" y="542"/>
                    </a:cubicBezTo>
                    <a:cubicBezTo>
                      <a:pt x="54428" y="180"/>
                      <a:pt x="53144" y="1"/>
                      <a:pt x="518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a:off x="7450400" y="4896700"/>
                <a:ext cx="76500" cy="76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8622700" y="3204950"/>
                <a:ext cx="137400" cy="13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14"/>
            <p:cNvSpPr/>
            <p:nvPr/>
          </p:nvSpPr>
          <p:spPr>
            <a:xfrm>
              <a:off x="301150" y="2775425"/>
              <a:ext cx="76500" cy="76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20">
    <p:spTree>
      <p:nvGrpSpPr>
        <p:cNvPr id="1" name="Shape 546"/>
        <p:cNvGrpSpPr/>
        <p:nvPr/>
      </p:nvGrpSpPr>
      <p:grpSpPr>
        <a:xfrm>
          <a:off x="0" y="0"/>
          <a:ext cx="0" cy="0"/>
          <a:chOff x="0" y="0"/>
          <a:chExt cx="0" cy="0"/>
        </a:xfrm>
      </p:grpSpPr>
      <p:grpSp>
        <p:nvGrpSpPr>
          <p:cNvPr id="547" name="Google Shape;547;p33"/>
          <p:cNvGrpSpPr/>
          <p:nvPr/>
        </p:nvGrpSpPr>
        <p:grpSpPr>
          <a:xfrm flipH="1">
            <a:off x="-2726197" y="-3106672"/>
            <a:ext cx="14596408" cy="11340713"/>
            <a:chOff x="-2775522" y="-3106672"/>
            <a:chExt cx="14596408" cy="11340713"/>
          </a:xfrm>
        </p:grpSpPr>
        <p:grpSp>
          <p:nvGrpSpPr>
            <p:cNvPr id="548" name="Google Shape;548;p33"/>
            <p:cNvGrpSpPr/>
            <p:nvPr/>
          </p:nvGrpSpPr>
          <p:grpSpPr>
            <a:xfrm>
              <a:off x="6755108" y="-3106672"/>
              <a:ext cx="5065777" cy="4618388"/>
              <a:chOff x="1050200" y="873850"/>
              <a:chExt cx="2056250" cy="1874650"/>
            </a:xfrm>
          </p:grpSpPr>
          <p:sp>
            <p:nvSpPr>
              <p:cNvPr id="549" name="Google Shape;549;p33"/>
              <p:cNvSpPr/>
              <p:nvPr/>
            </p:nvSpPr>
            <p:spPr>
              <a:xfrm>
                <a:off x="1103875" y="896775"/>
                <a:ext cx="2002575" cy="1817100"/>
              </a:xfrm>
              <a:custGeom>
                <a:avLst/>
                <a:gdLst/>
                <a:ahLst/>
                <a:cxnLst/>
                <a:rect l="l" t="t" r="r" b="b"/>
                <a:pathLst>
                  <a:path w="80103" h="72684" extrusionOk="0">
                    <a:moveTo>
                      <a:pt x="34674" y="0"/>
                    </a:moveTo>
                    <a:cubicBezTo>
                      <a:pt x="17435" y="0"/>
                      <a:pt x="1907" y="14945"/>
                      <a:pt x="324" y="40019"/>
                    </a:cubicBezTo>
                    <a:cubicBezTo>
                      <a:pt x="0" y="44973"/>
                      <a:pt x="2943" y="49577"/>
                      <a:pt x="6589" y="53020"/>
                    </a:cubicBezTo>
                    <a:cubicBezTo>
                      <a:pt x="10234" y="56463"/>
                      <a:pt x="14865" y="57313"/>
                      <a:pt x="19671" y="57745"/>
                    </a:cubicBezTo>
                    <a:cubicBezTo>
                      <a:pt x="24559" y="58204"/>
                      <a:pt x="29460" y="58515"/>
                      <a:pt x="34333" y="59190"/>
                    </a:cubicBezTo>
                    <a:cubicBezTo>
                      <a:pt x="38397" y="59744"/>
                      <a:pt x="42029" y="60837"/>
                      <a:pt x="44851" y="63956"/>
                    </a:cubicBezTo>
                    <a:cubicBezTo>
                      <a:pt x="47983" y="67385"/>
                      <a:pt x="50710" y="70882"/>
                      <a:pt x="55395" y="72192"/>
                    </a:cubicBezTo>
                    <a:cubicBezTo>
                      <a:pt x="56597" y="72530"/>
                      <a:pt x="57821" y="72684"/>
                      <a:pt x="59045" y="72684"/>
                    </a:cubicBezTo>
                    <a:cubicBezTo>
                      <a:pt x="62318" y="72684"/>
                      <a:pt x="65586" y="71582"/>
                      <a:pt x="68397" y="69950"/>
                    </a:cubicBezTo>
                    <a:cubicBezTo>
                      <a:pt x="72474" y="67588"/>
                      <a:pt x="76389" y="63726"/>
                      <a:pt x="78077" y="59258"/>
                    </a:cubicBezTo>
                    <a:cubicBezTo>
                      <a:pt x="80102" y="53898"/>
                      <a:pt x="79170" y="7886"/>
                      <a:pt x="40368" y="542"/>
                    </a:cubicBezTo>
                    <a:cubicBezTo>
                      <a:pt x="38460" y="179"/>
                      <a:pt x="36557" y="0"/>
                      <a:pt x="34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3"/>
              <p:cNvSpPr/>
              <p:nvPr/>
            </p:nvSpPr>
            <p:spPr>
              <a:xfrm>
                <a:off x="1050200" y="873850"/>
                <a:ext cx="2008300" cy="1874650"/>
              </a:xfrm>
              <a:custGeom>
                <a:avLst/>
                <a:gdLst/>
                <a:ahLst/>
                <a:cxnLst/>
                <a:rect l="l" t="t" r="r" b="b"/>
                <a:pathLst>
                  <a:path w="80332" h="74986" fill="none" extrusionOk="0">
                    <a:moveTo>
                      <a:pt x="122" y="43906"/>
                    </a:moveTo>
                    <a:cubicBezTo>
                      <a:pt x="1" y="48874"/>
                      <a:pt x="3106" y="53370"/>
                      <a:pt x="6873" y="56678"/>
                    </a:cubicBezTo>
                    <a:cubicBezTo>
                      <a:pt x="10639" y="59986"/>
                      <a:pt x="15324" y="60647"/>
                      <a:pt x="20131" y="60890"/>
                    </a:cubicBezTo>
                    <a:cubicBezTo>
                      <a:pt x="25032" y="61147"/>
                      <a:pt x="29959" y="61282"/>
                      <a:pt x="34833" y="61754"/>
                    </a:cubicBezTo>
                    <a:cubicBezTo>
                      <a:pt x="38924" y="62159"/>
                      <a:pt x="42583" y="63104"/>
                      <a:pt x="45540" y="66115"/>
                    </a:cubicBezTo>
                    <a:cubicBezTo>
                      <a:pt x="48793" y="69423"/>
                      <a:pt x="51642" y="72798"/>
                      <a:pt x="56368" y="73919"/>
                    </a:cubicBezTo>
                    <a:cubicBezTo>
                      <a:pt x="60850" y="74985"/>
                      <a:pt x="65508" y="73568"/>
                      <a:pt x="69288" y="71178"/>
                    </a:cubicBezTo>
                    <a:cubicBezTo>
                      <a:pt x="73244" y="68653"/>
                      <a:pt x="77024" y="64643"/>
                      <a:pt x="78536" y="60121"/>
                    </a:cubicBezTo>
                    <a:cubicBezTo>
                      <a:pt x="80332" y="54680"/>
                      <a:pt x="77632" y="8749"/>
                      <a:pt x="38600" y="2903"/>
                    </a:cubicBezTo>
                    <a:cubicBezTo>
                      <a:pt x="19132" y="0"/>
                      <a:pt x="811" y="16053"/>
                      <a:pt x="122" y="43906"/>
                    </a:cubicBezTo>
                    <a:close/>
                  </a:path>
                </a:pathLst>
              </a:custGeom>
              <a:noFill/>
              <a:ln w="25325" cap="flat" cmpd="sng">
                <a:solidFill>
                  <a:schemeClr val="lt2"/>
                </a:solidFill>
                <a:prstDash val="solid"/>
                <a:miter lim="135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33"/>
            <p:cNvGrpSpPr/>
            <p:nvPr/>
          </p:nvGrpSpPr>
          <p:grpSpPr>
            <a:xfrm>
              <a:off x="-2775522" y="3490132"/>
              <a:ext cx="5093986" cy="4743908"/>
              <a:chOff x="963800" y="2950650"/>
              <a:chExt cx="2067700" cy="1925600"/>
            </a:xfrm>
          </p:grpSpPr>
          <p:sp>
            <p:nvSpPr>
              <p:cNvPr id="552" name="Google Shape;552;p33"/>
              <p:cNvSpPr/>
              <p:nvPr/>
            </p:nvSpPr>
            <p:spPr>
              <a:xfrm>
                <a:off x="963800" y="3004950"/>
                <a:ext cx="2028550" cy="1821800"/>
              </a:xfrm>
              <a:custGeom>
                <a:avLst/>
                <a:gdLst/>
                <a:ahLst/>
                <a:cxnLst/>
                <a:rect l="l" t="t" r="r" b="b"/>
                <a:pathLst>
                  <a:path w="81142" h="72872" extrusionOk="0">
                    <a:moveTo>
                      <a:pt x="20654" y="1"/>
                    </a:moveTo>
                    <a:cubicBezTo>
                      <a:pt x="17433" y="1"/>
                      <a:pt x="14252" y="1020"/>
                      <a:pt x="11517" y="2540"/>
                    </a:cubicBezTo>
                    <a:cubicBezTo>
                      <a:pt x="7439" y="4795"/>
                      <a:pt x="3565" y="8589"/>
                      <a:pt x="1944" y="13003"/>
                    </a:cubicBezTo>
                    <a:cubicBezTo>
                      <a:pt x="0" y="18296"/>
                      <a:pt x="1877" y="64145"/>
                      <a:pt x="41246" y="72219"/>
                    </a:cubicBezTo>
                    <a:cubicBezTo>
                      <a:pt x="43378" y="72657"/>
                      <a:pt x="45501" y="72872"/>
                      <a:pt x="47592" y="72872"/>
                    </a:cubicBezTo>
                    <a:cubicBezTo>
                      <a:pt x="64777" y="72872"/>
                      <a:pt x="79842" y="58350"/>
                      <a:pt x="80926" y="33687"/>
                    </a:cubicBezTo>
                    <a:cubicBezTo>
                      <a:pt x="81142" y="28746"/>
                      <a:pt x="78090" y="24101"/>
                      <a:pt x="74337" y="20591"/>
                    </a:cubicBezTo>
                    <a:cubicBezTo>
                      <a:pt x="70597" y="17081"/>
                      <a:pt x="65872" y="16176"/>
                      <a:pt x="61012" y="15636"/>
                    </a:cubicBezTo>
                    <a:cubicBezTo>
                      <a:pt x="56070" y="15096"/>
                      <a:pt x="51088" y="14691"/>
                      <a:pt x="46160" y="13922"/>
                    </a:cubicBezTo>
                    <a:cubicBezTo>
                      <a:pt x="42029" y="13287"/>
                      <a:pt x="38343" y="12139"/>
                      <a:pt x="35427" y="8967"/>
                    </a:cubicBezTo>
                    <a:cubicBezTo>
                      <a:pt x="32200" y="5483"/>
                      <a:pt x="29365" y="1960"/>
                      <a:pt x="24626" y="555"/>
                    </a:cubicBezTo>
                    <a:cubicBezTo>
                      <a:pt x="23315" y="173"/>
                      <a:pt x="21981" y="1"/>
                      <a:pt x="20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p:nvPr/>
            </p:nvSpPr>
            <p:spPr>
              <a:xfrm>
                <a:off x="1002950" y="2950650"/>
                <a:ext cx="2028550" cy="1925600"/>
              </a:xfrm>
              <a:custGeom>
                <a:avLst/>
                <a:gdLst/>
                <a:ahLst/>
                <a:cxnLst/>
                <a:rect l="l" t="t" r="r" b="b"/>
                <a:pathLst>
                  <a:path w="81142" h="77024" fill="none" extrusionOk="0">
                    <a:moveTo>
                      <a:pt x="80926" y="34441"/>
                    </a:moveTo>
                    <a:cubicBezTo>
                      <a:pt x="81142" y="29500"/>
                      <a:pt x="78091" y="24856"/>
                      <a:pt x="74337" y="21345"/>
                    </a:cubicBezTo>
                    <a:cubicBezTo>
                      <a:pt x="70597" y="17835"/>
                      <a:pt x="65872" y="16917"/>
                      <a:pt x="61012" y="16377"/>
                    </a:cubicBezTo>
                    <a:cubicBezTo>
                      <a:pt x="56070" y="15837"/>
                      <a:pt x="51088" y="15432"/>
                      <a:pt x="46161" y="14676"/>
                    </a:cubicBezTo>
                    <a:cubicBezTo>
                      <a:pt x="42029" y="14041"/>
                      <a:pt x="38343" y="12894"/>
                      <a:pt x="35427" y="9721"/>
                    </a:cubicBezTo>
                    <a:cubicBezTo>
                      <a:pt x="32200" y="6238"/>
                      <a:pt x="29365" y="2714"/>
                      <a:pt x="24626" y="1310"/>
                    </a:cubicBezTo>
                    <a:cubicBezTo>
                      <a:pt x="20130" y="0"/>
                      <a:pt x="15378" y="1148"/>
                      <a:pt x="11517" y="3295"/>
                    </a:cubicBezTo>
                    <a:cubicBezTo>
                      <a:pt x="7439" y="5549"/>
                      <a:pt x="3565" y="9343"/>
                      <a:pt x="1945" y="13758"/>
                    </a:cubicBezTo>
                    <a:cubicBezTo>
                      <a:pt x="0" y="19050"/>
                      <a:pt x="1877" y="64900"/>
                      <a:pt x="41246" y="72973"/>
                    </a:cubicBezTo>
                    <a:cubicBezTo>
                      <a:pt x="60890" y="77024"/>
                      <a:pt x="79711" y="62119"/>
                      <a:pt x="80926" y="34441"/>
                    </a:cubicBezTo>
                    <a:close/>
                  </a:path>
                </a:pathLst>
              </a:custGeom>
              <a:noFill/>
              <a:ln w="25325" cap="flat" cmpd="sng">
                <a:solidFill>
                  <a:schemeClr val="lt2"/>
                </a:solidFill>
                <a:prstDash val="solid"/>
                <a:miter lim="135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4" name="Google Shape;554;p33"/>
          <p:cNvGrpSpPr/>
          <p:nvPr/>
        </p:nvGrpSpPr>
        <p:grpSpPr>
          <a:xfrm flipH="1">
            <a:off x="-716882" y="-434275"/>
            <a:ext cx="10281684" cy="5989255"/>
            <a:chOff x="-470112" y="-434275"/>
            <a:chExt cx="10281684" cy="5989255"/>
          </a:xfrm>
        </p:grpSpPr>
        <p:sp>
          <p:nvSpPr>
            <p:cNvPr id="555" name="Google Shape;555;p33"/>
            <p:cNvSpPr/>
            <p:nvPr/>
          </p:nvSpPr>
          <p:spPr>
            <a:xfrm>
              <a:off x="-470112" y="-434275"/>
              <a:ext cx="2370575" cy="1198150"/>
            </a:xfrm>
            <a:custGeom>
              <a:avLst/>
              <a:gdLst/>
              <a:ahLst/>
              <a:cxnLst/>
              <a:rect l="l" t="t" r="r" b="b"/>
              <a:pathLst>
                <a:path w="94823" h="47926" extrusionOk="0">
                  <a:moveTo>
                    <a:pt x="51914" y="1331"/>
                  </a:moveTo>
                  <a:cubicBezTo>
                    <a:pt x="53033" y="1331"/>
                    <a:pt x="54187" y="1494"/>
                    <a:pt x="55360" y="1827"/>
                  </a:cubicBezTo>
                  <a:cubicBezTo>
                    <a:pt x="61060" y="3620"/>
                    <a:pt x="62251" y="8384"/>
                    <a:pt x="62251" y="12064"/>
                  </a:cubicBezTo>
                  <a:cubicBezTo>
                    <a:pt x="62251" y="18621"/>
                    <a:pt x="58505" y="26944"/>
                    <a:pt x="52510" y="33782"/>
                  </a:cubicBezTo>
                  <a:cubicBezTo>
                    <a:pt x="46488" y="31775"/>
                    <a:pt x="42259" y="27840"/>
                    <a:pt x="40399" y="22434"/>
                  </a:cubicBezTo>
                  <a:cubicBezTo>
                    <a:pt x="38325" y="16413"/>
                    <a:pt x="39703" y="9240"/>
                    <a:pt x="43718" y="4971"/>
                  </a:cubicBezTo>
                  <a:cubicBezTo>
                    <a:pt x="44374" y="4289"/>
                    <a:pt x="45056" y="3687"/>
                    <a:pt x="45792" y="3205"/>
                  </a:cubicBezTo>
                  <a:cubicBezTo>
                    <a:pt x="47623" y="1970"/>
                    <a:pt x="49701" y="1331"/>
                    <a:pt x="51914" y="1331"/>
                  </a:cubicBezTo>
                  <a:close/>
                  <a:moveTo>
                    <a:pt x="51898" y="1"/>
                  </a:moveTo>
                  <a:cubicBezTo>
                    <a:pt x="48445" y="1"/>
                    <a:pt x="45285" y="1377"/>
                    <a:pt x="42768" y="4061"/>
                  </a:cubicBezTo>
                  <a:cubicBezTo>
                    <a:pt x="38352" y="8745"/>
                    <a:pt x="36893" y="16292"/>
                    <a:pt x="39141" y="22849"/>
                  </a:cubicBezTo>
                  <a:cubicBezTo>
                    <a:pt x="40346" y="26342"/>
                    <a:pt x="43477" y="31975"/>
                    <a:pt x="51546" y="34852"/>
                  </a:cubicBezTo>
                  <a:cubicBezTo>
                    <a:pt x="47130" y="39576"/>
                    <a:pt x="41617" y="43483"/>
                    <a:pt x="35582" y="45370"/>
                  </a:cubicBezTo>
                  <a:cubicBezTo>
                    <a:pt x="33240" y="46099"/>
                    <a:pt x="30594" y="46597"/>
                    <a:pt x="27736" y="46597"/>
                  </a:cubicBezTo>
                  <a:cubicBezTo>
                    <a:pt x="19832" y="46597"/>
                    <a:pt x="10306" y="42787"/>
                    <a:pt x="1098" y="29500"/>
                  </a:cubicBezTo>
                  <a:lnTo>
                    <a:pt x="0" y="30249"/>
                  </a:lnTo>
                  <a:cubicBezTo>
                    <a:pt x="9525" y="43978"/>
                    <a:pt x="19438" y="47926"/>
                    <a:pt x="27688" y="47926"/>
                  </a:cubicBezTo>
                  <a:cubicBezTo>
                    <a:pt x="30704" y="47926"/>
                    <a:pt x="33498" y="47398"/>
                    <a:pt x="35970" y="46628"/>
                  </a:cubicBezTo>
                  <a:cubicBezTo>
                    <a:pt x="41671" y="44835"/>
                    <a:pt x="47813" y="40660"/>
                    <a:pt x="52831" y="35267"/>
                  </a:cubicBezTo>
                  <a:cubicBezTo>
                    <a:pt x="54129" y="35669"/>
                    <a:pt x="55547" y="35990"/>
                    <a:pt x="57073" y="36217"/>
                  </a:cubicBezTo>
                  <a:cubicBezTo>
                    <a:pt x="59201" y="36547"/>
                    <a:pt x="61222" y="36699"/>
                    <a:pt x="63142" y="36699"/>
                  </a:cubicBezTo>
                  <a:cubicBezTo>
                    <a:pt x="70493" y="36699"/>
                    <a:pt x="76343" y="34464"/>
                    <a:pt x="80905" y="31387"/>
                  </a:cubicBezTo>
                  <a:cubicBezTo>
                    <a:pt x="89630" y="25485"/>
                    <a:pt x="93698" y="16480"/>
                    <a:pt x="94675" y="14004"/>
                  </a:cubicBezTo>
                  <a:cubicBezTo>
                    <a:pt x="94822" y="13656"/>
                    <a:pt x="94635" y="13255"/>
                    <a:pt x="94274" y="13134"/>
                  </a:cubicBezTo>
                  <a:cubicBezTo>
                    <a:pt x="94204" y="13112"/>
                    <a:pt x="94134" y="13101"/>
                    <a:pt x="94066" y="13101"/>
                  </a:cubicBezTo>
                  <a:cubicBezTo>
                    <a:pt x="93804" y="13101"/>
                    <a:pt x="93563" y="13257"/>
                    <a:pt x="93457" y="13522"/>
                  </a:cubicBezTo>
                  <a:cubicBezTo>
                    <a:pt x="92058" y="17155"/>
                    <a:pt x="84029" y="35376"/>
                    <a:pt x="63227" y="35376"/>
                  </a:cubicBezTo>
                  <a:cubicBezTo>
                    <a:pt x="61348" y="35376"/>
                    <a:pt x="59365" y="35227"/>
                    <a:pt x="57273" y="34906"/>
                  </a:cubicBezTo>
                  <a:cubicBezTo>
                    <a:pt x="56069" y="34719"/>
                    <a:pt x="54932" y="34464"/>
                    <a:pt x="53834" y="34170"/>
                  </a:cubicBezTo>
                  <a:cubicBezTo>
                    <a:pt x="59522" y="27693"/>
                    <a:pt x="63590" y="19691"/>
                    <a:pt x="63590" y="12050"/>
                  </a:cubicBezTo>
                  <a:cubicBezTo>
                    <a:pt x="63590" y="6216"/>
                    <a:pt x="60806" y="2135"/>
                    <a:pt x="55735" y="542"/>
                  </a:cubicBezTo>
                  <a:cubicBezTo>
                    <a:pt x="54428" y="180"/>
                    <a:pt x="53144" y="1"/>
                    <a:pt x="518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rot="9900062">
              <a:off x="7026744" y="3563477"/>
              <a:ext cx="2611637" cy="1682211"/>
            </a:xfrm>
            <a:custGeom>
              <a:avLst/>
              <a:gdLst/>
              <a:ahLst/>
              <a:cxnLst/>
              <a:rect l="l" t="t" r="r" b="b"/>
              <a:pathLst>
                <a:path w="77400" h="49855" extrusionOk="0">
                  <a:moveTo>
                    <a:pt x="51983" y="11048"/>
                  </a:moveTo>
                  <a:cubicBezTo>
                    <a:pt x="54016" y="11048"/>
                    <a:pt x="55637" y="12209"/>
                    <a:pt x="56751" y="13371"/>
                  </a:cubicBezTo>
                  <a:cubicBezTo>
                    <a:pt x="59588" y="16342"/>
                    <a:pt x="61475" y="21708"/>
                    <a:pt x="61729" y="27381"/>
                  </a:cubicBezTo>
                  <a:cubicBezTo>
                    <a:pt x="59890" y="28243"/>
                    <a:pt x="58050" y="28678"/>
                    <a:pt x="56269" y="28678"/>
                  </a:cubicBezTo>
                  <a:cubicBezTo>
                    <a:pt x="54566" y="28678"/>
                    <a:pt x="52916" y="28280"/>
                    <a:pt x="51372" y="27475"/>
                  </a:cubicBezTo>
                  <a:cubicBezTo>
                    <a:pt x="47839" y="25655"/>
                    <a:pt x="45364" y="21815"/>
                    <a:pt x="45337" y="18175"/>
                  </a:cubicBezTo>
                  <a:cubicBezTo>
                    <a:pt x="45337" y="17586"/>
                    <a:pt x="45377" y="17024"/>
                    <a:pt x="45497" y="16489"/>
                  </a:cubicBezTo>
                  <a:cubicBezTo>
                    <a:pt x="45939" y="14468"/>
                    <a:pt x="47224" y="12809"/>
                    <a:pt x="49231" y="11738"/>
                  </a:cubicBezTo>
                  <a:cubicBezTo>
                    <a:pt x="50215" y="11250"/>
                    <a:pt x="51135" y="11048"/>
                    <a:pt x="51983" y="11048"/>
                  </a:cubicBezTo>
                  <a:close/>
                  <a:moveTo>
                    <a:pt x="34226" y="24808"/>
                  </a:moveTo>
                  <a:cubicBezTo>
                    <a:pt x="35769" y="24808"/>
                    <a:pt x="37291" y="25340"/>
                    <a:pt x="38673" y="26405"/>
                  </a:cubicBezTo>
                  <a:cubicBezTo>
                    <a:pt x="41550" y="28760"/>
                    <a:pt x="41148" y="31811"/>
                    <a:pt x="40279" y="33938"/>
                  </a:cubicBezTo>
                  <a:cubicBezTo>
                    <a:pt x="38753" y="37725"/>
                    <a:pt x="34645" y="41673"/>
                    <a:pt x="29587" y="44229"/>
                  </a:cubicBezTo>
                  <a:cubicBezTo>
                    <a:pt x="26562" y="41646"/>
                    <a:pt x="25024" y="38394"/>
                    <a:pt x="25211" y="34835"/>
                  </a:cubicBezTo>
                  <a:cubicBezTo>
                    <a:pt x="25412" y="30874"/>
                    <a:pt x="27874" y="27020"/>
                    <a:pt x="31192" y="25495"/>
                  </a:cubicBezTo>
                  <a:cubicBezTo>
                    <a:pt x="31728" y="25254"/>
                    <a:pt x="32263" y="25066"/>
                    <a:pt x="32798" y="24959"/>
                  </a:cubicBezTo>
                  <a:cubicBezTo>
                    <a:pt x="33274" y="24859"/>
                    <a:pt x="33751" y="24808"/>
                    <a:pt x="34226" y="24808"/>
                  </a:cubicBezTo>
                  <a:close/>
                  <a:moveTo>
                    <a:pt x="71822" y="1"/>
                  </a:moveTo>
                  <a:cubicBezTo>
                    <a:pt x="71763" y="1"/>
                    <a:pt x="71702" y="14"/>
                    <a:pt x="71645" y="43"/>
                  </a:cubicBezTo>
                  <a:cubicBezTo>
                    <a:pt x="71444" y="137"/>
                    <a:pt x="71364" y="377"/>
                    <a:pt x="71444" y="578"/>
                  </a:cubicBezTo>
                  <a:cubicBezTo>
                    <a:pt x="72461" y="3014"/>
                    <a:pt x="77399" y="16690"/>
                    <a:pt x="64339" y="25816"/>
                  </a:cubicBezTo>
                  <a:cubicBezTo>
                    <a:pt x="63710" y="26257"/>
                    <a:pt x="63081" y="26645"/>
                    <a:pt x="62465" y="26980"/>
                  </a:cubicBezTo>
                  <a:cubicBezTo>
                    <a:pt x="62238" y="21601"/>
                    <a:pt x="60605" y="16235"/>
                    <a:pt x="57327" y="12795"/>
                  </a:cubicBezTo>
                  <a:cubicBezTo>
                    <a:pt x="55692" y="11082"/>
                    <a:pt x="53848" y="10206"/>
                    <a:pt x="51942" y="10206"/>
                  </a:cubicBezTo>
                  <a:cubicBezTo>
                    <a:pt x="50915" y="10206"/>
                    <a:pt x="49870" y="10460"/>
                    <a:pt x="48829" y="10976"/>
                  </a:cubicBezTo>
                  <a:cubicBezTo>
                    <a:pt x="46006" y="12488"/>
                    <a:pt x="44467" y="15044"/>
                    <a:pt x="44480" y="18161"/>
                  </a:cubicBezTo>
                  <a:cubicBezTo>
                    <a:pt x="44507" y="22176"/>
                    <a:pt x="47103" y="26204"/>
                    <a:pt x="50957" y="28198"/>
                  </a:cubicBezTo>
                  <a:cubicBezTo>
                    <a:pt x="52153" y="28819"/>
                    <a:pt x="53979" y="29483"/>
                    <a:pt x="56268" y="29483"/>
                  </a:cubicBezTo>
                  <a:cubicBezTo>
                    <a:pt x="57871" y="29483"/>
                    <a:pt x="59702" y="29157"/>
                    <a:pt x="61702" y="28265"/>
                  </a:cubicBezTo>
                  <a:lnTo>
                    <a:pt x="61702" y="28265"/>
                  </a:lnTo>
                  <a:cubicBezTo>
                    <a:pt x="61756" y="32292"/>
                    <a:pt x="60953" y="36427"/>
                    <a:pt x="59053" y="39893"/>
                  </a:cubicBezTo>
                  <a:cubicBezTo>
                    <a:pt x="58732" y="40455"/>
                    <a:pt x="58384" y="41031"/>
                    <a:pt x="57996" y="41593"/>
                  </a:cubicBezTo>
                  <a:cubicBezTo>
                    <a:pt x="57742" y="41940"/>
                    <a:pt x="57487" y="42302"/>
                    <a:pt x="57206" y="42650"/>
                  </a:cubicBezTo>
                  <a:cubicBezTo>
                    <a:pt x="55868" y="44242"/>
                    <a:pt x="53406" y="46383"/>
                    <a:pt x="50101" y="47788"/>
                  </a:cubicBezTo>
                  <a:cubicBezTo>
                    <a:pt x="48146" y="48490"/>
                    <a:pt x="45844" y="48916"/>
                    <a:pt x="43138" y="48916"/>
                  </a:cubicBezTo>
                  <a:cubicBezTo>
                    <a:pt x="41306" y="48916"/>
                    <a:pt x="39288" y="48721"/>
                    <a:pt x="37067" y="48283"/>
                  </a:cubicBezTo>
                  <a:cubicBezTo>
                    <a:pt x="35461" y="47761"/>
                    <a:pt x="33788" y="47012"/>
                    <a:pt x="32049" y="45995"/>
                  </a:cubicBezTo>
                  <a:cubicBezTo>
                    <a:pt x="31393" y="45607"/>
                    <a:pt x="30791" y="45192"/>
                    <a:pt x="30229" y="44777"/>
                  </a:cubicBezTo>
                  <a:cubicBezTo>
                    <a:pt x="35033" y="42342"/>
                    <a:pt x="39248" y="38649"/>
                    <a:pt x="41015" y="34233"/>
                  </a:cubicBezTo>
                  <a:cubicBezTo>
                    <a:pt x="42366" y="30861"/>
                    <a:pt x="41724" y="27850"/>
                    <a:pt x="39155" y="25749"/>
                  </a:cubicBezTo>
                  <a:cubicBezTo>
                    <a:pt x="37624" y="24581"/>
                    <a:pt x="35942" y="23985"/>
                    <a:pt x="34230" y="23985"/>
                  </a:cubicBezTo>
                  <a:cubicBezTo>
                    <a:pt x="33099" y="23985"/>
                    <a:pt x="31955" y="24245"/>
                    <a:pt x="30831" y="24772"/>
                  </a:cubicBezTo>
                  <a:cubicBezTo>
                    <a:pt x="27178" y="26458"/>
                    <a:pt x="24595" y="30486"/>
                    <a:pt x="24368" y="34821"/>
                  </a:cubicBezTo>
                  <a:cubicBezTo>
                    <a:pt x="24261" y="37110"/>
                    <a:pt x="24756" y="41111"/>
                    <a:pt x="28757" y="44644"/>
                  </a:cubicBezTo>
                  <a:cubicBezTo>
                    <a:pt x="25557" y="46138"/>
                    <a:pt x="22041" y="47073"/>
                    <a:pt x="18573" y="47073"/>
                  </a:cubicBezTo>
                  <a:cubicBezTo>
                    <a:pt x="18068" y="47073"/>
                    <a:pt x="17564" y="47053"/>
                    <a:pt x="17062" y="47012"/>
                  </a:cubicBezTo>
                  <a:cubicBezTo>
                    <a:pt x="11348" y="46544"/>
                    <a:pt x="3867" y="43185"/>
                    <a:pt x="803" y="29790"/>
                  </a:cubicBezTo>
                  <a:lnTo>
                    <a:pt x="0" y="29964"/>
                  </a:lnTo>
                  <a:cubicBezTo>
                    <a:pt x="3158" y="43854"/>
                    <a:pt x="11013" y="47347"/>
                    <a:pt x="17008" y="47815"/>
                  </a:cubicBezTo>
                  <a:cubicBezTo>
                    <a:pt x="17452" y="47852"/>
                    <a:pt x="17907" y="47870"/>
                    <a:pt x="18371" y="47870"/>
                  </a:cubicBezTo>
                  <a:cubicBezTo>
                    <a:pt x="21805" y="47870"/>
                    <a:pt x="25761" y="46885"/>
                    <a:pt x="29426" y="45152"/>
                  </a:cubicBezTo>
                  <a:cubicBezTo>
                    <a:pt x="30082" y="45687"/>
                    <a:pt x="30831" y="46196"/>
                    <a:pt x="31661" y="46691"/>
                  </a:cubicBezTo>
                  <a:cubicBezTo>
                    <a:pt x="33320" y="47668"/>
                    <a:pt x="34926" y="48390"/>
                    <a:pt x="36478" y="48885"/>
                  </a:cubicBezTo>
                  <a:cubicBezTo>
                    <a:pt x="38602" y="49568"/>
                    <a:pt x="40628" y="49855"/>
                    <a:pt x="42531" y="49855"/>
                  </a:cubicBezTo>
                  <a:cubicBezTo>
                    <a:pt x="43949" y="49855"/>
                    <a:pt x="45299" y="49695"/>
                    <a:pt x="46568" y="49421"/>
                  </a:cubicBezTo>
                  <a:cubicBezTo>
                    <a:pt x="46849" y="49354"/>
                    <a:pt x="47117" y="49300"/>
                    <a:pt x="47384" y="49233"/>
                  </a:cubicBezTo>
                  <a:cubicBezTo>
                    <a:pt x="52536" y="48283"/>
                    <a:pt x="55908" y="45661"/>
                    <a:pt x="58116" y="42837"/>
                  </a:cubicBezTo>
                  <a:cubicBezTo>
                    <a:pt x="58223" y="42717"/>
                    <a:pt x="58477" y="42449"/>
                    <a:pt x="58558" y="42221"/>
                  </a:cubicBezTo>
                  <a:cubicBezTo>
                    <a:pt x="59026" y="41579"/>
                    <a:pt x="59428" y="40923"/>
                    <a:pt x="59789" y="40295"/>
                  </a:cubicBezTo>
                  <a:cubicBezTo>
                    <a:pt x="61595" y="37029"/>
                    <a:pt x="62545" y="32493"/>
                    <a:pt x="62492" y="27890"/>
                  </a:cubicBezTo>
                  <a:cubicBezTo>
                    <a:pt x="63241" y="27502"/>
                    <a:pt x="64017" y="27047"/>
                    <a:pt x="64820" y="26485"/>
                  </a:cubicBezTo>
                  <a:cubicBezTo>
                    <a:pt x="70133" y="22778"/>
                    <a:pt x="72542" y="18269"/>
                    <a:pt x="73465" y="14040"/>
                  </a:cubicBezTo>
                  <a:cubicBezTo>
                    <a:pt x="74870" y="7617"/>
                    <a:pt x="72809" y="1796"/>
                    <a:pt x="72194" y="257"/>
                  </a:cubicBezTo>
                  <a:cubicBezTo>
                    <a:pt x="72135" y="100"/>
                    <a:pt x="71983" y="1"/>
                    <a:pt x="718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a:off x="6304400" y="297625"/>
              <a:ext cx="137400" cy="13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3"/>
            <p:cNvSpPr/>
            <p:nvPr/>
          </p:nvSpPr>
          <p:spPr>
            <a:xfrm>
              <a:off x="8821575" y="4533000"/>
              <a:ext cx="137400" cy="13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533750" y="4799625"/>
              <a:ext cx="137400" cy="13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3"/>
            <p:cNvSpPr/>
            <p:nvPr/>
          </p:nvSpPr>
          <p:spPr>
            <a:xfrm>
              <a:off x="235875" y="297625"/>
              <a:ext cx="137400" cy="13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3"/>
            <p:cNvSpPr/>
            <p:nvPr/>
          </p:nvSpPr>
          <p:spPr>
            <a:xfrm>
              <a:off x="8621750" y="1225375"/>
              <a:ext cx="76500" cy="76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3"/>
            <p:cNvSpPr/>
            <p:nvPr/>
          </p:nvSpPr>
          <p:spPr>
            <a:xfrm>
              <a:off x="5780425" y="4723125"/>
              <a:ext cx="76500" cy="76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75" y="445025"/>
            <a:ext cx="7713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Kumbh Sans"/>
              <a:buNone/>
              <a:defRPr sz="3000" b="1">
                <a:solidFill>
                  <a:schemeClr val="dk1"/>
                </a:solidFill>
                <a:latin typeface="Kumbh Sans"/>
                <a:ea typeface="Kumbh Sans"/>
                <a:cs typeface="Kumbh Sans"/>
                <a:sym typeface="Kumbh Sans"/>
              </a:defRPr>
            </a:lvl1pPr>
            <a:lvl2pPr lvl="1">
              <a:spcBef>
                <a:spcPts val="0"/>
              </a:spcBef>
              <a:spcAft>
                <a:spcPts val="0"/>
              </a:spcAft>
              <a:buClr>
                <a:schemeClr val="dk1"/>
              </a:buClr>
              <a:buSzPts val="3000"/>
              <a:buFont typeface="Kumbh Sans"/>
              <a:buNone/>
              <a:defRPr sz="3000" b="1">
                <a:solidFill>
                  <a:schemeClr val="dk1"/>
                </a:solidFill>
                <a:latin typeface="Kumbh Sans"/>
                <a:ea typeface="Kumbh Sans"/>
                <a:cs typeface="Kumbh Sans"/>
                <a:sym typeface="Kumbh Sans"/>
              </a:defRPr>
            </a:lvl2pPr>
            <a:lvl3pPr lvl="2">
              <a:spcBef>
                <a:spcPts val="0"/>
              </a:spcBef>
              <a:spcAft>
                <a:spcPts val="0"/>
              </a:spcAft>
              <a:buClr>
                <a:schemeClr val="dk1"/>
              </a:buClr>
              <a:buSzPts val="3000"/>
              <a:buFont typeface="Kumbh Sans"/>
              <a:buNone/>
              <a:defRPr sz="3000" b="1">
                <a:solidFill>
                  <a:schemeClr val="dk1"/>
                </a:solidFill>
                <a:latin typeface="Kumbh Sans"/>
                <a:ea typeface="Kumbh Sans"/>
                <a:cs typeface="Kumbh Sans"/>
                <a:sym typeface="Kumbh Sans"/>
              </a:defRPr>
            </a:lvl3pPr>
            <a:lvl4pPr lvl="3">
              <a:spcBef>
                <a:spcPts val="0"/>
              </a:spcBef>
              <a:spcAft>
                <a:spcPts val="0"/>
              </a:spcAft>
              <a:buClr>
                <a:schemeClr val="dk1"/>
              </a:buClr>
              <a:buSzPts val="3000"/>
              <a:buFont typeface="Kumbh Sans"/>
              <a:buNone/>
              <a:defRPr sz="3000" b="1">
                <a:solidFill>
                  <a:schemeClr val="dk1"/>
                </a:solidFill>
                <a:latin typeface="Kumbh Sans"/>
                <a:ea typeface="Kumbh Sans"/>
                <a:cs typeface="Kumbh Sans"/>
                <a:sym typeface="Kumbh Sans"/>
              </a:defRPr>
            </a:lvl4pPr>
            <a:lvl5pPr lvl="4">
              <a:spcBef>
                <a:spcPts val="0"/>
              </a:spcBef>
              <a:spcAft>
                <a:spcPts val="0"/>
              </a:spcAft>
              <a:buClr>
                <a:schemeClr val="dk1"/>
              </a:buClr>
              <a:buSzPts val="3000"/>
              <a:buFont typeface="Kumbh Sans"/>
              <a:buNone/>
              <a:defRPr sz="3000" b="1">
                <a:solidFill>
                  <a:schemeClr val="dk1"/>
                </a:solidFill>
                <a:latin typeface="Kumbh Sans"/>
                <a:ea typeface="Kumbh Sans"/>
                <a:cs typeface="Kumbh Sans"/>
                <a:sym typeface="Kumbh Sans"/>
              </a:defRPr>
            </a:lvl5pPr>
            <a:lvl6pPr lvl="5">
              <a:spcBef>
                <a:spcPts val="0"/>
              </a:spcBef>
              <a:spcAft>
                <a:spcPts val="0"/>
              </a:spcAft>
              <a:buClr>
                <a:schemeClr val="dk1"/>
              </a:buClr>
              <a:buSzPts val="3000"/>
              <a:buFont typeface="Kumbh Sans"/>
              <a:buNone/>
              <a:defRPr sz="3000" b="1">
                <a:solidFill>
                  <a:schemeClr val="dk1"/>
                </a:solidFill>
                <a:latin typeface="Kumbh Sans"/>
                <a:ea typeface="Kumbh Sans"/>
                <a:cs typeface="Kumbh Sans"/>
                <a:sym typeface="Kumbh Sans"/>
              </a:defRPr>
            </a:lvl6pPr>
            <a:lvl7pPr lvl="6">
              <a:spcBef>
                <a:spcPts val="0"/>
              </a:spcBef>
              <a:spcAft>
                <a:spcPts val="0"/>
              </a:spcAft>
              <a:buClr>
                <a:schemeClr val="dk1"/>
              </a:buClr>
              <a:buSzPts val="3000"/>
              <a:buFont typeface="Kumbh Sans"/>
              <a:buNone/>
              <a:defRPr sz="3000" b="1">
                <a:solidFill>
                  <a:schemeClr val="dk1"/>
                </a:solidFill>
                <a:latin typeface="Kumbh Sans"/>
                <a:ea typeface="Kumbh Sans"/>
                <a:cs typeface="Kumbh Sans"/>
                <a:sym typeface="Kumbh Sans"/>
              </a:defRPr>
            </a:lvl7pPr>
            <a:lvl8pPr lvl="7">
              <a:spcBef>
                <a:spcPts val="0"/>
              </a:spcBef>
              <a:spcAft>
                <a:spcPts val="0"/>
              </a:spcAft>
              <a:buClr>
                <a:schemeClr val="dk1"/>
              </a:buClr>
              <a:buSzPts val="3000"/>
              <a:buFont typeface="Kumbh Sans"/>
              <a:buNone/>
              <a:defRPr sz="3000" b="1">
                <a:solidFill>
                  <a:schemeClr val="dk1"/>
                </a:solidFill>
                <a:latin typeface="Kumbh Sans"/>
                <a:ea typeface="Kumbh Sans"/>
                <a:cs typeface="Kumbh Sans"/>
                <a:sym typeface="Kumbh Sans"/>
              </a:defRPr>
            </a:lvl8pPr>
            <a:lvl9pPr lvl="8">
              <a:spcBef>
                <a:spcPts val="0"/>
              </a:spcBef>
              <a:spcAft>
                <a:spcPts val="0"/>
              </a:spcAft>
              <a:buClr>
                <a:schemeClr val="dk1"/>
              </a:buClr>
              <a:buSzPts val="3000"/>
              <a:buFont typeface="Kumbh Sans"/>
              <a:buNone/>
              <a:defRPr sz="3000" b="1">
                <a:solidFill>
                  <a:schemeClr val="dk1"/>
                </a:solidFill>
                <a:latin typeface="Kumbh Sans"/>
                <a:ea typeface="Kumbh Sans"/>
                <a:cs typeface="Kumbh Sans"/>
                <a:sym typeface="Kumbh Sans"/>
              </a:defRPr>
            </a:lvl9pPr>
          </a:lstStyle>
          <a:p>
            <a:endParaRPr/>
          </a:p>
        </p:txBody>
      </p:sp>
      <p:sp>
        <p:nvSpPr>
          <p:cNvPr id="7" name="Google Shape;7;p1"/>
          <p:cNvSpPr txBox="1">
            <a:spLocks noGrp="1"/>
          </p:cNvSpPr>
          <p:nvPr>
            <p:ph type="body" idx="1"/>
          </p:nvPr>
        </p:nvSpPr>
        <p:spPr>
          <a:xfrm>
            <a:off x="715175" y="1152475"/>
            <a:ext cx="7713600" cy="34491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Poppins"/>
              <a:buChar char="●"/>
              <a:defRPr sz="1800">
                <a:solidFill>
                  <a:schemeClr val="dk1"/>
                </a:solidFill>
                <a:latin typeface="Poppins"/>
                <a:ea typeface="Poppins"/>
                <a:cs typeface="Poppins"/>
                <a:sym typeface="Poppins"/>
              </a:defRPr>
            </a:lvl1pPr>
            <a:lvl2pPr marL="914400" lvl="1"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8" r:id="rId3"/>
    <p:sldLayoutId id="2147483660" r:id="rId4"/>
    <p:sldLayoutId id="214748367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cougarcupboard@siue.edu"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forms.office.com/Pages/ResponsePage.aspx?id=IX3zmVwL6kORA-FvAvWuzyJVr2d0Td9Fgq1ydjrKO4lUQ0VHNFJVQzcyOFdHRTZOSEhQMlQyUkVIMC4u"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cougarcupboard@siue.ed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orms.office.com/Pages/ResponsePage.aspx?id=IX3zmVwL6kORA-FvAvWuzyJVr2d0Td9Fgq1ydjrKO4lUNjdBVUdCQUxZN0NHSjJIVVBER0tGTVNCMS4u"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mailto:leawill@siue.edu"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www.signupgenius.com/go/10C0E44A9AA2DABF8C61-cougar#/"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mailto:cougarcupboard@siue.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38"/>
          <p:cNvSpPr txBox="1">
            <a:spLocks noGrp="1"/>
          </p:cNvSpPr>
          <p:nvPr>
            <p:ph type="ctrTitle"/>
          </p:nvPr>
        </p:nvSpPr>
        <p:spPr>
          <a:xfrm>
            <a:off x="715174" y="1058681"/>
            <a:ext cx="5322705" cy="1927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Cougar Cupboard Volunteer Training</a:t>
            </a:r>
            <a:endParaRPr dirty="0"/>
          </a:p>
        </p:txBody>
      </p:sp>
      <p:sp>
        <p:nvSpPr>
          <p:cNvPr id="586" name="Google Shape;586;p38"/>
          <p:cNvSpPr txBox="1">
            <a:spLocks noGrp="1"/>
          </p:cNvSpPr>
          <p:nvPr>
            <p:ph type="subTitle" idx="1"/>
          </p:nvPr>
        </p:nvSpPr>
        <p:spPr>
          <a:xfrm>
            <a:off x="1255510" y="3595243"/>
            <a:ext cx="2550900" cy="72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Lealia Williams</a:t>
            </a:r>
            <a:endParaRPr sz="2400" dirty="0"/>
          </a:p>
        </p:txBody>
      </p:sp>
      <p:grpSp>
        <p:nvGrpSpPr>
          <p:cNvPr id="587" name="Google Shape;587;p38"/>
          <p:cNvGrpSpPr/>
          <p:nvPr/>
        </p:nvGrpSpPr>
        <p:grpSpPr>
          <a:xfrm>
            <a:off x="6252925" y="900368"/>
            <a:ext cx="2464423" cy="2936376"/>
            <a:chOff x="3991675" y="3041113"/>
            <a:chExt cx="1712475" cy="2040425"/>
          </a:xfrm>
        </p:grpSpPr>
        <p:sp>
          <p:nvSpPr>
            <p:cNvPr id="588" name="Google Shape;588;p38"/>
            <p:cNvSpPr/>
            <p:nvPr/>
          </p:nvSpPr>
          <p:spPr>
            <a:xfrm>
              <a:off x="4522550" y="3511213"/>
              <a:ext cx="624275" cy="964975"/>
            </a:xfrm>
            <a:custGeom>
              <a:avLst/>
              <a:gdLst/>
              <a:ahLst/>
              <a:cxnLst/>
              <a:rect l="l" t="t" r="r" b="b"/>
              <a:pathLst>
                <a:path w="24971" h="38599" extrusionOk="0">
                  <a:moveTo>
                    <a:pt x="17543" y="0"/>
                  </a:moveTo>
                  <a:lnTo>
                    <a:pt x="7333" y="1940"/>
                  </a:lnTo>
                  <a:cubicBezTo>
                    <a:pt x="7333" y="1940"/>
                    <a:pt x="11990" y="7146"/>
                    <a:pt x="11013" y="11990"/>
                  </a:cubicBezTo>
                  <a:cubicBezTo>
                    <a:pt x="11013" y="11990"/>
                    <a:pt x="2449" y="7494"/>
                    <a:pt x="3065" y="3560"/>
                  </a:cubicBezTo>
                  <a:lnTo>
                    <a:pt x="3065" y="3560"/>
                  </a:lnTo>
                  <a:lnTo>
                    <a:pt x="0" y="6758"/>
                  </a:lnTo>
                  <a:cubicBezTo>
                    <a:pt x="0" y="6758"/>
                    <a:pt x="7882" y="14238"/>
                    <a:pt x="9274" y="22548"/>
                  </a:cubicBezTo>
                  <a:cubicBezTo>
                    <a:pt x="10652" y="30845"/>
                    <a:pt x="7427" y="37709"/>
                    <a:pt x="7427" y="37709"/>
                  </a:cubicBezTo>
                  <a:cubicBezTo>
                    <a:pt x="7427" y="37709"/>
                    <a:pt x="10426" y="38599"/>
                    <a:pt x="14165" y="38599"/>
                  </a:cubicBezTo>
                  <a:cubicBezTo>
                    <a:pt x="17751" y="38599"/>
                    <a:pt x="22016" y="37781"/>
                    <a:pt x="24970" y="34578"/>
                  </a:cubicBezTo>
                  <a:cubicBezTo>
                    <a:pt x="24970" y="34578"/>
                    <a:pt x="19604" y="27258"/>
                    <a:pt x="20246" y="20527"/>
                  </a:cubicBezTo>
                  <a:cubicBezTo>
                    <a:pt x="20875" y="13770"/>
                    <a:pt x="23900" y="3024"/>
                    <a:pt x="23900" y="3024"/>
                  </a:cubicBezTo>
                  <a:lnTo>
                    <a:pt x="20527" y="2074"/>
                  </a:lnTo>
                  <a:lnTo>
                    <a:pt x="17048" y="10224"/>
                  </a:lnTo>
                  <a:cubicBezTo>
                    <a:pt x="17048" y="10224"/>
                    <a:pt x="14466" y="5915"/>
                    <a:pt x="1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8"/>
            <p:cNvSpPr/>
            <p:nvPr/>
          </p:nvSpPr>
          <p:spPr>
            <a:xfrm>
              <a:off x="4734300" y="3130613"/>
              <a:ext cx="770475" cy="595675"/>
            </a:xfrm>
            <a:custGeom>
              <a:avLst/>
              <a:gdLst/>
              <a:ahLst/>
              <a:cxnLst/>
              <a:rect l="l" t="t" r="r" b="b"/>
              <a:pathLst>
                <a:path w="30819" h="23827" extrusionOk="0">
                  <a:moveTo>
                    <a:pt x="9943" y="1"/>
                  </a:moveTo>
                  <a:cubicBezTo>
                    <a:pt x="8986" y="1"/>
                    <a:pt x="8019" y="309"/>
                    <a:pt x="7200" y="946"/>
                  </a:cubicBezTo>
                  <a:cubicBezTo>
                    <a:pt x="6290" y="1655"/>
                    <a:pt x="5728" y="2646"/>
                    <a:pt x="5567" y="3716"/>
                  </a:cubicBezTo>
                  <a:cubicBezTo>
                    <a:pt x="4778" y="3930"/>
                    <a:pt x="4015" y="4318"/>
                    <a:pt x="3319" y="4853"/>
                  </a:cubicBezTo>
                  <a:cubicBezTo>
                    <a:pt x="496" y="7061"/>
                    <a:pt x="1" y="11143"/>
                    <a:pt x="2209" y="13966"/>
                  </a:cubicBezTo>
                  <a:cubicBezTo>
                    <a:pt x="2771" y="14702"/>
                    <a:pt x="3480" y="15278"/>
                    <a:pt x="4243" y="15679"/>
                  </a:cubicBezTo>
                  <a:cubicBezTo>
                    <a:pt x="4189" y="16348"/>
                    <a:pt x="4376" y="17031"/>
                    <a:pt x="4818" y="17579"/>
                  </a:cubicBezTo>
                  <a:cubicBezTo>
                    <a:pt x="5359" y="18275"/>
                    <a:pt x="6164" y="18642"/>
                    <a:pt x="6978" y="18642"/>
                  </a:cubicBezTo>
                  <a:cubicBezTo>
                    <a:pt x="7292" y="18642"/>
                    <a:pt x="7607" y="18588"/>
                    <a:pt x="7909" y="18476"/>
                  </a:cubicBezTo>
                  <a:cubicBezTo>
                    <a:pt x="8043" y="19546"/>
                    <a:pt x="8444" y="20590"/>
                    <a:pt x="9140" y="21500"/>
                  </a:cubicBezTo>
                  <a:cubicBezTo>
                    <a:pt x="10341" y="23027"/>
                    <a:pt x="12126" y="23826"/>
                    <a:pt x="13929" y="23826"/>
                  </a:cubicBezTo>
                  <a:cubicBezTo>
                    <a:pt x="15241" y="23826"/>
                    <a:pt x="16562" y="23404"/>
                    <a:pt x="17678" y="22530"/>
                  </a:cubicBezTo>
                  <a:cubicBezTo>
                    <a:pt x="18093" y="22196"/>
                    <a:pt x="18467" y="21835"/>
                    <a:pt x="18762" y="21420"/>
                  </a:cubicBezTo>
                  <a:cubicBezTo>
                    <a:pt x="19989" y="22322"/>
                    <a:pt x="21459" y="22790"/>
                    <a:pt x="22939" y="22790"/>
                  </a:cubicBezTo>
                  <a:cubicBezTo>
                    <a:pt x="24446" y="22790"/>
                    <a:pt x="25963" y="22305"/>
                    <a:pt x="27246" y="21299"/>
                  </a:cubicBezTo>
                  <a:cubicBezTo>
                    <a:pt x="30283" y="18904"/>
                    <a:pt x="30818" y="14502"/>
                    <a:pt x="28450" y="11464"/>
                  </a:cubicBezTo>
                  <a:cubicBezTo>
                    <a:pt x="27660" y="10460"/>
                    <a:pt x="26657" y="9738"/>
                    <a:pt x="25559" y="9283"/>
                  </a:cubicBezTo>
                  <a:cubicBezTo>
                    <a:pt x="25707" y="7329"/>
                    <a:pt x="25171" y="5322"/>
                    <a:pt x="23860" y="3649"/>
                  </a:cubicBezTo>
                  <a:cubicBezTo>
                    <a:pt x="22269" y="1610"/>
                    <a:pt x="19881" y="544"/>
                    <a:pt x="17470" y="544"/>
                  </a:cubicBezTo>
                  <a:cubicBezTo>
                    <a:pt x="16069" y="544"/>
                    <a:pt x="14660" y="904"/>
                    <a:pt x="13396" y="1642"/>
                  </a:cubicBezTo>
                  <a:cubicBezTo>
                    <a:pt x="12519" y="565"/>
                    <a:pt x="11239" y="1"/>
                    <a:pt x="9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8"/>
            <p:cNvSpPr/>
            <p:nvPr/>
          </p:nvSpPr>
          <p:spPr>
            <a:xfrm>
              <a:off x="4142175" y="3207088"/>
              <a:ext cx="712925" cy="590175"/>
            </a:xfrm>
            <a:custGeom>
              <a:avLst/>
              <a:gdLst/>
              <a:ahLst/>
              <a:cxnLst/>
              <a:rect l="l" t="t" r="r" b="b"/>
              <a:pathLst>
                <a:path w="28517" h="23607" extrusionOk="0">
                  <a:moveTo>
                    <a:pt x="12471" y="0"/>
                  </a:moveTo>
                  <a:cubicBezTo>
                    <a:pt x="8423" y="0"/>
                    <a:pt x="5052" y="2975"/>
                    <a:pt x="4443" y="6879"/>
                  </a:cubicBezTo>
                  <a:cubicBezTo>
                    <a:pt x="2034" y="6879"/>
                    <a:pt x="40" y="8820"/>
                    <a:pt x="14" y="11242"/>
                  </a:cubicBezTo>
                  <a:cubicBezTo>
                    <a:pt x="0" y="12406"/>
                    <a:pt x="415" y="13477"/>
                    <a:pt x="1138" y="14279"/>
                  </a:cubicBezTo>
                  <a:cubicBezTo>
                    <a:pt x="803" y="15029"/>
                    <a:pt x="616" y="15858"/>
                    <a:pt x="602" y="16728"/>
                  </a:cubicBezTo>
                  <a:cubicBezTo>
                    <a:pt x="536" y="20328"/>
                    <a:pt x="3386" y="23285"/>
                    <a:pt x="6985" y="23339"/>
                  </a:cubicBezTo>
                  <a:cubicBezTo>
                    <a:pt x="7019" y="23339"/>
                    <a:pt x="7052" y="23339"/>
                    <a:pt x="7085" y="23339"/>
                  </a:cubicBezTo>
                  <a:cubicBezTo>
                    <a:pt x="7972" y="23339"/>
                    <a:pt x="8821" y="23166"/>
                    <a:pt x="9595" y="22844"/>
                  </a:cubicBezTo>
                  <a:cubicBezTo>
                    <a:pt x="10063" y="23312"/>
                    <a:pt x="10706" y="23593"/>
                    <a:pt x="11415" y="23606"/>
                  </a:cubicBezTo>
                  <a:cubicBezTo>
                    <a:pt x="11425" y="23606"/>
                    <a:pt x="11436" y="23607"/>
                    <a:pt x="11446" y="23607"/>
                  </a:cubicBezTo>
                  <a:cubicBezTo>
                    <a:pt x="12651" y="23607"/>
                    <a:pt x="13680" y="22847"/>
                    <a:pt x="14064" y="21746"/>
                  </a:cubicBezTo>
                  <a:cubicBezTo>
                    <a:pt x="14961" y="22322"/>
                    <a:pt x="16031" y="22670"/>
                    <a:pt x="17196" y="22683"/>
                  </a:cubicBezTo>
                  <a:cubicBezTo>
                    <a:pt x="17237" y="22684"/>
                    <a:pt x="17278" y="22684"/>
                    <a:pt x="17319" y="22684"/>
                  </a:cubicBezTo>
                  <a:cubicBezTo>
                    <a:pt x="20622" y="22684"/>
                    <a:pt x="23312" y="20032"/>
                    <a:pt x="23378" y="16715"/>
                  </a:cubicBezTo>
                  <a:cubicBezTo>
                    <a:pt x="23391" y="16180"/>
                    <a:pt x="23324" y="15658"/>
                    <a:pt x="23191" y="15163"/>
                  </a:cubicBezTo>
                  <a:cubicBezTo>
                    <a:pt x="26175" y="14386"/>
                    <a:pt x="28396" y="11737"/>
                    <a:pt x="28450" y="8499"/>
                  </a:cubicBezTo>
                  <a:cubicBezTo>
                    <a:pt x="28516" y="4645"/>
                    <a:pt x="25439" y="1447"/>
                    <a:pt x="21558" y="1366"/>
                  </a:cubicBezTo>
                  <a:cubicBezTo>
                    <a:pt x="21509" y="1365"/>
                    <a:pt x="21460" y="1365"/>
                    <a:pt x="21411" y="1365"/>
                  </a:cubicBezTo>
                  <a:cubicBezTo>
                    <a:pt x="20194" y="1365"/>
                    <a:pt x="19042" y="1683"/>
                    <a:pt x="18039" y="2249"/>
                  </a:cubicBezTo>
                  <a:cubicBezTo>
                    <a:pt x="16620" y="898"/>
                    <a:pt x="14720" y="55"/>
                    <a:pt x="12606" y="1"/>
                  </a:cubicBezTo>
                  <a:cubicBezTo>
                    <a:pt x="12561" y="1"/>
                    <a:pt x="12516" y="0"/>
                    <a:pt x="12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8"/>
            <p:cNvSpPr/>
            <p:nvPr/>
          </p:nvSpPr>
          <p:spPr>
            <a:xfrm>
              <a:off x="4358625" y="3041113"/>
              <a:ext cx="799225" cy="597925"/>
            </a:xfrm>
            <a:custGeom>
              <a:avLst/>
              <a:gdLst/>
              <a:ahLst/>
              <a:cxnLst/>
              <a:rect l="l" t="t" r="r" b="b"/>
              <a:pathLst>
                <a:path w="31969" h="23917" extrusionOk="0">
                  <a:moveTo>
                    <a:pt x="15196" y="1"/>
                  </a:moveTo>
                  <a:cubicBezTo>
                    <a:pt x="12922" y="1"/>
                    <a:pt x="10736" y="1285"/>
                    <a:pt x="9702" y="3469"/>
                  </a:cubicBezTo>
                  <a:cubicBezTo>
                    <a:pt x="9461" y="3951"/>
                    <a:pt x="9314" y="4459"/>
                    <a:pt x="9220" y="4954"/>
                  </a:cubicBezTo>
                  <a:cubicBezTo>
                    <a:pt x="8814" y="4883"/>
                    <a:pt x="8407" y="4848"/>
                    <a:pt x="8003" y="4848"/>
                  </a:cubicBezTo>
                  <a:cubicBezTo>
                    <a:pt x="5380" y="4848"/>
                    <a:pt x="2879" y="6319"/>
                    <a:pt x="1673" y="8835"/>
                  </a:cubicBezTo>
                  <a:cubicBezTo>
                    <a:pt x="0" y="12327"/>
                    <a:pt x="1486" y="16516"/>
                    <a:pt x="4978" y="18189"/>
                  </a:cubicBezTo>
                  <a:cubicBezTo>
                    <a:pt x="5942" y="18643"/>
                    <a:pt x="6943" y="18859"/>
                    <a:pt x="7935" y="18859"/>
                  </a:cubicBezTo>
                  <a:cubicBezTo>
                    <a:pt x="8141" y="18859"/>
                    <a:pt x="8346" y="18849"/>
                    <a:pt x="8551" y="18831"/>
                  </a:cubicBezTo>
                  <a:cubicBezTo>
                    <a:pt x="9287" y="20664"/>
                    <a:pt x="10665" y="22216"/>
                    <a:pt x="12579" y="23126"/>
                  </a:cubicBezTo>
                  <a:cubicBezTo>
                    <a:pt x="13704" y="23662"/>
                    <a:pt x="14890" y="23916"/>
                    <a:pt x="16059" y="23916"/>
                  </a:cubicBezTo>
                  <a:cubicBezTo>
                    <a:pt x="18739" y="23916"/>
                    <a:pt x="21323" y="22579"/>
                    <a:pt x="22843" y="20249"/>
                  </a:cubicBezTo>
                  <a:cubicBezTo>
                    <a:pt x="23436" y="20519"/>
                    <a:pt x="24058" y="20647"/>
                    <a:pt x="24670" y="20647"/>
                  </a:cubicBezTo>
                  <a:cubicBezTo>
                    <a:pt x="26334" y="20647"/>
                    <a:pt x="27927" y="19703"/>
                    <a:pt x="28690" y="18108"/>
                  </a:cubicBezTo>
                  <a:cubicBezTo>
                    <a:pt x="29185" y="17051"/>
                    <a:pt x="29239" y="15914"/>
                    <a:pt x="28918" y="14897"/>
                  </a:cubicBezTo>
                  <a:cubicBezTo>
                    <a:pt x="29533" y="14335"/>
                    <a:pt x="30042" y="13652"/>
                    <a:pt x="30430" y="12863"/>
                  </a:cubicBezTo>
                  <a:cubicBezTo>
                    <a:pt x="31969" y="9624"/>
                    <a:pt x="30590" y="5744"/>
                    <a:pt x="27352" y="4205"/>
                  </a:cubicBezTo>
                  <a:cubicBezTo>
                    <a:pt x="26509" y="3803"/>
                    <a:pt x="25626" y="3603"/>
                    <a:pt x="24756" y="3589"/>
                  </a:cubicBezTo>
                  <a:cubicBezTo>
                    <a:pt x="24529" y="3001"/>
                    <a:pt x="24074" y="2465"/>
                    <a:pt x="23418" y="2158"/>
                  </a:cubicBezTo>
                  <a:cubicBezTo>
                    <a:pt x="23041" y="1983"/>
                    <a:pt x="22641" y="1900"/>
                    <a:pt x="22248" y="1900"/>
                  </a:cubicBezTo>
                  <a:cubicBezTo>
                    <a:pt x="21497" y="1900"/>
                    <a:pt x="20769" y="2202"/>
                    <a:pt x="20260" y="2746"/>
                  </a:cubicBezTo>
                  <a:cubicBezTo>
                    <a:pt x="19671" y="1850"/>
                    <a:pt x="18828" y="1087"/>
                    <a:pt x="17798" y="592"/>
                  </a:cubicBezTo>
                  <a:cubicBezTo>
                    <a:pt x="16958" y="191"/>
                    <a:pt x="16070" y="1"/>
                    <a:pt x="151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8"/>
            <p:cNvSpPr/>
            <p:nvPr/>
          </p:nvSpPr>
          <p:spPr>
            <a:xfrm>
              <a:off x="4889200" y="3812963"/>
              <a:ext cx="7725" cy="27775"/>
            </a:xfrm>
            <a:custGeom>
              <a:avLst/>
              <a:gdLst/>
              <a:ahLst/>
              <a:cxnLst/>
              <a:rect l="l" t="t" r="r" b="b"/>
              <a:pathLst>
                <a:path w="309" h="1111" fill="none" extrusionOk="0">
                  <a:moveTo>
                    <a:pt x="308" y="0"/>
                  </a:moveTo>
                  <a:lnTo>
                    <a:pt x="0" y="1111"/>
                  </a:lnTo>
                </a:path>
              </a:pathLst>
            </a:custGeom>
            <a:noFill/>
            <a:ln w="6350" cap="rnd" cmpd="sng">
              <a:solidFill>
                <a:srgbClr val="681F1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8"/>
            <p:cNvSpPr/>
            <p:nvPr/>
          </p:nvSpPr>
          <p:spPr>
            <a:xfrm>
              <a:off x="5002950" y="4347888"/>
              <a:ext cx="7050" cy="27800"/>
            </a:xfrm>
            <a:custGeom>
              <a:avLst/>
              <a:gdLst/>
              <a:ahLst/>
              <a:cxnLst/>
              <a:rect l="l" t="t" r="r" b="b"/>
              <a:pathLst>
                <a:path w="282" h="1112" fill="none" extrusionOk="0">
                  <a:moveTo>
                    <a:pt x="281" y="0"/>
                  </a:moveTo>
                  <a:lnTo>
                    <a:pt x="0" y="1111"/>
                  </a:lnTo>
                </a:path>
              </a:pathLst>
            </a:custGeom>
            <a:noFill/>
            <a:ln w="6350" cap="rnd" cmpd="sng">
              <a:solidFill>
                <a:srgbClr val="681F1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8"/>
            <p:cNvSpPr/>
            <p:nvPr/>
          </p:nvSpPr>
          <p:spPr>
            <a:xfrm>
              <a:off x="4838350" y="4108688"/>
              <a:ext cx="4025" cy="55225"/>
            </a:xfrm>
            <a:custGeom>
              <a:avLst/>
              <a:gdLst/>
              <a:ahLst/>
              <a:cxnLst/>
              <a:rect l="l" t="t" r="r" b="b"/>
              <a:pathLst>
                <a:path w="161" h="2209" fill="none" extrusionOk="0">
                  <a:moveTo>
                    <a:pt x="134" y="1"/>
                  </a:moveTo>
                  <a:cubicBezTo>
                    <a:pt x="161" y="737"/>
                    <a:pt x="134" y="1473"/>
                    <a:pt x="0" y="2209"/>
                  </a:cubicBezTo>
                </a:path>
              </a:pathLst>
            </a:custGeom>
            <a:noFill/>
            <a:ln w="6350" cap="rnd" cmpd="sng">
              <a:solidFill>
                <a:srgbClr val="681F1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8"/>
            <p:cNvSpPr/>
            <p:nvPr/>
          </p:nvSpPr>
          <p:spPr>
            <a:xfrm>
              <a:off x="4765075" y="3648688"/>
              <a:ext cx="39500" cy="162950"/>
            </a:xfrm>
            <a:custGeom>
              <a:avLst/>
              <a:gdLst/>
              <a:ahLst/>
              <a:cxnLst/>
              <a:rect l="l" t="t" r="r" b="b"/>
              <a:pathLst>
                <a:path w="1580" h="6518" fill="none" extrusionOk="0">
                  <a:moveTo>
                    <a:pt x="1" y="1"/>
                  </a:moveTo>
                  <a:cubicBezTo>
                    <a:pt x="1" y="1"/>
                    <a:pt x="1580" y="2651"/>
                    <a:pt x="1285" y="6518"/>
                  </a:cubicBezTo>
                </a:path>
              </a:pathLst>
            </a:custGeom>
            <a:noFill/>
            <a:ln w="6350" cap="rnd" cmpd="sng">
              <a:solidFill>
                <a:schemeClr val="dk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8"/>
            <p:cNvSpPr/>
            <p:nvPr/>
          </p:nvSpPr>
          <p:spPr>
            <a:xfrm>
              <a:off x="4972150" y="3773488"/>
              <a:ext cx="30475" cy="181000"/>
            </a:xfrm>
            <a:custGeom>
              <a:avLst/>
              <a:gdLst/>
              <a:ahLst/>
              <a:cxnLst/>
              <a:rect l="l" t="t" r="r" b="b"/>
              <a:pathLst>
                <a:path w="1219" h="7240" fill="none" extrusionOk="0">
                  <a:moveTo>
                    <a:pt x="1219" y="0"/>
                  </a:moveTo>
                  <a:cubicBezTo>
                    <a:pt x="1219" y="0"/>
                    <a:pt x="1" y="4416"/>
                    <a:pt x="121" y="7240"/>
                  </a:cubicBezTo>
                </a:path>
              </a:pathLst>
            </a:custGeom>
            <a:noFill/>
            <a:ln w="6350" cap="rnd" cmpd="sng">
              <a:solidFill>
                <a:srgbClr val="681F1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8"/>
            <p:cNvSpPr/>
            <p:nvPr/>
          </p:nvSpPr>
          <p:spPr>
            <a:xfrm>
              <a:off x="4708200" y="4375663"/>
              <a:ext cx="438625" cy="167275"/>
            </a:xfrm>
            <a:custGeom>
              <a:avLst/>
              <a:gdLst/>
              <a:ahLst/>
              <a:cxnLst/>
              <a:rect l="l" t="t" r="r" b="b"/>
              <a:pathLst>
                <a:path w="17545" h="6691" fill="none" extrusionOk="0">
                  <a:moveTo>
                    <a:pt x="1" y="3131"/>
                  </a:moveTo>
                  <a:cubicBezTo>
                    <a:pt x="1" y="3131"/>
                    <a:pt x="11522" y="6691"/>
                    <a:pt x="17544" y="0"/>
                  </a:cubicBezTo>
                </a:path>
              </a:pathLst>
            </a:custGeom>
            <a:noFill/>
            <a:ln w="6350" cap="rnd" cmpd="sng">
              <a:solidFill>
                <a:srgbClr val="681F1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8"/>
            <p:cNvSpPr/>
            <p:nvPr/>
          </p:nvSpPr>
          <p:spPr>
            <a:xfrm>
              <a:off x="4522875" y="3680813"/>
              <a:ext cx="192050" cy="131175"/>
            </a:xfrm>
            <a:custGeom>
              <a:avLst/>
              <a:gdLst/>
              <a:ahLst/>
              <a:cxnLst/>
              <a:rect l="l" t="t" r="r" b="b"/>
              <a:pathLst>
                <a:path w="7682" h="5247" fill="none" extrusionOk="0">
                  <a:moveTo>
                    <a:pt x="1" y="3373"/>
                  </a:moveTo>
                  <a:cubicBezTo>
                    <a:pt x="1" y="3373"/>
                    <a:pt x="4952" y="5246"/>
                    <a:pt x="7682" y="1"/>
                  </a:cubicBezTo>
                </a:path>
              </a:pathLst>
            </a:custGeom>
            <a:noFill/>
            <a:ln w="6350" cap="rnd" cmpd="sng">
              <a:solidFill>
                <a:schemeClr val="dk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8"/>
            <p:cNvSpPr/>
            <p:nvPr/>
          </p:nvSpPr>
          <p:spPr>
            <a:xfrm>
              <a:off x="4808250" y="3592488"/>
              <a:ext cx="124125" cy="42850"/>
            </a:xfrm>
            <a:custGeom>
              <a:avLst/>
              <a:gdLst/>
              <a:ahLst/>
              <a:cxnLst/>
              <a:rect l="l" t="t" r="r" b="b"/>
              <a:pathLst>
                <a:path w="4965" h="1714" fill="none" extrusionOk="0">
                  <a:moveTo>
                    <a:pt x="0" y="1714"/>
                  </a:moveTo>
                  <a:cubicBezTo>
                    <a:pt x="0" y="1714"/>
                    <a:pt x="1552" y="1178"/>
                    <a:pt x="3225" y="41"/>
                  </a:cubicBezTo>
                  <a:cubicBezTo>
                    <a:pt x="3225" y="41"/>
                    <a:pt x="4349" y="349"/>
                    <a:pt x="4965" y="1"/>
                  </a:cubicBezTo>
                </a:path>
              </a:pathLst>
            </a:custGeom>
            <a:noFill/>
            <a:ln w="6350" cap="rnd" cmpd="sng">
              <a:solidFill>
                <a:schemeClr val="dk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8"/>
            <p:cNvSpPr/>
            <p:nvPr/>
          </p:nvSpPr>
          <p:spPr>
            <a:xfrm>
              <a:off x="5203675" y="3666088"/>
              <a:ext cx="147875" cy="49550"/>
            </a:xfrm>
            <a:custGeom>
              <a:avLst/>
              <a:gdLst/>
              <a:ahLst/>
              <a:cxnLst/>
              <a:rect l="l" t="t" r="r" b="b"/>
              <a:pathLst>
                <a:path w="5915" h="1982" fill="none" extrusionOk="0">
                  <a:moveTo>
                    <a:pt x="0" y="1"/>
                  </a:moveTo>
                  <a:cubicBezTo>
                    <a:pt x="0" y="1"/>
                    <a:pt x="2543" y="1981"/>
                    <a:pt x="5915" y="1152"/>
                  </a:cubicBezTo>
                </a:path>
              </a:pathLst>
            </a:custGeom>
            <a:noFill/>
            <a:ln w="6350" cap="rnd" cmpd="sng">
              <a:solidFill>
                <a:srgbClr val="681F1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8"/>
            <p:cNvSpPr/>
            <p:nvPr/>
          </p:nvSpPr>
          <p:spPr>
            <a:xfrm>
              <a:off x="4230150" y="3571763"/>
              <a:ext cx="51875" cy="137850"/>
            </a:xfrm>
            <a:custGeom>
              <a:avLst/>
              <a:gdLst/>
              <a:ahLst/>
              <a:cxnLst/>
              <a:rect l="l" t="t" r="r" b="b"/>
              <a:pathLst>
                <a:path w="2075" h="5514" fill="none" extrusionOk="0">
                  <a:moveTo>
                    <a:pt x="1714" y="5513"/>
                  </a:moveTo>
                  <a:cubicBezTo>
                    <a:pt x="1714" y="5513"/>
                    <a:pt x="161" y="4523"/>
                    <a:pt x="2075" y="3078"/>
                  </a:cubicBezTo>
                  <a:cubicBezTo>
                    <a:pt x="2075" y="3078"/>
                    <a:pt x="1" y="1526"/>
                    <a:pt x="2048" y="0"/>
                  </a:cubicBezTo>
                </a:path>
              </a:pathLst>
            </a:custGeom>
            <a:noFill/>
            <a:ln w="6350" cap="rnd" cmpd="sng">
              <a:solidFill>
                <a:srgbClr val="F4E3B8"/>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8"/>
            <p:cNvSpPr/>
            <p:nvPr/>
          </p:nvSpPr>
          <p:spPr>
            <a:xfrm>
              <a:off x="4801875" y="3197063"/>
              <a:ext cx="136850" cy="56575"/>
            </a:xfrm>
            <a:custGeom>
              <a:avLst/>
              <a:gdLst/>
              <a:ahLst/>
              <a:cxnLst/>
              <a:rect l="l" t="t" r="r" b="b"/>
              <a:pathLst>
                <a:path w="5474" h="2263" fill="none" extrusionOk="0">
                  <a:moveTo>
                    <a:pt x="1" y="1473"/>
                  </a:moveTo>
                  <a:cubicBezTo>
                    <a:pt x="1" y="1473"/>
                    <a:pt x="1125" y="1"/>
                    <a:pt x="2396" y="2048"/>
                  </a:cubicBezTo>
                  <a:cubicBezTo>
                    <a:pt x="2396" y="2048"/>
                    <a:pt x="4109" y="108"/>
                    <a:pt x="5474" y="2262"/>
                  </a:cubicBezTo>
                </a:path>
              </a:pathLst>
            </a:custGeom>
            <a:noFill/>
            <a:ln w="6350" cap="rnd" cmpd="sng">
              <a:solidFill>
                <a:srgbClr val="F4E3B8"/>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8"/>
            <p:cNvSpPr/>
            <p:nvPr/>
          </p:nvSpPr>
          <p:spPr>
            <a:xfrm>
              <a:off x="5110325" y="3219488"/>
              <a:ext cx="117125" cy="95375"/>
            </a:xfrm>
            <a:custGeom>
              <a:avLst/>
              <a:gdLst/>
              <a:ahLst/>
              <a:cxnLst/>
              <a:rect l="l" t="t" r="r" b="b"/>
              <a:pathLst>
                <a:path w="4685" h="3815" fill="none" extrusionOk="0">
                  <a:moveTo>
                    <a:pt x="1" y="897"/>
                  </a:moveTo>
                  <a:cubicBezTo>
                    <a:pt x="1" y="897"/>
                    <a:pt x="1633" y="0"/>
                    <a:pt x="1968" y="2369"/>
                  </a:cubicBezTo>
                  <a:cubicBezTo>
                    <a:pt x="1968" y="2369"/>
                    <a:pt x="4323" y="1285"/>
                    <a:pt x="4684" y="3814"/>
                  </a:cubicBezTo>
                </a:path>
              </a:pathLst>
            </a:custGeom>
            <a:noFill/>
            <a:ln w="6350" cap="rnd" cmpd="sng">
              <a:solidFill>
                <a:srgbClr val="F4E3B8"/>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8"/>
            <p:cNvSpPr/>
            <p:nvPr/>
          </p:nvSpPr>
          <p:spPr>
            <a:xfrm>
              <a:off x="4673425" y="3405813"/>
              <a:ext cx="131500" cy="76300"/>
            </a:xfrm>
            <a:custGeom>
              <a:avLst/>
              <a:gdLst/>
              <a:ahLst/>
              <a:cxnLst/>
              <a:rect l="l" t="t" r="r" b="b"/>
              <a:pathLst>
                <a:path w="5260" h="3052" fill="none" extrusionOk="0">
                  <a:moveTo>
                    <a:pt x="0" y="3052"/>
                  </a:moveTo>
                  <a:cubicBezTo>
                    <a:pt x="0" y="3052"/>
                    <a:pt x="375" y="1245"/>
                    <a:pt x="2396" y="2517"/>
                  </a:cubicBezTo>
                  <a:cubicBezTo>
                    <a:pt x="2396" y="2517"/>
                    <a:pt x="3091" y="1"/>
                    <a:pt x="5259" y="1352"/>
                  </a:cubicBezTo>
                </a:path>
              </a:pathLst>
            </a:custGeom>
            <a:noFill/>
            <a:ln w="6350" cap="rnd" cmpd="sng">
              <a:solidFill>
                <a:srgbClr val="F4E3B8"/>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8"/>
            <p:cNvSpPr/>
            <p:nvPr/>
          </p:nvSpPr>
          <p:spPr>
            <a:xfrm>
              <a:off x="4940050" y="3792988"/>
              <a:ext cx="504175" cy="396475"/>
            </a:xfrm>
            <a:custGeom>
              <a:avLst/>
              <a:gdLst/>
              <a:ahLst/>
              <a:cxnLst/>
              <a:rect l="l" t="t" r="r" b="b"/>
              <a:pathLst>
                <a:path w="20167" h="15859" extrusionOk="0">
                  <a:moveTo>
                    <a:pt x="8220" y="1"/>
                  </a:moveTo>
                  <a:cubicBezTo>
                    <a:pt x="7313" y="1"/>
                    <a:pt x="6476" y="151"/>
                    <a:pt x="5768" y="465"/>
                  </a:cubicBezTo>
                  <a:cubicBezTo>
                    <a:pt x="3172" y="1629"/>
                    <a:pt x="0" y="4278"/>
                    <a:pt x="1312" y="8293"/>
                  </a:cubicBezTo>
                  <a:cubicBezTo>
                    <a:pt x="2235" y="11237"/>
                    <a:pt x="3091" y="12334"/>
                    <a:pt x="3720" y="13043"/>
                  </a:cubicBezTo>
                  <a:cubicBezTo>
                    <a:pt x="3158" y="13552"/>
                    <a:pt x="2369" y="15291"/>
                    <a:pt x="5447" y="15653"/>
                  </a:cubicBezTo>
                  <a:cubicBezTo>
                    <a:pt x="6698" y="15811"/>
                    <a:pt x="8041" y="15858"/>
                    <a:pt x="9193" y="15858"/>
                  </a:cubicBezTo>
                  <a:cubicBezTo>
                    <a:pt x="10860" y="15858"/>
                    <a:pt x="12124" y="15760"/>
                    <a:pt x="12124" y="15760"/>
                  </a:cubicBezTo>
                  <a:cubicBezTo>
                    <a:pt x="13275" y="15680"/>
                    <a:pt x="14546" y="15506"/>
                    <a:pt x="15737" y="15158"/>
                  </a:cubicBezTo>
                  <a:cubicBezTo>
                    <a:pt x="19685" y="13632"/>
                    <a:pt x="20166" y="9123"/>
                    <a:pt x="18975" y="6741"/>
                  </a:cubicBezTo>
                  <a:cubicBezTo>
                    <a:pt x="16897" y="2552"/>
                    <a:pt x="11960" y="1"/>
                    <a:pt x="8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8"/>
            <p:cNvSpPr/>
            <p:nvPr/>
          </p:nvSpPr>
          <p:spPr>
            <a:xfrm>
              <a:off x="5174900" y="3550088"/>
              <a:ext cx="440275" cy="347525"/>
            </a:xfrm>
            <a:custGeom>
              <a:avLst/>
              <a:gdLst/>
              <a:ahLst/>
              <a:cxnLst/>
              <a:rect l="l" t="t" r="r" b="b"/>
              <a:pathLst>
                <a:path w="17611" h="13901" extrusionOk="0">
                  <a:moveTo>
                    <a:pt x="13501" y="1"/>
                  </a:moveTo>
                  <a:cubicBezTo>
                    <a:pt x="11310" y="1"/>
                    <a:pt x="8785" y="1769"/>
                    <a:pt x="7547" y="3236"/>
                  </a:cubicBezTo>
                  <a:cubicBezTo>
                    <a:pt x="7294" y="2439"/>
                    <a:pt x="6814" y="1689"/>
                    <a:pt x="6253" y="1689"/>
                  </a:cubicBezTo>
                  <a:cubicBezTo>
                    <a:pt x="6221" y="1689"/>
                    <a:pt x="6189" y="1692"/>
                    <a:pt x="6156" y="1697"/>
                  </a:cubicBezTo>
                  <a:cubicBezTo>
                    <a:pt x="5433" y="1777"/>
                    <a:pt x="4630" y="3008"/>
                    <a:pt x="4135" y="4440"/>
                  </a:cubicBezTo>
                  <a:cubicBezTo>
                    <a:pt x="3885" y="4159"/>
                    <a:pt x="3570" y="3999"/>
                    <a:pt x="3165" y="3999"/>
                  </a:cubicBezTo>
                  <a:cubicBezTo>
                    <a:pt x="3050" y="3999"/>
                    <a:pt x="2927" y="4012"/>
                    <a:pt x="2797" y="4039"/>
                  </a:cubicBezTo>
                  <a:cubicBezTo>
                    <a:pt x="0" y="4601"/>
                    <a:pt x="2248" y="13901"/>
                    <a:pt x="2248" y="13901"/>
                  </a:cubicBezTo>
                  <a:cubicBezTo>
                    <a:pt x="2248" y="13901"/>
                    <a:pt x="8043" y="12643"/>
                    <a:pt x="11843" y="11960"/>
                  </a:cubicBezTo>
                  <a:cubicBezTo>
                    <a:pt x="14292" y="11519"/>
                    <a:pt x="12619" y="10181"/>
                    <a:pt x="10304" y="9485"/>
                  </a:cubicBezTo>
                  <a:cubicBezTo>
                    <a:pt x="12017" y="9204"/>
                    <a:pt x="13690" y="8655"/>
                    <a:pt x="14185" y="7759"/>
                  </a:cubicBezTo>
                  <a:cubicBezTo>
                    <a:pt x="14720" y="6822"/>
                    <a:pt x="14225" y="6287"/>
                    <a:pt x="13301" y="6073"/>
                  </a:cubicBezTo>
                  <a:cubicBezTo>
                    <a:pt x="15643" y="4975"/>
                    <a:pt x="17610" y="3262"/>
                    <a:pt x="16152" y="1322"/>
                  </a:cubicBezTo>
                  <a:cubicBezTo>
                    <a:pt x="15444" y="374"/>
                    <a:pt x="14508" y="1"/>
                    <a:pt x="13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8"/>
            <p:cNvSpPr/>
            <p:nvPr/>
          </p:nvSpPr>
          <p:spPr>
            <a:xfrm>
              <a:off x="5231100" y="3595163"/>
              <a:ext cx="291400" cy="302125"/>
            </a:xfrm>
            <a:custGeom>
              <a:avLst/>
              <a:gdLst/>
              <a:ahLst/>
              <a:cxnLst/>
              <a:rect l="l" t="t" r="r" b="b"/>
              <a:pathLst>
                <a:path w="11656" h="12085" fill="none" extrusionOk="0">
                  <a:moveTo>
                    <a:pt x="11656" y="1"/>
                  </a:moveTo>
                  <a:cubicBezTo>
                    <a:pt x="11656" y="1"/>
                    <a:pt x="2971" y="844"/>
                    <a:pt x="429" y="10077"/>
                  </a:cubicBezTo>
                  <a:cubicBezTo>
                    <a:pt x="268" y="10706"/>
                    <a:pt x="107" y="11375"/>
                    <a:pt x="0" y="12084"/>
                  </a:cubicBezTo>
                </a:path>
              </a:pathLst>
            </a:custGeom>
            <a:noFill/>
            <a:ln w="6350" cap="rnd" cmpd="sng">
              <a:solidFill>
                <a:schemeClr val="dk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8"/>
            <p:cNvSpPr/>
            <p:nvPr/>
          </p:nvSpPr>
          <p:spPr>
            <a:xfrm>
              <a:off x="5273575" y="3701888"/>
              <a:ext cx="145900" cy="65600"/>
            </a:xfrm>
            <a:custGeom>
              <a:avLst/>
              <a:gdLst/>
              <a:ahLst/>
              <a:cxnLst/>
              <a:rect l="l" t="t" r="r" b="b"/>
              <a:pathLst>
                <a:path w="5836" h="2624" fill="none" extrusionOk="0">
                  <a:moveTo>
                    <a:pt x="5835" y="1"/>
                  </a:moveTo>
                  <a:cubicBezTo>
                    <a:pt x="5835" y="1"/>
                    <a:pt x="2088" y="41"/>
                    <a:pt x="1" y="2623"/>
                  </a:cubicBezTo>
                </a:path>
              </a:pathLst>
            </a:custGeom>
            <a:noFill/>
            <a:ln w="6350" cap="rnd" cmpd="sng">
              <a:solidFill>
                <a:schemeClr val="dk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8"/>
            <p:cNvSpPr/>
            <p:nvPr/>
          </p:nvSpPr>
          <p:spPr>
            <a:xfrm>
              <a:off x="5229750" y="3709913"/>
              <a:ext cx="22450" cy="120800"/>
            </a:xfrm>
            <a:custGeom>
              <a:avLst/>
              <a:gdLst/>
              <a:ahLst/>
              <a:cxnLst/>
              <a:rect l="l" t="t" r="r" b="b"/>
              <a:pathLst>
                <a:path w="898" h="4832" fill="none" extrusionOk="0">
                  <a:moveTo>
                    <a:pt x="897" y="1"/>
                  </a:moveTo>
                  <a:cubicBezTo>
                    <a:pt x="897" y="1"/>
                    <a:pt x="1" y="2423"/>
                    <a:pt x="683" y="4832"/>
                  </a:cubicBezTo>
                </a:path>
              </a:pathLst>
            </a:custGeom>
            <a:noFill/>
            <a:ln w="6350" cap="rnd" cmpd="sng">
              <a:solidFill>
                <a:schemeClr val="dk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8"/>
            <p:cNvSpPr/>
            <p:nvPr/>
          </p:nvSpPr>
          <p:spPr>
            <a:xfrm>
              <a:off x="5051125" y="3885563"/>
              <a:ext cx="121775" cy="83650"/>
            </a:xfrm>
            <a:custGeom>
              <a:avLst/>
              <a:gdLst/>
              <a:ahLst/>
              <a:cxnLst/>
              <a:rect l="l" t="t" r="r" b="b"/>
              <a:pathLst>
                <a:path w="4871" h="3346" fill="none" extrusionOk="0">
                  <a:moveTo>
                    <a:pt x="0" y="0"/>
                  </a:moveTo>
                  <a:lnTo>
                    <a:pt x="4871" y="3345"/>
                  </a:lnTo>
                </a:path>
              </a:pathLst>
            </a:custGeom>
            <a:noFill/>
            <a:ln w="6350" cap="rnd" cmpd="sng">
              <a:solidFill>
                <a:schemeClr val="lt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8"/>
            <p:cNvSpPr/>
            <p:nvPr/>
          </p:nvSpPr>
          <p:spPr>
            <a:xfrm>
              <a:off x="5082225" y="3944763"/>
              <a:ext cx="88000" cy="47200"/>
            </a:xfrm>
            <a:custGeom>
              <a:avLst/>
              <a:gdLst/>
              <a:ahLst/>
              <a:cxnLst/>
              <a:rect l="l" t="t" r="r" b="b"/>
              <a:pathLst>
                <a:path w="3520" h="1888" fill="none" extrusionOk="0">
                  <a:moveTo>
                    <a:pt x="1" y="1"/>
                  </a:moveTo>
                  <a:lnTo>
                    <a:pt x="3520" y="1887"/>
                  </a:lnTo>
                </a:path>
              </a:pathLst>
            </a:custGeom>
            <a:noFill/>
            <a:ln w="6350" cap="rnd" cmpd="sng">
              <a:solidFill>
                <a:srgbClr val="681F1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8"/>
            <p:cNvSpPr/>
            <p:nvPr/>
          </p:nvSpPr>
          <p:spPr>
            <a:xfrm>
              <a:off x="5027350" y="3970513"/>
              <a:ext cx="98050" cy="72975"/>
            </a:xfrm>
            <a:custGeom>
              <a:avLst/>
              <a:gdLst/>
              <a:ahLst/>
              <a:cxnLst/>
              <a:rect l="l" t="t" r="r" b="b"/>
              <a:pathLst>
                <a:path w="3922" h="2919" fill="none" extrusionOk="0">
                  <a:moveTo>
                    <a:pt x="1" y="1"/>
                  </a:moveTo>
                  <a:lnTo>
                    <a:pt x="3922" y="2918"/>
                  </a:lnTo>
                </a:path>
              </a:pathLst>
            </a:custGeom>
            <a:noFill/>
            <a:ln w="6350" cap="rnd" cmpd="sng">
              <a:solidFill>
                <a:srgbClr val="681F1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8"/>
            <p:cNvSpPr/>
            <p:nvPr/>
          </p:nvSpPr>
          <p:spPr>
            <a:xfrm>
              <a:off x="5154475" y="3824338"/>
              <a:ext cx="12425" cy="1350"/>
            </a:xfrm>
            <a:custGeom>
              <a:avLst/>
              <a:gdLst/>
              <a:ahLst/>
              <a:cxnLst/>
              <a:rect l="l" t="t" r="r" b="b"/>
              <a:pathLst>
                <a:path w="497" h="54" fill="none" extrusionOk="0">
                  <a:moveTo>
                    <a:pt x="496" y="0"/>
                  </a:moveTo>
                  <a:lnTo>
                    <a:pt x="1" y="54"/>
                  </a:lnTo>
                </a:path>
              </a:pathLst>
            </a:custGeom>
            <a:noFill/>
            <a:ln w="6350" cap="rnd" cmpd="sng">
              <a:solidFill>
                <a:schemeClr val="lt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8"/>
            <p:cNvSpPr/>
            <p:nvPr/>
          </p:nvSpPr>
          <p:spPr>
            <a:xfrm>
              <a:off x="5033375" y="4100338"/>
              <a:ext cx="30800" cy="19075"/>
            </a:xfrm>
            <a:custGeom>
              <a:avLst/>
              <a:gdLst/>
              <a:ahLst/>
              <a:cxnLst/>
              <a:rect l="l" t="t" r="r" b="b"/>
              <a:pathLst>
                <a:path w="1232" h="763" fill="none" extrusionOk="0">
                  <a:moveTo>
                    <a:pt x="1232" y="0"/>
                  </a:moveTo>
                  <a:lnTo>
                    <a:pt x="1" y="763"/>
                  </a:lnTo>
                </a:path>
              </a:pathLst>
            </a:custGeom>
            <a:noFill/>
            <a:ln w="6350" cap="rnd" cmpd="sng">
              <a:solidFill>
                <a:srgbClr val="681F1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8"/>
            <p:cNvSpPr/>
            <p:nvPr/>
          </p:nvSpPr>
          <p:spPr>
            <a:xfrm>
              <a:off x="5362225" y="3918013"/>
              <a:ext cx="46525" cy="112425"/>
            </a:xfrm>
            <a:custGeom>
              <a:avLst/>
              <a:gdLst/>
              <a:ahLst/>
              <a:cxnLst/>
              <a:rect l="l" t="t" r="r" b="b"/>
              <a:pathLst>
                <a:path w="1861" h="4497" fill="none" extrusionOk="0">
                  <a:moveTo>
                    <a:pt x="1" y="0"/>
                  </a:moveTo>
                  <a:cubicBezTo>
                    <a:pt x="1" y="0"/>
                    <a:pt x="1861" y="1874"/>
                    <a:pt x="1352" y="4496"/>
                  </a:cubicBezTo>
                </a:path>
              </a:pathLst>
            </a:custGeom>
            <a:noFill/>
            <a:ln w="6350" cap="rnd" cmpd="sng">
              <a:solidFill>
                <a:schemeClr val="lt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8"/>
            <p:cNvSpPr/>
            <p:nvPr/>
          </p:nvSpPr>
          <p:spPr>
            <a:xfrm>
              <a:off x="3991675" y="3469388"/>
              <a:ext cx="433875" cy="697775"/>
            </a:xfrm>
            <a:custGeom>
              <a:avLst/>
              <a:gdLst/>
              <a:ahLst/>
              <a:cxnLst/>
              <a:rect l="l" t="t" r="r" b="b"/>
              <a:pathLst>
                <a:path w="17355" h="27911" extrusionOk="0">
                  <a:moveTo>
                    <a:pt x="8125" y="1"/>
                  </a:moveTo>
                  <a:cubicBezTo>
                    <a:pt x="6629" y="1"/>
                    <a:pt x="8915" y="2330"/>
                    <a:pt x="10949" y="4165"/>
                  </a:cubicBezTo>
                  <a:lnTo>
                    <a:pt x="10949" y="4165"/>
                  </a:lnTo>
                  <a:cubicBezTo>
                    <a:pt x="10542" y="4016"/>
                    <a:pt x="10087" y="3924"/>
                    <a:pt x="9585" y="3924"/>
                  </a:cubicBezTo>
                  <a:cubicBezTo>
                    <a:pt x="8489" y="3924"/>
                    <a:pt x="7169" y="4364"/>
                    <a:pt x="5632" y="5621"/>
                  </a:cubicBezTo>
                  <a:cubicBezTo>
                    <a:pt x="622" y="9704"/>
                    <a:pt x="1" y="16688"/>
                    <a:pt x="2366" y="16688"/>
                  </a:cubicBezTo>
                  <a:cubicBezTo>
                    <a:pt x="2427" y="16688"/>
                    <a:pt x="2490" y="16683"/>
                    <a:pt x="2554" y="16674"/>
                  </a:cubicBezTo>
                  <a:cubicBezTo>
                    <a:pt x="4063" y="16462"/>
                    <a:pt x="4939" y="13930"/>
                    <a:pt x="5406" y="11875"/>
                  </a:cubicBezTo>
                  <a:lnTo>
                    <a:pt x="5406" y="11875"/>
                  </a:lnTo>
                  <a:cubicBezTo>
                    <a:pt x="4558" y="17034"/>
                    <a:pt x="2950" y="27910"/>
                    <a:pt x="4469" y="27910"/>
                  </a:cubicBezTo>
                  <a:cubicBezTo>
                    <a:pt x="4887" y="27910"/>
                    <a:pt x="5542" y="27086"/>
                    <a:pt x="6515" y="25091"/>
                  </a:cubicBezTo>
                  <a:cubicBezTo>
                    <a:pt x="8402" y="21197"/>
                    <a:pt x="10851" y="8431"/>
                    <a:pt x="10851" y="8431"/>
                  </a:cubicBezTo>
                  <a:cubicBezTo>
                    <a:pt x="10851" y="8431"/>
                    <a:pt x="11399" y="8105"/>
                    <a:pt x="12200" y="8105"/>
                  </a:cubicBezTo>
                  <a:cubicBezTo>
                    <a:pt x="13673" y="8105"/>
                    <a:pt x="16002" y="9206"/>
                    <a:pt x="17355" y="15456"/>
                  </a:cubicBezTo>
                  <a:cubicBezTo>
                    <a:pt x="17355" y="15456"/>
                    <a:pt x="17261" y="3199"/>
                    <a:pt x="10128" y="522"/>
                  </a:cubicBezTo>
                  <a:cubicBezTo>
                    <a:pt x="9158" y="158"/>
                    <a:pt x="8514" y="1"/>
                    <a:pt x="81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8"/>
            <p:cNvSpPr/>
            <p:nvPr/>
          </p:nvSpPr>
          <p:spPr>
            <a:xfrm>
              <a:off x="4070925" y="3465363"/>
              <a:ext cx="300425" cy="325550"/>
            </a:xfrm>
            <a:custGeom>
              <a:avLst/>
              <a:gdLst/>
              <a:ahLst/>
              <a:cxnLst/>
              <a:rect l="l" t="t" r="r" b="b"/>
              <a:pathLst>
                <a:path w="12017" h="13022" fill="none" extrusionOk="0">
                  <a:moveTo>
                    <a:pt x="12017" y="7762"/>
                  </a:moveTo>
                  <a:cubicBezTo>
                    <a:pt x="12017" y="7762"/>
                    <a:pt x="4403" y="1"/>
                    <a:pt x="0" y="13021"/>
                  </a:cubicBezTo>
                </a:path>
              </a:pathLst>
            </a:custGeom>
            <a:noFill/>
            <a:ln w="6350" cap="rnd" cmpd="sng">
              <a:solidFill>
                <a:schemeClr val="dk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8"/>
            <p:cNvSpPr/>
            <p:nvPr/>
          </p:nvSpPr>
          <p:spPr>
            <a:xfrm>
              <a:off x="4235175" y="3637988"/>
              <a:ext cx="26450" cy="175000"/>
            </a:xfrm>
            <a:custGeom>
              <a:avLst/>
              <a:gdLst/>
              <a:ahLst/>
              <a:cxnLst/>
              <a:rect l="l" t="t" r="r" b="b"/>
              <a:pathLst>
                <a:path w="1058" h="7000" fill="none" extrusionOk="0">
                  <a:moveTo>
                    <a:pt x="1058" y="1"/>
                  </a:moveTo>
                  <a:lnTo>
                    <a:pt x="0" y="6999"/>
                  </a:lnTo>
                </a:path>
              </a:pathLst>
            </a:custGeom>
            <a:noFill/>
            <a:ln w="6350" cap="rnd" cmpd="sng">
              <a:solidFill>
                <a:schemeClr val="dk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8"/>
            <p:cNvSpPr/>
            <p:nvPr/>
          </p:nvSpPr>
          <p:spPr>
            <a:xfrm>
              <a:off x="4323150" y="3739563"/>
              <a:ext cx="431925" cy="819300"/>
            </a:xfrm>
            <a:custGeom>
              <a:avLst/>
              <a:gdLst/>
              <a:ahLst/>
              <a:cxnLst/>
              <a:rect l="l" t="t" r="r" b="b"/>
              <a:pathLst>
                <a:path w="17277" h="32772" extrusionOk="0">
                  <a:moveTo>
                    <a:pt x="4963" y="0"/>
                  </a:moveTo>
                  <a:cubicBezTo>
                    <a:pt x="4836" y="0"/>
                    <a:pt x="4707" y="6"/>
                    <a:pt x="4577" y="19"/>
                  </a:cubicBezTo>
                  <a:cubicBezTo>
                    <a:pt x="2945" y="166"/>
                    <a:pt x="1098" y="902"/>
                    <a:pt x="536" y="3257"/>
                  </a:cubicBezTo>
                  <a:cubicBezTo>
                    <a:pt x="0" y="5544"/>
                    <a:pt x="11653" y="32771"/>
                    <a:pt x="14779" y="32771"/>
                  </a:cubicBezTo>
                  <a:cubicBezTo>
                    <a:pt x="14853" y="32771"/>
                    <a:pt x="14923" y="32755"/>
                    <a:pt x="14988" y="32724"/>
                  </a:cubicBezTo>
                  <a:cubicBezTo>
                    <a:pt x="17276" y="31559"/>
                    <a:pt x="10987" y="8276"/>
                    <a:pt x="8659" y="2521"/>
                  </a:cubicBezTo>
                  <a:cubicBezTo>
                    <a:pt x="8038" y="1008"/>
                    <a:pt x="6590" y="0"/>
                    <a:pt x="49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8"/>
            <p:cNvSpPr/>
            <p:nvPr/>
          </p:nvSpPr>
          <p:spPr>
            <a:xfrm>
              <a:off x="4383050" y="3979563"/>
              <a:ext cx="144200" cy="330550"/>
            </a:xfrm>
            <a:custGeom>
              <a:avLst/>
              <a:gdLst/>
              <a:ahLst/>
              <a:cxnLst/>
              <a:rect l="l" t="t" r="r" b="b"/>
              <a:pathLst>
                <a:path w="5768" h="13222" extrusionOk="0">
                  <a:moveTo>
                    <a:pt x="0" y="0"/>
                  </a:moveTo>
                  <a:cubicBezTo>
                    <a:pt x="1" y="3"/>
                    <a:pt x="3854" y="9408"/>
                    <a:pt x="5767" y="13221"/>
                  </a:cubicBezTo>
                  <a:lnTo>
                    <a:pt x="0" y="0"/>
                  </a:lnTo>
                  <a:close/>
                </a:path>
              </a:pathLst>
            </a:custGeom>
            <a:solidFill>
              <a:srgbClr val="E53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8"/>
            <p:cNvSpPr/>
            <p:nvPr/>
          </p:nvSpPr>
          <p:spPr>
            <a:xfrm>
              <a:off x="4497450" y="4111713"/>
              <a:ext cx="109075" cy="23775"/>
            </a:xfrm>
            <a:custGeom>
              <a:avLst/>
              <a:gdLst/>
              <a:ahLst/>
              <a:cxnLst/>
              <a:rect l="l" t="t" r="r" b="b"/>
              <a:pathLst>
                <a:path w="4363" h="951" fill="none" extrusionOk="0">
                  <a:moveTo>
                    <a:pt x="4363" y="134"/>
                  </a:moveTo>
                  <a:cubicBezTo>
                    <a:pt x="4363" y="134"/>
                    <a:pt x="2878" y="0"/>
                    <a:pt x="1" y="950"/>
                  </a:cubicBezTo>
                </a:path>
              </a:pathLst>
            </a:custGeom>
            <a:noFill/>
            <a:ln w="6350" cap="rnd" cmpd="sng">
              <a:solidFill>
                <a:srgbClr val="681F1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8"/>
            <p:cNvSpPr/>
            <p:nvPr/>
          </p:nvSpPr>
          <p:spPr>
            <a:xfrm>
              <a:off x="4480725" y="4027388"/>
              <a:ext cx="104725" cy="26800"/>
            </a:xfrm>
            <a:custGeom>
              <a:avLst/>
              <a:gdLst/>
              <a:ahLst/>
              <a:cxnLst/>
              <a:rect l="l" t="t" r="r" b="b"/>
              <a:pathLst>
                <a:path w="4189" h="1072" fill="none" extrusionOk="0">
                  <a:moveTo>
                    <a:pt x="4189" y="416"/>
                  </a:moveTo>
                  <a:cubicBezTo>
                    <a:pt x="4189" y="416"/>
                    <a:pt x="1887" y="1"/>
                    <a:pt x="0" y="1071"/>
                  </a:cubicBezTo>
                </a:path>
              </a:pathLst>
            </a:custGeom>
            <a:noFill/>
            <a:ln w="6350" cap="rnd" cmpd="sng">
              <a:solidFill>
                <a:srgbClr val="681F1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8"/>
            <p:cNvSpPr/>
            <p:nvPr/>
          </p:nvSpPr>
          <p:spPr>
            <a:xfrm>
              <a:off x="4560675" y="4185638"/>
              <a:ext cx="65600" cy="26125"/>
            </a:xfrm>
            <a:custGeom>
              <a:avLst/>
              <a:gdLst/>
              <a:ahLst/>
              <a:cxnLst/>
              <a:rect l="l" t="t" r="r" b="b"/>
              <a:pathLst>
                <a:path w="2624" h="1045" fill="none" extrusionOk="0">
                  <a:moveTo>
                    <a:pt x="2623" y="0"/>
                  </a:moveTo>
                  <a:cubicBezTo>
                    <a:pt x="2623" y="0"/>
                    <a:pt x="1232" y="214"/>
                    <a:pt x="1" y="1044"/>
                  </a:cubicBezTo>
                </a:path>
              </a:pathLst>
            </a:custGeom>
            <a:noFill/>
            <a:ln w="6350" cap="rnd" cmpd="sng">
              <a:solidFill>
                <a:srgbClr val="681F1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8"/>
            <p:cNvSpPr/>
            <p:nvPr/>
          </p:nvSpPr>
          <p:spPr>
            <a:xfrm>
              <a:off x="4576075" y="4270938"/>
              <a:ext cx="80300" cy="16075"/>
            </a:xfrm>
            <a:custGeom>
              <a:avLst/>
              <a:gdLst/>
              <a:ahLst/>
              <a:cxnLst/>
              <a:rect l="l" t="t" r="r" b="b"/>
              <a:pathLst>
                <a:path w="3212" h="643" fill="none" extrusionOk="0">
                  <a:moveTo>
                    <a:pt x="3212" y="121"/>
                  </a:moveTo>
                  <a:cubicBezTo>
                    <a:pt x="3212" y="121"/>
                    <a:pt x="1740" y="1"/>
                    <a:pt x="0" y="643"/>
                  </a:cubicBezTo>
                </a:path>
              </a:pathLst>
            </a:custGeom>
            <a:noFill/>
            <a:ln w="6350" cap="rnd" cmpd="sng">
              <a:solidFill>
                <a:srgbClr val="681F1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8"/>
            <p:cNvSpPr/>
            <p:nvPr/>
          </p:nvSpPr>
          <p:spPr>
            <a:xfrm>
              <a:off x="4622900" y="4068213"/>
              <a:ext cx="73300" cy="316500"/>
            </a:xfrm>
            <a:custGeom>
              <a:avLst/>
              <a:gdLst/>
              <a:ahLst/>
              <a:cxnLst/>
              <a:rect l="l" t="t" r="r" b="b"/>
              <a:pathLst>
                <a:path w="2932" h="12660" fill="none" extrusionOk="0">
                  <a:moveTo>
                    <a:pt x="1" y="0"/>
                  </a:moveTo>
                  <a:cubicBezTo>
                    <a:pt x="1" y="0"/>
                    <a:pt x="2557" y="10224"/>
                    <a:pt x="2931" y="12659"/>
                  </a:cubicBezTo>
                </a:path>
              </a:pathLst>
            </a:custGeom>
            <a:noFill/>
            <a:ln w="6350" cap="rnd" cmpd="sng">
              <a:solidFill>
                <a:srgbClr val="681F1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8"/>
            <p:cNvSpPr/>
            <p:nvPr/>
          </p:nvSpPr>
          <p:spPr>
            <a:xfrm>
              <a:off x="4519525" y="3957138"/>
              <a:ext cx="26450" cy="2050"/>
            </a:xfrm>
            <a:custGeom>
              <a:avLst/>
              <a:gdLst/>
              <a:ahLst/>
              <a:cxnLst/>
              <a:rect l="l" t="t" r="r" b="b"/>
              <a:pathLst>
                <a:path w="1058" h="82" fill="none" extrusionOk="0">
                  <a:moveTo>
                    <a:pt x="1058" y="1"/>
                  </a:moveTo>
                  <a:lnTo>
                    <a:pt x="1" y="81"/>
                  </a:lnTo>
                </a:path>
              </a:pathLst>
            </a:custGeom>
            <a:noFill/>
            <a:ln w="6350" cap="rnd" cmpd="sng">
              <a:solidFill>
                <a:schemeClr val="dk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8"/>
            <p:cNvSpPr/>
            <p:nvPr/>
          </p:nvSpPr>
          <p:spPr>
            <a:xfrm>
              <a:off x="4555650" y="3791413"/>
              <a:ext cx="376725" cy="509700"/>
            </a:xfrm>
            <a:custGeom>
              <a:avLst/>
              <a:gdLst/>
              <a:ahLst/>
              <a:cxnLst/>
              <a:rect l="l" t="t" r="r" b="b"/>
              <a:pathLst>
                <a:path w="15069" h="20388" extrusionOk="0">
                  <a:moveTo>
                    <a:pt x="7363" y="1"/>
                  </a:moveTo>
                  <a:cubicBezTo>
                    <a:pt x="6306" y="1"/>
                    <a:pt x="5222" y="280"/>
                    <a:pt x="4176" y="688"/>
                  </a:cubicBezTo>
                  <a:cubicBezTo>
                    <a:pt x="991" y="1919"/>
                    <a:pt x="1" y="6764"/>
                    <a:pt x="2088" y="12130"/>
                  </a:cubicBezTo>
                  <a:cubicBezTo>
                    <a:pt x="3913" y="16821"/>
                    <a:pt x="7498" y="20387"/>
                    <a:pt x="10507" y="20387"/>
                  </a:cubicBezTo>
                  <a:cubicBezTo>
                    <a:pt x="10940" y="20387"/>
                    <a:pt x="11361" y="20313"/>
                    <a:pt x="11763" y="20158"/>
                  </a:cubicBezTo>
                  <a:cubicBezTo>
                    <a:pt x="14948" y="18914"/>
                    <a:pt x="15069" y="10136"/>
                    <a:pt x="12981" y="4770"/>
                  </a:cubicBezTo>
                  <a:cubicBezTo>
                    <a:pt x="11579" y="1166"/>
                    <a:pt x="9526" y="1"/>
                    <a:pt x="7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8"/>
            <p:cNvSpPr/>
            <p:nvPr/>
          </p:nvSpPr>
          <p:spPr>
            <a:xfrm>
              <a:off x="4844700" y="3757938"/>
              <a:ext cx="327200" cy="521375"/>
            </a:xfrm>
            <a:custGeom>
              <a:avLst/>
              <a:gdLst/>
              <a:ahLst/>
              <a:cxnLst/>
              <a:rect l="l" t="t" r="r" b="b"/>
              <a:pathLst>
                <a:path w="13088" h="20855" extrusionOk="0">
                  <a:moveTo>
                    <a:pt x="5932" y="1"/>
                  </a:moveTo>
                  <a:cubicBezTo>
                    <a:pt x="3223" y="1"/>
                    <a:pt x="1337" y="1353"/>
                    <a:pt x="710" y="6323"/>
                  </a:cubicBezTo>
                  <a:cubicBezTo>
                    <a:pt x="1" y="12063"/>
                    <a:pt x="1232" y="20414"/>
                    <a:pt x="4631" y="20828"/>
                  </a:cubicBezTo>
                  <a:cubicBezTo>
                    <a:pt x="4774" y="20846"/>
                    <a:pt x="4918" y="20854"/>
                    <a:pt x="5062" y="20854"/>
                  </a:cubicBezTo>
                  <a:cubicBezTo>
                    <a:pt x="8341" y="20854"/>
                    <a:pt x="11686" y="16400"/>
                    <a:pt x="12379" y="10926"/>
                  </a:cubicBezTo>
                  <a:cubicBezTo>
                    <a:pt x="13088" y="5185"/>
                    <a:pt x="10612" y="515"/>
                    <a:pt x="7227" y="87"/>
                  </a:cubicBezTo>
                  <a:cubicBezTo>
                    <a:pt x="6777" y="32"/>
                    <a:pt x="6345" y="1"/>
                    <a:pt x="59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8"/>
            <p:cNvSpPr/>
            <p:nvPr/>
          </p:nvSpPr>
          <p:spPr>
            <a:xfrm>
              <a:off x="4770425" y="3639588"/>
              <a:ext cx="137200" cy="172400"/>
            </a:xfrm>
            <a:custGeom>
              <a:avLst/>
              <a:gdLst/>
              <a:ahLst/>
              <a:cxnLst/>
              <a:rect l="l" t="t" r="r" b="b"/>
              <a:pathLst>
                <a:path w="5488" h="6896" extrusionOk="0">
                  <a:moveTo>
                    <a:pt x="3784" y="0"/>
                  </a:moveTo>
                  <a:cubicBezTo>
                    <a:pt x="1708" y="0"/>
                    <a:pt x="1" y="2439"/>
                    <a:pt x="1" y="2439"/>
                  </a:cubicBezTo>
                  <a:cubicBezTo>
                    <a:pt x="2847" y="5020"/>
                    <a:pt x="678" y="6868"/>
                    <a:pt x="605" y="6895"/>
                  </a:cubicBezTo>
                  <a:lnTo>
                    <a:pt x="605" y="6895"/>
                  </a:lnTo>
                  <a:lnTo>
                    <a:pt x="5487" y="6226"/>
                  </a:lnTo>
                  <a:cubicBezTo>
                    <a:pt x="3333" y="5142"/>
                    <a:pt x="4082" y="17"/>
                    <a:pt x="4082" y="17"/>
                  </a:cubicBezTo>
                  <a:cubicBezTo>
                    <a:pt x="3982" y="6"/>
                    <a:pt x="3883" y="0"/>
                    <a:pt x="3784" y="0"/>
                  </a:cubicBezTo>
                  <a:close/>
                  <a:moveTo>
                    <a:pt x="605" y="6895"/>
                  </a:moveTo>
                  <a:lnTo>
                    <a:pt x="603" y="6895"/>
                  </a:lnTo>
                  <a:cubicBezTo>
                    <a:pt x="603" y="6895"/>
                    <a:pt x="603" y="6895"/>
                    <a:pt x="603" y="6895"/>
                  </a:cubicBezTo>
                  <a:cubicBezTo>
                    <a:pt x="604" y="6895"/>
                    <a:pt x="604" y="6895"/>
                    <a:pt x="605" y="68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8"/>
            <p:cNvSpPr/>
            <p:nvPr/>
          </p:nvSpPr>
          <p:spPr>
            <a:xfrm>
              <a:off x="4722600" y="3767613"/>
              <a:ext cx="332225" cy="521250"/>
            </a:xfrm>
            <a:custGeom>
              <a:avLst/>
              <a:gdLst/>
              <a:ahLst/>
              <a:cxnLst/>
              <a:rect l="l" t="t" r="r" b="b"/>
              <a:pathLst>
                <a:path w="13289" h="20850" extrusionOk="0">
                  <a:moveTo>
                    <a:pt x="6445" y="0"/>
                  </a:moveTo>
                  <a:cubicBezTo>
                    <a:pt x="5931" y="0"/>
                    <a:pt x="5408" y="43"/>
                    <a:pt x="4885" y="115"/>
                  </a:cubicBezTo>
                  <a:cubicBezTo>
                    <a:pt x="2449" y="449"/>
                    <a:pt x="696" y="1333"/>
                    <a:pt x="201" y="3888"/>
                  </a:cubicBezTo>
                  <a:cubicBezTo>
                    <a:pt x="0" y="4919"/>
                    <a:pt x="0" y="6203"/>
                    <a:pt x="214" y="7823"/>
                  </a:cubicBezTo>
                  <a:cubicBezTo>
                    <a:pt x="981" y="13384"/>
                    <a:pt x="4157" y="20850"/>
                    <a:pt x="7440" y="20850"/>
                  </a:cubicBezTo>
                  <a:cubicBezTo>
                    <a:pt x="7538" y="20850"/>
                    <a:pt x="7637" y="20843"/>
                    <a:pt x="7735" y="20829"/>
                  </a:cubicBezTo>
                  <a:cubicBezTo>
                    <a:pt x="11134" y="20361"/>
                    <a:pt x="13288" y="11864"/>
                    <a:pt x="12499" y="6137"/>
                  </a:cubicBezTo>
                  <a:cubicBezTo>
                    <a:pt x="11842" y="1299"/>
                    <a:pt x="9285" y="0"/>
                    <a:pt x="64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8"/>
            <p:cNvSpPr/>
            <p:nvPr/>
          </p:nvSpPr>
          <p:spPr>
            <a:xfrm>
              <a:off x="4728275" y="3963838"/>
              <a:ext cx="22450" cy="102050"/>
            </a:xfrm>
            <a:custGeom>
              <a:avLst/>
              <a:gdLst/>
              <a:ahLst/>
              <a:cxnLst/>
              <a:rect l="l" t="t" r="r" b="b"/>
              <a:pathLst>
                <a:path w="898" h="4082" fill="none" extrusionOk="0">
                  <a:moveTo>
                    <a:pt x="897" y="4082"/>
                  </a:moveTo>
                  <a:cubicBezTo>
                    <a:pt x="483" y="2690"/>
                    <a:pt x="188" y="1285"/>
                    <a:pt x="1" y="0"/>
                  </a:cubicBezTo>
                </a:path>
              </a:pathLst>
            </a:custGeom>
            <a:noFill/>
            <a:ln w="6350" cap="rnd" cmpd="sng">
              <a:solidFill>
                <a:schemeClr val="dk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8"/>
            <p:cNvSpPr/>
            <p:nvPr/>
          </p:nvSpPr>
          <p:spPr>
            <a:xfrm>
              <a:off x="4612525" y="3996613"/>
              <a:ext cx="15750" cy="70275"/>
            </a:xfrm>
            <a:custGeom>
              <a:avLst/>
              <a:gdLst/>
              <a:ahLst/>
              <a:cxnLst/>
              <a:rect l="l" t="t" r="r" b="b"/>
              <a:pathLst>
                <a:path w="630" h="2811" fill="none" extrusionOk="0">
                  <a:moveTo>
                    <a:pt x="630" y="2811"/>
                  </a:moveTo>
                  <a:cubicBezTo>
                    <a:pt x="362" y="1861"/>
                    <a:pt x="161" y="911"/>
                    <a:pt x="1" y="1"/>
                  </a:cubicBezTo>
                </a:path>
              </a:pathLst>
            </a:custGeom>
            <a:noFill/>
            <a:ln w="6350" cap="rnd" cmpd="sng">
              <a:solidFill>
                <a:srgbClr val="681F1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8"/>
            <p:cNvSpPr/>
            <p:nvPr/>
          </p:nvSpPr>
          <p:spPr>
            <a:xfrm>
              <a:off x="4818275" y="4218088"/>
              <a:ext cx="23100" cy="30800"/>
            </a:xfrm>
            <a:custGeom>
              <a:avLst/>
              <a:gdLst/>
              <a:ahLst/>
              <a:cxnLst/>
              <a:rect l="l" t="t" r="r" b="b"/>
              <a:pathLst>
                <a:path w="924" h="1232" fill="none" extrusionOk="0">
                  <a:moveTo>
                    <a:pt x="924" y="1231"/>
                  </a:moveTo>
                  <a:cubicBezTo>
                    <a:pt x="603" y="857"/>
                    <a:pt x="295" y="442"/>
                    <a:pt x="0" y="0"/>
                  </a:cubicBezTo>
                </a:path>
              </a:pathLst>
            </a:custGeom>
            <a:noFill/>
            <a:ln w="6350" cap="rnd" cmpd="sng">
              <a:solidFill>
                <a:srgbClr val="681F1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8"/>
            <p:cNvSpPr/>
            <p:nvPr/>
          </p:nvSpPr>
          <p:spPr>
            <a:xfrm>
              <a:off x="4874150" y="3968188"/>
              <a:ext cx="169300" cy="322175"/>
            </a:xfrm>
            <a:custGeom>
              <a:avLst/>
              <a:gdLst/>
              <a:ahLst/>
              <a:cxnLst/>
              <a:rect l="l" t="t" r="r" b="b"/>
              <a:pathLst>
                <a:path w="6772" h="12887" fill="none" extrusionOk="0">
                  <a:moveTo>
                    <a:pt x="6611" y="0"/>
                  </a:moveTo>
                  <a:cubicBezTo>
                    <a:pt x="6771" y="5540"/>
                    <a:pt x="4737" y="12378"/>
                    <a:pt x="1686" y="12806"/>
                  </a:cubicBezTo>
                  <a:cubicBezTo>
                    <a:pt x="1124" y="12887"/>
                    <a:pt x="549" y="12740"/>
                    <a:pt x="0" y="12378"/>
                  </a:cubicBezTo>
                </a:path>
              </a:pathLst>
            </a:custGeom>
            <a:noFill/>
            <a:ln w="6350" cap="rnd" cmpd="sng">
              <a:solidFill>
                <a:schemeClr val="lt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8"/>
            <p:cNvSpPr/>
            <p:nvPr/>
          </p:nvSpPr>
          <p:spPr>
            <a:xfrm>
              <a:off x="4873150" y="3764788"/>
              <a:ext cx="161925" cy="156250"/>
            </a:xfrm>
            <a:custGeom>
              <a:avLst/>
              <a:gdLst/>
              <a:ahLst/>
              <a:cxnLst/>
              <a:rect l="l" t="t" r="r" b="b"/>
              <a:pathLst>
                <a:path w="6477" h="6250" fill="none" extrusionOk="0">
                  <a:moveTo>
                    <a:pt x="0" y="134"/>
                  </a:moveTo>
                  <a:cubicBezTo>
                    <a:pt x="2984" y="0"/>
                    <a:pt x="5781" y="1165"/>
                    <a:pt x="6477" y="6250"/>
                  </a:cubicBezTo>
                </a:path>
              </a:pathLst>
            </a:custGeom>
            <a:noFill/>
            <a:ln w="6350" cap="rnd" cmpd="sng">
              <a:solidFill>
                <a:schemeClr val="lt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8"/>
            <p:cNvSpPr/>
            <p:nvPr/>
          </p:nvSpPr>
          <p:spPr>
            <a:xfrm>
              <a:off x="4809250" y="3678813"/>
              <a:ext cx="22425" cy="23425"/>
            </a:xfrm>
            <a:custGeom>
              <a:avLst/>
              <a:gdLst/>
              <a:ahLst/>
              <a:cxnLst/>
              <a:rect l="l" t="t" r="r" b="b"/>
              <a:pathLst>
                <a:path w="897" h="937" fill="none" extrusionOk="0">
                  <a:moveTo>
                    <a:pt x="0" y="937"/>
                  </a:moveTo>
                  <a:cubicBezTo>
                    <a:pt x="0" y="937"/>
                    <a:pt x="549" y="121"/>
                    <a:pt x="897" y="0"/>
                  </a:cubicBezTo>
                </a:path>
              </a:pathLst>
            </a:custGeom>
            <a:noFill/>
            <a:ln w="6350" cap="rnd" cmpd="sng">
              <a:solidFill>
                <a:schemeClr val="dk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8"/>
            <p:cNvSpPr/>
            <p:nvPr/>
          </p:nvSpPr>
          <p:spPr>
            <a:xfrm>
              <a:off x="4814600" y="3708238"/>
              <a:ext cx="8375" cy="7725"/>
            </a:xfrm>
            <a:custGeom>
              <a:avLst/>
              <a:gdLst/>
              <a:ahLst/>
              <a:cxnLst/>
              <a:rect l="l" t="t" r="r" b="b"/>
              <a:pathLst>
                <a:path w="335" h="309" fill="none" extrusionOk="0">
                  <a:moveTo>
                    <a:pt x="0" y="309"/>
                  </a:moveTo>
                  <a:lnTo>
                    <a:pt x="335" y="1"/>
                  </a:lnTo>
                </a:path>
              </a:pathLst>
            </a:custGeom>
            <a:noFill/>
            <a:ln w="6350" cap="rnd" cmpd="sng">
              <a:solidFill>
                <a:schemeClr val="dk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8"/>
            <p:cNvSpPr/>
            <p:nvPr/>
          </p:nvSpPr>
          <p:spPr>
            <a:xfrm>
              <a:off x="4727625" y="3777163"/>
              <a:ext cx="84650" cy="88350"/>
            </a:xfrm>
            <a:custGeom>
              <a:avLst/>
              <a:gdLst/>
              <a:ahLst/>
              <a:cxnLst/>
              <a:rect l="l" t="t" r="r" b="b"/>
              <a:pathLst>
                <a:path w="3386" h="3534" fill="none" extrusionOk="0">
                  <a:moveTo>
                    <a:pt x="3386" y="0"/>
                  </a:moveTo>
                  <a:cubicBezTo>
                    <a:pt x="3386" y="0"/>
                    <a:pt x="228" y="603"/>
                    <a:pt x="0" y="3533"/>
                  </a:cubicBezTo>
                </a:path>
              </a:pathLst>
            </a:custGeom>
            <a:noFill/>
            <a:ln w="6350" cap="rnd" cmpd="sng">
              <a:solidFill>
                <a:schemeClr val="dk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8"/>
            <p:cNvSpPr/>
            <p:nvPr/>
          </p:nvSpPr>
          <p:spPr>
            <a:xfrm>
              <a:off x="5097625" y="3860138"/>
              <a:ext cx="32125" cy="154225"/>
            </a:xfrm>
            <a:custGeom>
              <a:avLst/>
              <a:gdLst/>
              <a:ahLst/>
              <a:cxnLst/>
              <a:rect l="l" t="t" r="r" b="b"/>
              <a:pathLst>
                <a:path w="1285" h="6169" fill="none" extrusionOk="0">
                  <a:moveTo>
                    <a:pt x="0" y="0"/>
                  </a:moveTo>
                  <a:cubicBezTo>
                    <a:pt x="0" y="0"/>
                    <a:pt x="1285" y="2248"/>
                    <a:pt x="990" y="6169"/>
                  </a:cubicBezTo>
                </a:path>
              </a:pathLst>
            </a:custGeom>
            <a:noFill/>
            <a:ln w="6350" cap="rnd" cmpd="sng">
              <a:solidFill>
                <a:schemeClr val="lt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8"/>
            <p:cNvSpPr/>
            <p:nvPr/>
          </p:nvSpPr>
          <p:spPr>
            <a:xfrm>
              <a:off x="4213100" y="4844013"/>
              <a:ext cx="1491050" cy="237525"/>
            </a:xfrm>
            <a:custGeom>
              <a:avLst/>
              <a:gdLst/>
              <a:ahLst/>
              <a:cxnLst/>
              <a:rect l="l" t="t" r="r" b="b"/>
              <a:pathLst>
                <a:path w="59642" h="9501" extrusionOk="0">
                  <a:moveTo>
                    <a:pt x="14385" y="0"/>
                  </a:moveTo>
                  <a:cubicBezTo>
                    <a:pt x="14385" y="0"/>
                    <a:pt x="0" y="1526"/>
                    <a:pt x="281" y="5313"/>
                  </a:cubicBezTo>
                  <a:cubicBezTo>
                    <a:pt x="499" y="8212"/>
                    <a:pt x="12290" y="9501"/>
                    <a:pt x="25082" y="9501"/>
                  </a:cubicBezTo>
                  <a:cubicBezTo>
                    <a:pt x="39039" y="9501"/>
                    <a:pt x="54187" y="7966"/>
                    <a:pt x="56792" y="5313"/>
                  </a:cubicBezTo>
                  <a:cubicBezTo>
                    <a:pt x="59642" y="4510"/>
                    <a:pt x="54383" y="1820"/>
                    <a:pt x="47839" y="870"/>
                  </a:cubicBezTo>
                  <a:cubicBezTo>
                    <a:pt x="42326" y="67"/>
                    <a:pt x="14385" y="0"/>
                    <a:pt x="14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8"/>
            <p:cNvSpPr/>
            <p:nvPr/>
          </p:nvSpPr>
          <p:spPr>
            <a:xfrm>
              <a:off x="4371325" y="3973438"/>
              <a:ext cx="1067550" cy="998450"/>
            </a:xfrm>
            <a:custGeom>
              <a:avLst/>
              <a:gdLst/>
              <a:ahLst/>
              <a:cxnLst/>
              <a:rect l="l" t="t" r="r" b="b"/>
              <a:pathLst>
                <a:path w="42702" h="39938" extrusionOk="0">
                  <a:moveTo>
                    <a:pt x="216" y="1"/>
                  </a:moveTo>
                  <a:cubicBezTo>
                    <a:pt x="78" y="1"/>
                    <a:pt x="1" y="35"/>
                    <a:pt x="1" y="111"/>
                  </a:cubicBezTo>
                  <a:lnTo>
                    <a:pt x="3172" y="36014"/>
                  </a:lnTo>
                  <a:lnTo>
                    <a:pt x="2088" y="38757"/>
                  </a:lnTo>
                  <a:cubicBezTo>
                    <a:pt x="2088" y="38757"/>
                    <a:pt x="12557" y="39937"/>
                    <a:pt x="23998" y="39937"/>
                  </a:cubicBezTo>
                  <a:cubicBezTo>
                    <a:pt x="29915" y="39937"/>
                    <a:pt x="36093" y="39622"/>
                    <a:pt x="41216" y="38664"/>
                  </a:cubicBezTo>
                  <a:lnTo>
                    <a:pt x="39503" y="36536"/>
                  </a:lnTo>
                  <a:lnTo>
                    <a:pt x="42701" y="1075"/>
                  </a:lnTo>
                  <a:cubicBezTo>
                    <a:pt x="42691" y="836"/>
                    <a:pt x="42423" y="743"/>
                    <a:pt x="42019" y="743"/>
                  </a:cubicBezTo>
                  <a:cubicBezTo>
                    <a:pt x="40883" y="743"/>
                    <a:pt x="38670" y="1478"/>
                    <a:pt x="38058" y="1784"/>
                  </a:cubicBezTo>
                  <a:lnTo>
                    <a:pt x="36291" y="2708"/>
                  </a:lnTo>
                  <a:cubicBezTo>
                    <a:pt x="36291" y="2708"/>
                    <a:pt x="32718" y="305"/>
                    <a:pt x="31981" y="305"/>
                  </a:cubicBezTo>
                  <a:cubicBezTo>
                    <a:pt x="31942" y="305"/>
                    <a:pt x="31911" y="311"/>
                    <a:pt x="31889" y="326"/>
                  </a:cubicBezTo>
                  <a:lnTo>
                    <a:pt x="29253" y="2012"/>
                  </a:lnTo>
                  <a:cubicBezTo>
                    <a:pt x="29253" y="2012"/>
                    <a:pt x="24569" y="101"/>
                    <a:pt x="23896" y="101"/>
                  </a:cubicBezTo>
                  <a:cubicBezTo>
                    <a:pt x="23868" y="101"/>
                    <a:pt x="23847" y="104"/>
                    <a:pt x="23833" y="111"/>
                  </a:cubicBezTo>
                  <a:lnTo>
                    <a:pt x="20046" y="2012"/>
                  </a:lnTo>
                  <a:cubicBezTo>
                    <a:pt x="20046" y="2012"/>
                    <a:pt x="17112" y="176"/>
                    <a:pt x="16451" y="176"/>
                  </a:cubicBezTo>
                  <a:cubicBezTo>
                    <a:pt x="16416" y="176"/>
                    <a:pt x="16388" y="181"/>
                    <a:pt x="16366" y="192"/>
                  </a:cubicBezTo>
                  <a:lnTo>
                    <a:pt x="12780" y="2012"/>
                  </a:lnTo>
                  <a:cubicBezTo>
                    <a:pt x="12780" y="2012"/>
                    <a:pt x="10373" y="212"/>
                    <a:pt x="9731" y="212"/>
                  </a:cubicBezTo>
                  <a:cubicBezTo>
                    <a:pt x="9692" y="212"/>
                    <a:pt x="9660" y="218"/>
                    <a:pt x="9635" y="232"/>
                  </a:cubicBezTo>
                  <a:lnTo>
                    <a:pt x="6370" y="2212"/>
                  </a:lnTo>
                  <a:cubicBezTo>
                    <a:pt x="6370" y="2212"/>
                    <a:pt x="6370" y="2212"/>
                    <a:pt x="6370" y="2212"/>
                  </a:cubicBezTo>
                  <a:cubicBezTo>
                    <a:pt x="6343" y="2212"/>
                    <a:pt x="1324" y="1"/>
                    <a:pt x="216" y="1"/>
                  </a:cubicBezTo>
                  <a:close/>
                </a:path>
              </a:pathLst>
            </a:custGeom>
            <a:solidFill>
              <a:srgbClr val="E8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8"/>
            <p:cNvSpPr/>
            <p:nvPr/>
          </p:nvSpPr>
          <p:spPr>
            <a:xfrm>
              <a:off x="4386375" y="3973213"/>
              <a:ext cx="144225" cy="55875"/>
            </a:xfrm>
            <a:custGeom>
              <a:avLst/>
              <a:gdLst/>
              <a:ahLst/>
              <a:cxnLst/>
              <a:rect l="l" t="t" r="r" b="b"/>
              <a:pathLst>
                <a:path w="5769" h="2235" fill="none" extrusionOk="0">
                  <a:moveTo>
                    <a:pt x="1" y="0"/>
                  </a:moveTo>
                  <a:lnTo>
                    <a:pt x="5768" y="2235"/>
                  </a:lnTo>
                </a:path>
              </a:pathLst>
            </a:custGeom>
            <a:noFill/>
            <a:ln w="6350" cap="rnd" cmpd="sng">
              <a:solidFill>
                <a:schemeClr val="dk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8"/>
            <p:cNvSpPr/>
            <p:nvPr/>
          </p:nvSpPr>
          <p:spPr>
            <a:xfrm>
              <a:off x="4612200" y="3979213"/>
              <a:ext cx="78975" cy="44875"/>
            </a:xfrm>
            <a:custGeom>
              <a:avLst/>
              <a:gdLst/>
              <a:ahLst/>
              <a:cxnLst/>
              <a:rect l="l" t="t" r="r" b="b"/>
              <a:pathLst>
                <a:path w="3159" h="1795" fill="none" extrusionOk="0">
                  <a:moveTo>
                    <a:pt x="0" y="1"/>
                  </a:moveTo>
                  <a:lnTo>
                    <a:pt x="3158" y="1794"/>
                  </a:lnTo>
                </a:path>
              </a:pathLst>
            </a:custGeom>
            <a:noFill/>
            <a:ln w="6350" cap="rnd" cmpd="sng">
              <a:solidFill>
                <a:schemeClr val="dk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8"/>
            <p:cNvSpPr/>
            <p:nvPr/>
          </p:nvSpPr>
          <p:spPr>
            <a:xfrm>
              <a:off x="4780475" y="3978213"/>
              <a:ext cx="92025" cy="45875"/>
            </a:xfrm>
            <a:custGeom>
              <a:avLst/>
              <a:gdLst/>
              <a:ahLst/>
              <a:cxnLst/>
              <a:rect l="l" t="t" r="r" b="b"/>
              <a:pathLst>
                <a:path w="3681" h="1835" fill="none" extrusionOk="0">
                  <a:moveTo>
                    <a:pt x="0" y="1"/>
                  </a:moveTo>
                  <a:lnTo>
                    <a:pt x="3680" y="1834"/>
                  </a:lnTo>
                </a:path>
              </a:pathLst>
            </a:custGeom>
            <a:noFill/>
            <a:ln w="6350" cap="rnd" cmpd="sng">
              <a:solidFill>
                <a:schemeClr val="dk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8"/>
            <p:cNvSpPr/>
            <p:nvPr/>
          </p:nvSpPr>
          <p:spPr>
            <a:xfrm>
              <a:off x="4967150" y="3976213"/>
              <a:ext cx="135500" cy="47875"/>
            </a:xfrm>
            <a:custGeom>
              <a:avLst/>
              <a:gdLst/>
              <a:ahLst/>
              <a:cxnLst/>
              <a:rect l="l" t="t" r="r" b="b"/>
              <a:pathLst>
                <a:path w="5420" h="1915" fill="none" extrusionOk="0">
                  <a:moveTo>
                    <a:pt x="0" y="0"/>
                  </a:moveTo>
                  <a:lnTo>
                    <a:pt x="5420" y="1914"/>
                  </a:lnTo>
                </a:path>
              </a:pathLst>
            </a:custGeom>
            <a:noFill/>
            <a:ln w="6350" cap="rnd" cmpd="sng">
              <a:solidFill>
                <a:schemeClr val="dk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8"/>
            <p:cNvSpPr/>
            <p:nvPr/>
          </p:nvSpPr>
          <p:spPr>
            <a:xfrm>
              <a:off x="5168200" y="3981563"/>
              <a:ext cx="110425" cy="59575"/>
            </a:xfrm>
            <a:custGeom>
              <a:avLst/>
              <a:gdLst/>
              <a:ahLst/>
              <a:cxnLst/>
              <a:rect l="l" t="t" r="r" b="b"/>
              <a:pathLst>
                <a:path w="4417" h="2383" fill="none" extrusionOk="0">
                  <a:moveTo>
                    <a:pt x="1" y="1"/>
                  </a:moveTo>
                  <a:lnTo>
                    <a:pt x="4416" y="2383"/>
                  </a:lnTo>
                </a:path>
              </a:pathLst>
            </a:custGeom>
            <a:noFill/>
            <a:ln w="6350" cap="rnd" cmpd="sng">
              <a:solidFill>
                <a:schemeClr val="dk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8"/>
            <p:cNvSpPr/>
            <p:nvPr/>
          </p:nvSpPr>
          <p:spPr>
            <a:xfrm>
              <a:off x="5146450" y="4909913"/>
              <a:ext cx="54550" cy="5050"/>
            </a:xfrm>
            <a:custGeom>
              <a:avLst/>
              <a:gdLst/>
              <a:ahLst/>
              <a:cxnLst/>
              <a:rect l="l" t="t" r="r" b="b"/>
              <a:pathLst>
                <a:path w="2182" h="202" fill="none" extrusionOk="0">
                  <a:moveTo>
                    <a:pt x="1" y="201"/>
                  </a:moveTo>
                  <a:cubicBezTo>
                    <a:pt x="777" y="161"/>
                    <a:pt x="1486" y="81"/>
                    <a:pt x="2182" y="0"/>
                  </a:cubicBezTo>
                </a:path>
              </a:pathLst>
            </a:custGeom>
            <a:noFill/>
            <a:ln w="6350" cap="rnd" cmpd="sng">
              <a:solidFill>
                <a:schemeClr val="dk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8"/>
            <p:cNvSpPr/>
            <p:nvPr/>
          </p:nvSpPr>
          <p:spPr>
            <a:xfrm>
              <a:off x="4651350" y="4904888"/>
              <a:ext cx="315825" cy="14075"/>
            </a:xfrm>
            <a:custGeom>
              <a:avLst/>
              <a:gdLst/>
              <a:ahLst/>
              <a:cxnLst/>
              <a:rect l="l" t="t" r="r" b="b"/>
              <a:pathLst>
                <a:path w="12633" h="563" fill="none" extrusionOk="0">
                  <a:moveTo>
                    <a:pt x="0" y="1"/>
                  </a:moveTo>
                  <a:cubicBezTo>
                    <a:pt x="3479" y="241"/>
                    <a:pt x="8149" y="509"/>
                    <a:pt x="12632" y="563"/>
                  </a:cubicBezTo>
                </a:path>
              </a:pathLst>
            </a:custGeom>
            <a:noFill/>
            <a:ln w="6350" cap="rnd" cmpd="sng">
              <a:solidFill>
                <a:schemeClr val="dk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8"/>
            <p:cNvSpPr/>
            <p:nvPr/>
          </p:nvSpPr>
          <p:spPr>
            <a:xfrm>
              <a:off x="4514175" y="4893863"/>
              <a:ext cx="44175" cy="3700"/>
            </a:xfrm>
            <a:custGeom>
              <a:avLst/>
              <a:gdLst/>
              <a:ahLst/>
              <a:cxnLst/>
              <a:rect l="l" t="t" r="r" b="b"/>
              <a:pathLst>
                <a:path w="1767" h="148" fill="none" extrusionOk="0">
                  <a:moveTo>
                    <a:pt x="1" y="0"/>
                  </a:moveTo>
                  <a:cubicBezTo>
                    <a:pt x="1" y="0"/>
                    <a:pt x="656" y="67"/>
                    <a:pt x="1767" y="147"/>
                  </a:cubicBezTo>
                </a:path>
              </a:pathLst>
            </a:custGeom>
            <a:noFill/>
            <a:ln w="6350" cap="rnd" cmpd="sng">
              <a:solidFill>
                <a:schemeClr val="dk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8"/>
            <p:cNvSpPr/>
            <p:nvPr/>
          </p:nvSpPr>
          <p:spPr>
            <a:xfrm>
              <a:off x="5168200" y="4178938"/>
              <a:ext cx="32150" cy="19775"/>
            </a:xfrm>
            <a:custGeom>
              <a:avLst/>
              <a:gdLst/>
              <a:ahLst/>
              <a:cxnLst/>
              <a:rect l="l" t="t" r="r" b="b"/>
              <a:pathLst>
                <a:path w="1286" h="791" fill="none" extrusionOk="0">
                  <a:moveTo>
                    <a:pt x="1285" y="1"/>
                  </a:moveTo>
                  <a:lnTo>
                    <a:pt x="1" y="790"/>
                  </a:lnTo>
                </a:path>
              </a:pathLst>
            </a:custGeom>
            <a:noFill/>
            <a:ln w="6350" cap="rnd" cmpd="sng">
              <a:solidFill>
                <a:schemeClr val="dk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8"/>
            <p:cNvSpPr/>
            <p:nvPr/>
          </p:nvSpPr>
          <p:spPr>
            <a:xfrm>
              <a:off x="5168200" y="4235488"/>
              <a:ext cx="32150" cy="19750"/>
            </a:xfrm>
            <a:custGeom>
              <a:avLst/>
              <a:gdLst/>
              <a:ahLst/>
              <a:cxnLst/>
              <a:rect l="l" t="t" r="r" b="b"/>
              <a:pathLst>
                <a:path w="1286" h="790" fill="none" extrusionOk="0">
                  <a:moveTo>
                    <a:pt x="1285" y="0"/>
                  </a:moveTo>
                  <a:lnTo>
                    <a:pt x="1" y="790"/>
                  </a:lnTo>
                </a:path>
              </a:pathLst>
            </a:custGeom>
            <a:noFill/>
            <a:ln w="6350" cap="rnd" cmpd="sng">
              <a:solidFill>
                <a:schemeClr val="dk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8"/>
            <p:cNvSpPr/>
            <p:nvPr/>
          </p:nvSpPr>
          <p:spPr>
            <a:xfrm>
              <a:off x="4557675" y="4206713"/>
              <a:ext cx="33125" cy="18075"/>
            </a:xfrm>
            <a:custGeom>
              <a:avLst/>
              <a:gdLst/>
              <a:ahLst/>
              <a:cxnLst/>
              <a:rect l="l" t="t" r="r" b="b"/>
              <a:pathLst>
                <a:path w="1325" h="723" fill="none" extrusionOk="0">
                  <a:moveTo>
                    <a:pt x="1325" y="723"/>
                  </a:moveTo>
                  <a:lnTo>
                    <a:pt x="0" y="0"/>
                  </a:lnTo>
                </a:path>
              </a:pathLst>
            </a:custGeom>
            <a:noFill/>
            <a:ln w="6350" cap="rnd" cmpd="sng">
              <a:solidFill>
                <a:schemeClr val="dk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8"/>
            <p:cNvSpPr/>
            <p:nvPr/>
          </p:nvSpPr>
          <p:spPr>
            <a:xfrm>
              <a:off x="4788825" y="4372938"/>
              <a:ext cx="226525" cy="196775"/>
            </a:xfrm>
            <a:custGeom>
              <a:avLst/>
              <a:gdLst/>
              <a:ahLst/>
              <a:cxnLst/>
              <a:rect l="l" t="t" r="r" b="b"/>
              <a:pathLst>
                <a:path w="9061" h="7871" extrusionOk="0">
                  <a:moveTo>
                    <a:pt x="1308" y="0"/>
                  </a:moveTo>
                  <a:cubicBezTo>
                    <a:pt x="1111" y="0"/>
                    <a:pt x="947" y="89"/>
                    <a:pt x="831" y="296"/>
                  </a:cubicBezTo>
                  <a:cubicBezTo>
                    <a:pt x="1" y="1728"/>
                    <a:pt x="4711" y="7870"/>
                    <a:pt x="4711" y="7870"/>
                  </a:cubicBezTo>
                  <a:cubicBezTo>
                    <a:pt x="4711" y="7870"/>
                    <a:pt x="9060" y="2986"/>
                    <a:pt x="8659" y="1139"/>
                  </a:cubicBezTo>
                  <a:cubicBezTo>
                    <a:pt x="8583" y="793"/>
                    <a:pt x="8400" y="653"/>
                    <a:pt x="8153" y="653"/>
                  </a:cubicBezTo>
                  <a:cubicBezTo>
                    <a:pt x="7094" y="653"/>
                    <a:pt x="4858" y="3240"/>
                    <a:pt x="4858" y="3240"/>
                  </a:cubicBezTo>
                  <a:cubicBezTo>
                    <a:pt x="4858" y="3240"/>
                    <a:pt x="2495" y="0"/>
                    <a:pt x="1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 name="Google Shape;655;p38"/>
          <p:cNvGrpSpPr/>
          <p:nvPr/>
        </p:nvGrpSpPr>
        <p:grpSpPr>
          <a:xfrm>
            <a:off x="6127957" y="2909676"/>
            <a:ext cx="874325" cy="1047068"/>
            <a:chOff x="5821750" y="1697900"/>
            <a:chExt cx="1729623" cy="2071352"/>
          </a:xfrm>
        </p:grpSpPr>
        <p:sp>
          <p:nvSpPr>
            <p:cNvPr id="656" name="Google Shape;656;p38"/>
            <p:cNvSpPr/>
            <p:nvPr/>
          </p:nvSpPr>
          <p:spPr>
            <a:xfrm>
              <a:off x="5821750" y="2401183"/>
              <a:ext cx="1729623" cy="1368068"/>
            </a:xfrm>
            <a:custGeom>
              <a:avLst/>
              <a:gdLst/>
              <a:ahLst/>
              <a:cxnLst/>
              <a:rect l="l" t="t" r="r" b="b"/>
              <a:pathLst>
                <a:path w="40280" h="31860" extrusionOk="0">
                  <a:moveTo>
                    <a:pt x="28832" y="1"/>
                  </a:moveTo>
                  <a:cubicBezTo>
                    <a:pt x="24023" y="1"/>
                    <a:pt x="19310" y="3362"/>
                    <a:pt x="19012" y="3362"/>
                  </a:cubicBezTo>
                  <a:cubicBezTo>
                    <a:pt x="19008" y="3362"/>
                    <a:pt x="19005" y="3362"/>
                    <a:pt x="19003" y="3360"/>
                  </a:cubicBezTo>
                  <a:cubicBezTo>
                    <a:pt x="17610" y="2871"/>
                    <a:pt x="15112" y="2470"/>
                    <a:pt x="12548" y="2470"/>
                  </a:cubicBezTo>
                  <a:cubicBezTo>
                    <a:pt x="9642" y="2470"/>
                    <a:pt x="6650" y="2985"/>
                    <a:pt x="5086" y="4471"/>
                  </a:cubicBezTo>
                  <a:cubicBezTo>
                    <a:pt x="1" y="9288"/>
                    <a:pt x="1634" y="16100"/>
                    <a:pt x="4350" y="20930"/>
                  </a:cubicBezTo>
                  <a:cubicBezTo>
                    <a:pt x="7891" y="27288"/>
                    <a:pt x="13829" y="31859"/>
                    <a:pt x="19304" y="31859"/>
                  </a:cubicBezTo>
                  <a:cubicBezTo>
                    <a:pt x="20904" y="31859"/>
                    <a:pt x="22464" y="31469"/>
                    <a:pt x="23914" y="30619"/>
                  </a:cubicBezTo>
                  <a:cubicBezTo>
                    <a:pt x="24835" y="30834"/>
                    <a:pt x="25952" y="31014"/>
                    <a:pt x="27131" y="31014"/>
                  </a:cubicBezTo>
                  <a:cubicBezTo>
                    <a:pt x="27852" y="31014"/>
                    <a:pt x="28597" y="30947"/>
                    <a:pt x="29333" y="30779"/>
                  </a:cubicBezTo>
                  <a:cubicBezTo>
                    <a:pt x="32331" y="30110"/>
                    <a:pt x="39276" y="23219"/>
                    <a:pt x="39945" y="14427"/>
                  </a:cubicBezTo>
                  <a:cubicBezTo>
                    <a:pt x="40280" y="10212"/>
                    <a:pt x="39918" y="1179"/>
                    <a:pt x="29869" y="55"/>
                  </a:cubicBezTo>
                  <a:cubicBezTo>
                    <a:pt x="29524" y="18"/>
                    <a:pt x="29177" y="1"/>
                    <a:pt x="28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8"/>
            <p:cNvSpPr/>
            <p:nvPr/>
          </p:nvSpPr>
          <p:spPr>
            <a:xfrm>
              <a:off x="5920599" y="1697900"/>
              <a:ext cx="969972" cy="860217"/>
            </a:xfrm>
            <a:custGeom>
              <a:avLst/>
              <a:gdLst/>
              <a:ahLst/>
              <a:cxnLst/>
              <a:rect l="l" t="t" r="r" b="b"/>
              <a:pathLst>
                <a:path w="22589" h="20033" extrusionOk="0">
                  <a:moveTo>
                    <a:pt x="54" y="1"/>
                  </a:moveTo>
                  <a:cubicBezTo>
                    <a:pt x="54" y="1"/>
                    <a:pt x="1" y="4443"/>
                    <a:pt x="3252" y="8337"/>
                  </a:cubicBezTo>
                  <a:cubicBezTo>
                    <a:pt x="6477" y="12231"/>
                    <a:pt x="17584" y="20033"/>
                    <a:pt x="17584" y="20033"/>
                  </a:cubicBezTo>
                  <a:cubicBezTo>
                    <a:pt x="17584" y="20033"/>
                    <a:pt x="22589" y="9609"/>
                    <a:pt x="12298" y="4042"/>
                  </a:cubicBezTo>
                  <a:cubicBezTo>
                    <a:pt x="6531" y="911"/>
                    <a:pt x="54"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8"/>
            <p:cNvSpPr/>
            <p:nvPr/>
          </p:nvSpPr>
          <p:spPr>
            <a:xfrm>
              <a:off x="6158491" y="2113910"/>
              <a:ext cx="256910" cy="28212"/>
            </a:xfrm>
            <a:custGeom>
              <a:avLst/>
              <a:gdLst/>
              <a:ahLst/>
              <a:cxnLst/>
              <a:rect l="l" t="t" r="r" b="b"/>
              <a:pathLst>
                <a:path w="5983" h="657" fill="none" extrusionOk="0">
                  <a:moveTo>
                    <a:pt x="1" y="657"/>
                  </a:moveTo>
                  <a:lnTo>
                    <a:pt x="5982" y="1"/>
                  </a:lnTo>
                </a:path>
              </a:pathLst>
            </a:custGeom>
            <a:noFill/>
            <a:ln w="8375" cap="rnd" cmpd="sng">
              <a:solidFill>
                <a:schemeClr val="lt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8"/>
            <p:cNvSpPr/>
            <p:nvPr/>
          </p:nvSpPr>
          <p:spPr>
            <a:xfrm>
              <a:off x="6275160" y="1792155"/>
              <a:ext cx="44271" cy="221270"/>
            </a:xfrm>
            <a:custGeom>
              <a:avLst/>
              <a:gdLst/>
              <a:ahLst/>
              <a:cxnLst/>
              <a:rect l="l" t="t" r="r" b="b"/>
              <a:pathLst>
                <a:path w="1031" h="5153" fill="none" extrusionOk="0">
                  <a:moveTo>
                    <a:pt x="1030" y="5152"/>
                  </a:moveTo>
                  <a:lnTo>
                    <a:pt x="0" y="0"/>
                  </a:lnTo>
                </a:path>
              </a:pathLst>
            </a:custGeom>
            <a:noFill/>
            <a:ln w="8375" cap="rnd" cmpd="sng">
              <a:solidFill>
                <a:schemeClr val="lt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8"/>
            <p:cNvSpPr/>
            <p:nvPr/>
          </p:nvSpPr>
          <p:spPr>
            <a:xfrm>
              <a:off x="5922317" y="1698501"/>
              <a:ext cx="768884" cy="859616"/>
            </a:xfrm>
            <a:custGeom>
              <a:avLst/>
              <a:gdLst/>
              <a:ahLst/>
              <a:cxnLst/>
              <a:rect l="l" t="t" r="r" b="b"/>
              <a:pathLst>
                <a:path w="17906" h="20019" fill="none" extrusionOk="0">
                  <a:moveTo>
                    <a:pt x="1" y="0"/>
                  </a:moveTo>
                  <a:cubicBezTo>
                    <a:pt x="1" y="0"/>
                    <a:pt x="17905" y="12284"/>
                    <a:pt x="17531" y="20019"/>
                  </a:cubicBezTo>
                </a:path>
              </a:pathLst>
            </a:custGeom>
            <a:noFill/>
            <a:ln w="8375" cap="rnd" cmpd="sng">
              <a:solidFill>
                <a:schemeClr val="lt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8"/>
            <p:cNvSpPr/>
            <p:nvPr/>
          </p:nvSpPr>
          <p:spPr>
            <a:xfrm>
              <a:off x="6048348" y="2652902"/>
              <a:ext cx="211909" cy="147585"/>
            </a:xfrm>
            <a:custGeom>
              <a:avLst/>
              <a:gdLst/>
              <a:ahLst/>
              <a:cxnLst/>
              <a:rect l="l" t="t" r="r" b="b"/>
              <a:pathLst>
                <a:path w="4935" h="3437" extrusionOk="0">
                  <a:moveTo>
                    <a:pt x="2899" y="0"/>
                  </a:moveTo>
                  <a:cubicBezTo>
                    <a:pt x="2886" y="0"/>
                    <a:pt x="2873" y="0"/>
                    <a:pt x="2860" y="1"/>
                  </a:cubicBezTo>
                  <a:cubicBezTo>
                    <a:pt x="1055" y="24"/>
                    <a:pt x="0" y="3436"/>
                    <a:pt x="1115" y="3436"/>
                  </a:cubicBezTo>
                  <a:cubicBezTo>
                    <a:pt x="1297" y="3436"/>
                    <a:pt x="1538" y="3345"/>
                    <a:pt x="1843" y="3132"/>
                  </a:cubicBezTo>
                  <a:cubicBezTo>
                    <a:pt x="1843" y="3132"/>
                    <a:pt x="4935" y="0"/>
                    <a:pt x="28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8"/>
            <p:cNvSpPr/>
            <p:nvPr/>
          </p:nvSpPr>
          <p:spPr>
            <a:xfrm>
              <a:off x="6201517" y="2760383"/>
              <a:ext cx="92622" cy="65054"/>
            </a:xfrm>
            <a:custGeom>
              <a:avLst/>
              <a:gdLst/>
              <a:ahLst/>
              <a:cxnLst/>
              <a:rect l="l" t="t" r="r" b="b"/>
              <a:pathLst>
                <a:path w="2157" h="1515" extrusionOk="0">
                  <a:moveTo>
                    <a:pt x="1273" y="0"/>
                  </a:moveTo>
                  <a:cubicBezTo>
                    <a:pt x="1269" y="0"/>
                    <a:pt x="1264" y="0"/>
                    <a:pt x="1260" y="0"/>
                  </a:cubicBezTo>
                  <a:cubicBezTo>
                    <a:pt x="468" y="23"/>
                    <a:pt x="1" y="1514"/>
                    <a:pt x="484" y="1514"/>
                  </a:cubicBezTo>
                  <a:cubicBezTo>
                    <a:pt x="564" y="1514"/>
                    <a:pt x="670" y="1473"/>
                    <a:pt x="805" y="1378"/>
                  </a:cubicBezTo>
                  <a:cubicBezTo>
                    <a:pt x="805" y="1378"/>
                    <a:pt x="2157"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8"/>
            <p:cNvSpPr/>
            <p:nvPr/>
          </p:nvSpPr>
          <p:spPr>
            <a:xfrm>
              <a:off x="7331286" y="2638560"/>
              <a:ext cx="9790" cy="20697"/>
            </a:xfrm>
            <a:custGeom>
              <a:avLst/>
              <a:gdLst/>
              <a:ahLst/>
              <a:cxnLst/>
              <a:rect l="l" t="t" r="r" b="b"/>
              <a:pathLst>
                <a:path w="228" h="482" fill="none" extrusionOk="0">
                  <a:moveTo>
                    <a:pt x="0" y="0"/>
                  </a:moveTo>
                  <a:cubicBezTo>
                    <a:pt x="81" y="147"/>
                    <a:pt x="148" y="321"/>
                    <a:pt x="228" y="482"/>
                  </a:cubicBezTo>
                </a:path>
              </a:pathLst>
            </a:custGeom>
            <a:noFill/>
            <a:ln w="8375" cap="rnd" cmpd="sng">
              <a:solidFill>
                <a:schemeClr val="lt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8"/>
            <p:cNvSpPr/>
            <p:nvPr/>
          </p:nvSpPr>
          <p:spPr>
            <a:xfrm>
              <a:off x="7109498" y="2480538"/>
              <a:ext cx="152866" cy="68403"/>
            </a:xfrm>
            <a:custGeom>
              <a:avLst/>
              <a:gdLst/>
              <a:ahLst/>
              <a:cxnLst/>
              <a:rect l="l" t="t" r="r" b="b"/>
              <a:pathLst>
                <a:path w="3560" h="1593" fill="none" extrusionOk="0">
                  <a:moveTo>
                    <a:pt x="0" y="0"/>
                  </a:moveTo>
                  <a:cubicBezTo>
                    <a:pt x="1097" y="161"/>
                    <a:pt x="2422" y="589"/>
                    <a:pt x="3560" y="1593"/>
                  </a:cubicBezTo>
                </a:path>
              </a:pathLst>
            </a:custGeom>
            <a:noFill/>
            <a:ln w="8375" cap="rnd" cmpd="sng">
              <a:solidFill>
                <a:schemeClr val="lt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8"/>
            <p:cNvSpPr/>
            <p:nvPr/>
          </p:nvSpPr>
          <p:spPr>
            <a:xfrm>
              <a:off x="7007771" y="2477103"/>
              <a:ext cx="39677" cy="2877"/>
            </a:xfrm>
            <a:custGeom>
              <a:avLst/>
              <a:gdLst/>
              <a:ahLst/>
              <a:cxnLst/>
              <a:rect l="l" t="t" r="r" b="b"/>
              <a:pathLst>
                <a:path w="924" h="67" fill="none" extrusionOk="0">
                  <a:moveTo>
                    <a:pt x="1" y="67"/>
                  </a:moveTo>
                  <a:cubicBezTo>
                    <a:pt x="1" y="67"/>
                    <a:pt x="362" y="0"/>
                    <a:pt x="924" y="0"/>
                  </a:cubicBezTo>
                </a:path>
              </a:pathLst>
            </a:custGeom>
            <a:noFill/>
            <a:ln w="8375" cap="rnd" cmpd="sng">
              <a:solidFill>
                <a:schemeClr val="lt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8"/>
            <p:cNvSpPr/>
            <p:nvPr/>
          </p:nvSpPr>
          <p:spPr>
            <a:xfrm>
              <a:off x="6587167" y="2525926"/>
              <a:ext cx="237329" cy="49467"/>
            </a:xfrm>
            <a:custGeom>
              <a:avLst/>
              <a:gdLst/>
              <a:ahLst/>
              <a:cxnLst/>
              <a:rect l="l" t="t" r="r" b="b"/>
              <a:pathLst>
                <a:path w="5527" h="1152" fill="none" extrusionOk="0">
                  <a:moveTo>
                    <a:pt x="0" y="643"/>
                  </a:moveTo>
                  <a:cubicBezTo>
                    <a:pt x="0" y="643"/>
                    <a:pt x="3078" y="1151"/>
                    <a:pt x="5527" y="0"/>
                  </a:cubicBezTo>
                </a:path>
              </a:pathLst>
            </a:custGeom>
            <a:noFill/>
            <a:ln w="8375" cap="rnd" cmpd="sng">
              <a:solidFill>
                <a:schemeClr val="dk1"/>
              </a:solidFill>
              <a:prstDash val="solid"/>
              <a:miter lim="13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79601D11-EB11-466A-A890-4CCA282DEB21}"/>
              </a:ext>
            </a:extLst>
          </p:cNvPr>
          <p:cNvPicPr>
            <a:picLocks noChangeAspect="1"/>
          </p:cNvPicPr>
          <p:nvPr/>
        </p:nvPicPr>
        <p:blipFill>
          <a:blip r:embed="rId3"/>
          <a:stretch>
            <a:fillRect/>
          </a:stretch>
        </p:blipFill>
        <p:spPr>
          <a:xfrm>
            <a:off x="8371896" y="4291018"/>
            <a:ext cx="721972" cy="934592"/>
          </a:xfrm>
          <a:prstGeom prst="rect">
            <a:avLst/>
          </a:prstGeom>
        </p:spPr>
      </p:pic>
      <p:sp>
        <p:nvSpPr>
          <p:cNvPr id="2" name="TextBox 1">
            <a:extLst>
              <a:ext uri="{FF2B5EF4-FFF2-40B4-BE49-F238E27FC236}">
                <a16:creationId xmlns:a16="http://schemas.microsoft.com/office/drawing/2014/main" id="{03ED487B-4C3D-C3BE-CB7E-FF79B9A3D416}"/>
              </a:ext>
            </a:extLst>
          </p:cNvPr>
          <p:cNvSpPr txBox="1"/>
          <p:nvPr/>
        </p:nvSpPr>
        <p:spPr>
          <a:xfrm>
            <a:off x="9904396" y="6651057"/>
            <a:ext cx="184731" cy="307777"/>
          </a:xfrm>
          <a:prstGeom prst="rect">
            <a:avLst/>
          </a:prstGeom>
          <a:noFill/>
        </p:spPr>
        <p:txBody>
          <a:bodyPr wrap="none" rtlCol="0">
            <a:spAutoFit/>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40"/>
          <p:cNvSpPr txBox="1">
            <a:spLocks noGrp="1"/>
          </p:cNvSpPr>
          <p:nvPr>
            <p:ph type="title"/>
          </p:nvPr>
        </p:nvSpPr>
        <p:spPr>
          <a:xfrm>
            <a:off x="715175" y="445025"/>
            <a:ext cx="7713600" cy="572700"/>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lnSpc>
                <a:spcPct val="107000"/>
              </a:lnSpc>
              <a:spcBef>
                <a:spcPts val="0"/>
              </a:spcBef>
              <a:spcAft>
                <a:spcPts val="800"/>
              </a:spcAft>
              <a:tabLst/>
              <a:defRPr/>
            </a:pPr>
            <a:r>
              <a:rPr kumimoji="0" lang="en-US" sz="2800" b="1" i="0" u="none" strike="noStrike" kern="0" cap="none" spc="0" normalizeH="0" baseline="0" noProof="0" dirty="0">
                <a:ln>
                  <a:noFill/>
                </a:ln>
                <a:solidFill>
                  <a:schemeClr val="bg2">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Instructions</a:t>
            </a:r>
            <a:br>
              <a:rPr kumimoji="0" lang="en-US" sz="2800" b="1" i="0" u="none" strike="noStrike" kern="0" cap="none" spc="0" normalizeH="0" baseline="0" noProof="0" dirty="0">
                <a:ln>
                  <a:noFill/>
                </a:ln>
                <a:solidFill>
                  <a:schemeClr val="bg2">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br>
            <a:endParaRPr lang="en-US" sz="3600" dirty="0"/>
          </a:p>
        </p:txBody>
      </p:sp>
      <p:sp>
        <p:nvSpPr>
          <p:cNvPr id="57" name="Google Shape;673;p39">
            <a:extLst>
              <a:ext uri="{FF2B5EF4-FFF2-40B4-BE49-F238E27FC236}">
                <a16:creationId xmlns:a16="http://schemas.microsoft.com/office/drawing/2014/main" id="{7BBADCFA-0B1B-4E0A-8838-9D4D1ABD9345}"/>
              </a:ext>
            </a:extLst>
          </p:cNvPr>
          <p:cNvSpPr txBox="1"/>
          <p:nvPr/>
        </p:nvSpPr>
        <p:spPr>
          <a:xfrm>
            <a:off x="1095633" y="1128092"/>
            <a:ext cx="7237334" cy="4015408"/>
          </a:xfrm>
          <a:prstGeom prst="rect">
            <a:avLst/>
          </a:prstGeom>
          <a:noFill/>
          <a:ln>
            <a:noFill/>
          </a:ln>
        </p:spPr>
        <p:txBody>
          <a:bodyPr spcFirstLastPara="1" wrap="square" lIns="91425" tIns="91425" rIns="0" bIns="91425" anchor="t" anchorCtr="0">
            <a:noAutofit/>
          </a:bodyPr>
          <a:lstStyle/>
          <a:p>
            <a:pPr marL="228600" marR="0" indent="-228600">
              <a:lnSpc>
                <a:spcPct val="107000"/>
              </a:lnSpc>
              <a:spcBef>
                <a:spcPts val="0"/>
              </a:spcBef>
              <a:spcAft>
                <a:spcPts val="800"/>
              </a:spcAft>
              <a:buAutoNum type="arabicPeriod"/>
            </a:pPr>
            <a:r>
              <a:rPr lang="en-US" sz="1600" b="1" dirty="0">
                <a:latin typeface="Calibri" panose="020F0502020204030204" pitchFamily="34" charset="0"/>
                <a:ea typeface="Calibri" panose="020F0502020204030204" pitchFamily="34" charset="0"/>
                <a:cs typeface="Times New Roman" panose="02020603050405020304" pitchFamily="18" charset="0"/>
              </a:rPr>
              <a:t>We do not accept non-perisable food ( cheese, eggs, fresh fruit, vegetables,  homemade baked goods, refrigerated milk, and expired or opened food.</a:t>
            </a:r>
          </a:p>
          <a:p>
            <a:pPr marL="228600" marR="0" indent="-228600">
              <a:lnSpc>
                <a:spcPct val="107000"/>
              </a:lnSpc>
              <a:spcBef>
                <a:spcPts val="0"/>
              </a:spcBef>
              <a:spcAft>
                <a:spcPts val="800"/>
              </a:spcAf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We accept unopened nonperiashiable goods for example ( rice, canned goods, pasta sauce, pasta, beans, applesauce, toothpaste, peanut butter, trash bags, detergent pods).</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228600" marR="0" indent="-228600">
              <a:lnSpc>
                <a:spcPct val="107000"/>
              </a:lnSpc>
              <a:spcBef>
                <a:spcPts val="0"/>
              </a:spcBef>
              <a:spcAft>
                <a:spcPts val="800"/>
              </a:spcAft>
              <a:buAutoNum type="arabicPeriod"/>
            </a:pPr>
            <a:r>
              <a:rPr lang="en-US" sz="1600" b="1" dirty="0">
                <a:latin typeface="Calibri" panose="020F0502020204030204" pitchFamily="34" charset="0"/>
                <a:ea typeface="Calibri" panose="020F0502020204030204" pitchFamily="34" charset="0"/>
                <a:cs typeface="Times New Roman" panose="02020603050405020304" pitchFamily="18" charset="0"/>
              </a:rPr>
              <a:t>Four</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clients can shop at one time.</a:t>
            </a:r>
          </a:p>
          <a:p>
            <a:pPr marL="228600" marR="0" indent="-228600">
              <a:lnSpc>
                <a:spcPct val="107000"/>
              </a:lnSpc>
              <a:spcBef>
                <a:spcPts val="0"/>
              </a:spcBef>
              <a:spcAft>
                <a:spcPts val="800"/>
              </a:spcAft>
              <a:buAutoNum type="arabicPeriod"/>
            </a:pPr>
            <a:r>
              <a:rPr lang="en-US" sz="1600" b="1" dirty="0">
                <a:latin typeface="Calibri" panose="020F0502020204030204" pitchFamily="34" charset="0"/>
                <a:ea typeface="Calibri" panose="020F0502020204030204" pitchFamily="34" charset="0"/>
                <a:cs typeface="Times New Roman" panose="02020603050405020304" pitchFamily="18" charset="0"/>
              </a:rPr>
              <a:t>Marketing photos (please take pictures of items that are donated)</a:t>
            </a:r>
          </a:p>
          <a:p>
            <a:pPr marL="228600" indent="-228600">
              <a:lnSpc>
                <a:spcPct val="107000"/>
              </a:lnSpc>
              <a:spcAft>
                <a:spcPts val="800"/>
              </a:spcAft>
              <a:buAutoNum type="arabicPeriod"/>
            </a:pPr>
            <a:r>
              <a:rPr lang="en-US" sz="1600" b="1" dirty="0">
                <a:effectLst/>
                <a:latin typeface="Calibri"/>
                <a:ea typeface="Calibri" panose="020F0502020204030204" pitchFamily="34" charset="0"/>
                <a:cs typeface="Times New Roman"/>
              </a:rPr>
              <a:t>Please contact the Cougar Cupboard </a:t>
            </a:r>
            <a:r>
              <a:rPr lang="en-US" sz="1600" b="1" dirty="0">
                <a:latin typeface="Calibri"/>
                <a:ea typeface="Calibri" panose="020F0502020204030204" pitchFamily="34" charset="0"/>
                <a:cs typeface="Times New Roman"/>
              </a:rPr>
              <a:t>or Lealia if you are not able to make your </a:t>
            </a:r>
            <a:r>
              <a:rPr lang="en-US" sz="1600" b="1">
                <a:latin typeface="Calibri"/>
                <a:ea typeface="Calibri" panose="020F0502020204030204" pitchFamily="34" charset="0"/>
                <a:cs typeface="Times New Roman"/>
              </a:rPr>
              <a:t>shift ( please let me know at least an hour before your shift). Call 618-650-2020.</a:t>
            </a:r>
            <a:endParaRPr lang="en-US" sz="1600" b="1">
              <a:latin typeface="Calibri" panose="020F0502020204030204" pitchFamily="34" charset="0"/>
              <a:ea typeface="Calibri" panose="020F0502020204030204" pitchFamily="34" charset="0"/>
              <a:cs typeface="Times New Roman" panose="02020603050405020304" pitchFamily="18" charset="0"/>
            </a:endParaRPr>
          </a:p>
          <a:p>
            <a:pPr marL="228600" indent="-228600">
              <a:lnSpc>
                <a:spcPct val="107000"/>
              </a:lnSpc>
              <a:spcAft>
                <a:spcPts val="800"/>
              </a:spcAft>
              <a:buAutoNum type="arabicPeriod"/>
            </a:pPr>
            <a:r>
              <a:rPr lang="en-US" sz="1600" b="1" dirty="0">
                <a:effectLst/>
                <a:latin typeface="Calibri"/>
                <a:ea typeface="Calibri" panose="020F0502020204030204" pitchFamily="34" charset="0"/>
                <a:cs typeface="Times New Roman"/>
              </a:rPr>
              <a:t>If you miss more than </a:t>
            </a:r>
            <a:r>
              <a:rPr lang="en-US" sz="1600" b="1" dirty="0">
                <a:latin typeface="Calibri"/>
                <a:ea typeface="Calibri" panose="020F0502020204030204" pitchFamily="34" charset="0"/>
                <a:cs typeface="Times New Roman"/>
              </a:rPr>
              <a:t>1 shift</a:t>
            </a:r>
            <a:r>
              <a:rPr lang="en-US" sz="1600" b="1" dirty="0">
                <a:effectLst/>
                <a:latin typeface="Calibri"/>
                <a:ea typeface="Calibri" panose="020F0502020204030204" pitchFamily="34" charset="0"/>
                <a:cs typeface="Times New Roman"/>
              </a:rPr>
              <a:t> and/or are late w</a:t>
            </a:r>
            <a:r>
              <a:rPr lang="en-US" sz="1600" b="1" dirty="0">
                <a:latin typeface="Calibri"/>
                <a:ea typeface="Calibri" panose="020F0502020204030204" pitchFamily="34" charset="0"/>
                <a:cs typeface="Times New Roman"/>
              </a:rPr>
              <a:t>ithout communication, you  will be </a:t>
            </a:r>
            <a:r>
              <a:rPr lang="en-US" sz="1600" b="1">
                <a:latin typeface="Calibri"/>
                <a:ea typeface="Calibri" panose="020F0502020204030204" pitchFamily="34" charset="0"/>
                <a:cs typeface="Times New Roman"/>
              </a:rPr>
              <a:t>at risk of not being able to volunteer at the Cougar Cupboard.</a:t>
            </a:r>
            <a:endParaRPr lang="en-US" sz="1600" dirty="0">
              <a:effectLst/>
              <a:latin typeface="Calibri"/>
              <a:ea typeface="Calibri" panose="020F0502020204030204" pitchFamily="34" charset="0"/>
              <a:cs typeface="Times New Roman"/>
            </a:endParaRPr>
          </a:p>
        </p:txBody>
      </p:sp>
      <p:pic>
        <p:nvPicPr>
          <p:cNvPr id="58" name="Picture 57">
            <a:extLst>
              <a:ext uri="{FF2B5EF4-FFF2-40B4-BE49-F238E27FC236}">
                <a16:creationId xmlns:a16="http://schemas.microsoft.com/office/drawing/2014/main" id="{8C377F27-6D96-4166-8A6E-4EAC863F0635}"/>
              </a:ext>
            </a:extLst>
          </p:cNvPr>
          <p:cNvPicPr>
            <a:picLocks noChangeAspect="1"/>
          </p:cNvPicPr>
          <p:nvPr/>
        </p:nvPicPr>
        <p:blipFill>
          <a:blip r:embed="rId3"/>
          <a:stretch>
            <a:fillRect/>
          </a:stretch>
        </p:blipFill>
        <p:spPr>
          <a:xfrm>
            <a:off x="8428775" y="4357693"/>
            <a:ext cx="721972" cy="934592"/>
          </a:xfrm>
          <a:prstGeom prst="rect">
            <a:avLst/>
          </a:prstGeom>
        </p:spPr>
      </p:pic>
    </p:spTree>
    <p:extLst>
      <p:ext uri="{BB962C8B-B14F-4D97-AF65-F5344CB8AC3E}">
        <p14:creationId xmlns:p14="http://schemas.microsoft.com/office/powerpoint/2010/main" val="828144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40"/>
          <p:cNvSpPr txBox="1">
            <a:spLocks noGrp="1"/>
          </p:cNvSpPr>
          <p:nvPr>
            <p:ph type="title"/>
          </p:nvPr>
        </p:nvSpPr>
        <p:spPr>
          <a:xfrm>
            <a:off x="715175" y="445025"/>
            <a:ext cx="7713600" cy="572700"/>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Confidentiality: A Quick Overview</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dirty="0"/>
          </a:p>
        </p:txBody>
      </p:sp>
      <p:sp>
        <p:nvSpPr>
          <p:cNvPr id="57" name="Google Shape;673;p39">
            <a:extLst>
              <a:ext uri="{FF2B5EF4-FFF2-40B4-BE49-F238E27FC236}">
                <a16:creationId xmlns:a16="http://schemas.microsoft.com/office/drawing/2014/main" id="{7BBADCFA-0B1B-4E0A-8838-9D4D1ABD9345}"/>
              </a:ext>
            </a:extLst>
          </p:cNvPr>
          <p:cNvSpPr txBox="1"/>
          <p:nvPr/>
        </p:nvSpPr>
        <p:spPr>
          <a:xfrm>
            <a:off x="917825" y="1024930"/>
            <a:ext cx="7308300" cy="3482900"/>
          </a:xfrm>
          <a:prstGeom prst="rect">
            <a:avLst/>
          </a:prstGeom>
          <a:noFill/>
          <a:ln>
            <a:noFill/>
          </a:ln>
        </p:spPr>
        <p:txBody>
          <a:bodyPr spcFirstLastPara="1" wrap="square" lIns="91425" tIns="91425" rIns="0" bIns="91425" anchor="t" anchorCtr="0">
            <a:no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Confidentiality is super important to the program and to clients in order to create dignified and safe space for clients in need. Some of what you should NOT be doing include </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1. Talk about who you see shopping in the cupboard.</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2. Share any personal information</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3. Review files </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4. Make copies of data or personal information</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5. Remove confidential information</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6</a:t>
            </a:r>
            <a:r>
              <a:rPr lang="en-US" dirty="0">
                <a:effectLst/>
                <a:latin typeface="Calibri" panose="020F0502020204030204" pitchFamily="34" charset="0"/>
                <a:ea typeface="Calibri" panose="020F0502020204030204" pitchFamily="34" charset="0"/>
                <a:cs typeface="Times New Roman" panose="02020603050405020304" pitchFamily="18" charset="0"/>
              </a:rPr>
              <a:t>. Identify a client outside the cupboard</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If you oversee any of these happening, please inform the supervisor immediately! If you have any questions regarding the confidentiality agreement or what it means before signing it, email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cougarcupboard@siue.edu</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95C209F-6DEF-4636-A840-39EB6A906A8F}"/>
              </a:ext>
            </a:extLst>
          </p:cNvPr>
          <p:cNvPicPr>
            <a:picLocks noChangeAspect="1"/>
          </p:cNvPicPr>
          <p:nvPr/>
        </p:nvPicPr>
        <p:blipFill>
          <a:blip r:embed="rId4"/>
          <a:stretch>
            <a:fillRect/>
          </a:stretch>
        </p:blipFill>
        <p:spPr>
          <a:xfrm>
            <a:off x="8371896" y="4291018"/>
            <a:ext cx="721972" cy="934592"/>
          </a:xfrm>
          <a:prstGeom prst="rect">
            <a:avLst/>
          </a:prstGeom>
        </p:spPr>
      </p:pic>
    </p:spTree>
    <p:extLst>
      <p:ext uri="{BB962C8B-B14F-4D97-AF65-F5344CB8AC3E}">
        <p14:creationId xmlns:p14="http://schemas.microsoft.com/office/powerpoint/2010/main" val="45882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40"/>
          <p:cNvSpPr txBox="1">
            <a:spLocks noGrp="1"/>
          </p:cNvSpPr>
          <p:nvPr>
            <p:ph type="title"/>
          </p:nvPr>
        </p:nvSpPr>
        <p:spPr>
          <a:xfrm>
            <a:off x="715175" y="445025"/>
            <a:ext cx="7713600" cy="572700"/>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Confidentiality Agreement</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dirty="0"/>
          </a:p>
        </p:txBody>
      </p:sp>
      <p:sp>
        <p:nvSpPr>
          <p:cNvPr id="57" name="Google Shape;673;p39">
            <a:extLst>
              <a:ext uri="{FF2B5EF4-FFF2-40B4-BE49-F238E27FC236}">
                <a16:creationId xmlns:a16="http://schemas.microsoft.com/office/drawing/2014/main" id="{7BBADCFA-0B1B-4E0A-8838-9D4D1ABD9345}"/>
              </a:ext>
            </a:extLst>
          </p:cNvPr>
          <p:cNvSpPr txBox="1"/>
          <p:nvPr/>
        </p:nvSpPr>
        <p:spPr>
          <a:xfrm>
            <a:off x="643613" y="1215575"/>
            <a:ext cx="7308300" cy="3482900"/>
          </a:xfrm>
          <a:prstGeom prst="rect">
            <a:avLst/>
          </a:prstGeom>
          <a:noFill/>
          <a:ln>
            <a:noFill/>
          </a:ln>
        </p:spPr>
        <p:txBody>
          <a:bodyPr spcFirstLastPara="1" wrap="square" lIns="91425" tIns="91425" rIns="0" bIns="91425" anchor="t" anchorCtr="0">
            <a:noAutofit/>
          </a:bodyPr>
          <a:lstStyle/>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Before working in the Cougar Cupboard, you must sign the confidentiality agreement. This agreement can be found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rPr>
              <a:t>here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would prefer a printout copy, please email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cougarcupboard@siue.edu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E8EB4B17-951B-4045-811F-5C2D22CCF920}"/>
              </a:ext>
            </a:extLst>
          </p:cNvPr>
          <p:cNvPicPr>
            <a:picLocks noChangeAspect="1"/>
          </p:cNvPicPr>
          <p:nvPr/>
        </p:nvPicPr>
        <p:blipFill>
          <a:blip r:embed="rId5"/>
          <a:stretch>
            <a:fillRect/>
          </a:stretch>
        </p:blipFill>
        <p:spPr>
          <a:xfrm>
            <a:off x="8371896" y="4291018"/>
            <a:ext cx="721972" cy="934592"/>
          </a:xfrm>
          <a:prstGeom prst="rect">
            <a:avLst/>
          </a:prstGeom>
        </p:spPr>
      </p:pic>
      <p:pic>
        <p:nvPicPr>
          <p:cNvPr id="3" name="Picture 2">
            <a:extLst>
              <a:ext uri="{FF2B5EF4-FFF2-40B4-BE49-F238E27FC236}">
                <a16:creationId xmlns:a16="http://schemas.microsoft.com/office/drawing/2014/main" id="{AEB210E7-8002-9678-178D-B6FBCE635B21}"/>
              </a:ext>
            </a:extLst>
          </p:cNvPr>
          <p:cNvPicPr>
            <a:picLocks noChangeAspect="1"/>
          </p:cNvPicPr>
          <p:nvPr/>
        </p:nvPicPr>
        <p:blipFill>
          <a:blip r:embed="rId6"/>
          <a:srcRect/>
          <a:stretch/>
        </p:blipFill>
        <p:spPr>
          <a:xfrm>
            <a:off x="5252941" y="2097039"/>
            <a:ext cx="1693664" cy="1693664"/>
          </a:xfrm>
          <a:prstGeom prst="rect">
            <a:avLst/>
          </a:prstGeom>
        </p:spPr>
      </p:pic>
    </p:spTree>
    <p:extLst>
      <p:ext uri="{BB962C8B-B14F-4D97-AF65-F5344CB8AC3E}">
        <p14:creationId xmlns:p14="http://schemas.microsoft.com/office/powerpoint/2010/main" val="2371196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39"/>
          <p:cNvSpPr txBox="1">
            <a:spLocks noGrp="1"/>
          </p:cNvSpPr>
          <p:nvPr>
            <p:ph type="title"/>
          </p:nvPr>
        </p:nvSpPr>
        <p:spPr>
          <a:xfrm>
            <a:off x="715175" y="445025"/>
            <a:ext cx="7713600" cy="572700"/>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Student requirements:</a:t>
            </a:r>
            <a:br>
              <a:rPr lang="en-US" sz="3200" b="1" dirty="0">
                <a:effectLst/>
                <a:latin typeface="Calibri" panose="020F0502020204030204" pitchFamily="34" charset="0"/>
                <a:ea typeface="Calibri" panose="020F0502020204030204" pitchFamily="34" charset="0"/>
                <a:cs typeface="Times New Roman" panose="02020603050405020304" pitchFamily="18" charset="0"/>
              </a:rPr>
            </a:b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673" name="Google Shape;673;p39"/>
          <p:cNvSpPr txBox="1"/>
          <p:nvPr/>
        </p:nvSpPr>
        <p:spPr>
          <a:xfrm>
            <a:off x="917850" y="1215575"/>
            <a:ext cx="7308300" cy="369900"/>
          </a:xfrm>
          <a:prstGeom prst="rect">
            <a:avLst/>
          </a:prstGeom>
          <a:noFill/>
          <a:ln>
            <a:noFill/>
          </a:ln>
        </p:spPr>
        <p:txBody>
          <a:bodyPr spcFirstLastPara="1" wrap="square" lIns="91425" tIns="91425" rIns="0" bIns="91425" anchor="t" anchorCtr="0">
            <a:noAutofit/>
          </a:bodyPr>
          <a:lstStyle/>
          <a:p>
            <a:pPr marL="0" marR="0">
              <a:lnSpc>
                <a:spcPct val="107000"/>
              </a:lnSpc>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 Communicate with us 24 hours before any event for which you are going to be absent or late.</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 Please be on time and do not leave early (unless agreed upon with the Site Leader prior to arrival to the site).</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3. Do not violate any university conduct policies or agency site policies.</a:t>
            </a:r>
          </a:p>
        </p:txBody>
      </p:sp>
      <p:pic>
        <p:nvPicPr>
          <p:cNvPr id="4" name="Picture 3">
            <a:extLst>
              <a:ext uri="{FF2B5EF4-FFF2-40B4-BE49-F238E27FC236}">
                <a16:creationId xmlns:a16="http://schemas.microsoft.com/office/drawing/2014/main" id="{178537B2-DF6C-409C-976B-07B145BA434E}"/>
              </a:ext>
            </a:extLst>
          </p:cNvPr>
          <p:cNvPicPr>
            <a:picLocks noChangeAspect="1"/>
          </p:cNvPicPr>
          <p:nvPr/>
        </p:nvPicPr>
        <p:blipFill>
          <a:blip r:embed="rId3"/>
          <a:stretch>
            <a:fillRect/>
          </a:stretch>
        </p:blipFill>
        <p:spPr>
          <a:xfrm>
            <a:off x="8371896" y="4291018"/>
            <a:ext cx="721972" cy="934592"/>
          </a:xfrm>
          <a:prstGeom prst="rect">
            <a:avLst/>
          </a:prstGeom>
        </p:spPr>
      </p:pic>
    </p:spTree>
    <p:extLst>
      <p:ext uri="{BB962C8B-B14F-4D97-AF65-F5344CB8AC3E}">
        <p14:creationId xmlns:p14="http://schemas.microsoft.com/office/powerpoint/2010/main" val="312681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40"/>
          <p:cNvSpPr txBox="1">
            <a:spLocks noGrp="1"/>
          </p:cNvSpPr>
          <p:nvPr>
            <p:ph type="title"/>
          </p:nvPr>
        </p:nvSpPr>
        <p:spPr>
          <a:xfrm>
            <a:off x="715175" y="445025"/>
            <a:ext cx="7713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effectLst/>
                <a:latin typeface="Calibri" panose="020F0502020204030204" pitchFamily="34" charset="0"/>
                <a:ea typeface="Calibri" panose="020F0502020204030204" pitchFamily="34" charset="0"/>
                <a:cs typeface="Times New Roman" panose="02020603050405020304" pitchFamily="18" charset="0"/>
              </a:rPr>
              <a:t>Attendance Agreement Policy</a:t>
            </a:r>
            <a:endParaRPr dirty="0"/>
          </a:p>
        </p:txBody>
      </p:sp>
      <p:sp>
        <p:nvSpPr>
          <p:cNvPr id="57" name="Google Shape;673;p39">
            <a:extLst>
              <a:ext uri="{FF2B5EF4-FFF2-40B4-BE49-F238E27FC236}">
                <a16:creationId xmlns:a16="http://schemas.microsoft.com/office/drawing/2014/main" id="{7BBADCFA-0B1B-4E0A-8838-9D4D1ABD9345}"/>
              </a:ext>
            </a:extLst>
          </p:cNvPr>
          <p:cNvSpPr txBox="1"/>
          <p:nvPr/>
        </p:nvSpPr>
        <p:spPr>
          <a:xfrm>
            <a:off x="715175" y="925743"/>
            <a:ext cx="7308300" cy="4140125"/>
          </a:xfrm>
          <a:prstGeom prst="rect">
            <a:avLst/>
          </a:prstGeom>
          <a:noFill/>
          <a:ln>
            <a:noFill/>
          </a:ln>
        </p:spPr>
        <p:txBody>
          <a:bodyPr spcFirstLastPara="1" wrap="square" lIns="91425" tIns="91425" rIns="0" bIns="91425" anchor="t" anchorCtr="0">
            <a:noAutofit/>
          </a:bodyPr>
          <a:lstStyle/>
          <a:p>
            <a:pPr marL="0" marR="0">
              <a:lnSpc>
                <a:spcPct val="107000"/>
              </a:lnSpc>
              <a:spcBef>
                <a:spcPts val="0"/>
              </a:spcBef>
              <a:spcAft>
                <a:spcPts val="80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a:effectLst/>
                <a:latin typeface="Calibri"/>
                <a:ea typeface="Calibri" panose="020F0502020204030204" pitchFamily="34" charset="0"/>
                <a:cs typeface="Times New Roman"/>
              </a:rPr>
              <a:t>Important:</a:t>
            </a:r>
            <a:r>
              <a:rPr lang="en-US" sz="1600" dirty="0">
                <a:effectLst/>
                <a:latin typeface="Calibri"/>
                <a:ea typeface="Calibri" panose="020F0502020204030204" pitchFamily="34" charset="0"/>
                <a:cs typeface="Times New Roman"/>
              </a:rPr>
              <a:t> The Community Engagement Team has the right to refuse access to the service experiences it sponsors.* </a:t>
            </a:r>
          </a:p>
          <a:p>
            <a:pPr marL="0" marR="0">
              <a:lnSpc>
                <a:spcPct val="107000"/>
              </a:lnSpc>
              <a:spcBef>
                <a:spcPts val="0"/>
              </a:spcBef>
              <a:spcAft>
                <a:spcPts val="800"/>
              </a:spcAft>
            </a:pPr>
            <a:r>
              <a:rPr lang="en-US" sz="1600" dirty="0">
                <a:effectLst/>
                <a:latin typeface="Calibri"/>
                <a:ea typeface="Calibri" panose="020F0502020204030204" pitchFamily="34" charset="0"/>
                <a:cs typeface="Times New Roman"/>
              </a:rPr>
              <a:t>Below outlines the Community Engagement Attendance Agreement Policy. If a student has violated these policies twice within either the Spring or Fall semester (both occurrences falling within one semester) the Supervisor reserves the right to block any future attempts by the student to volunteer for Cougar Cupboard shifts, as it will have been determined it is a detriment to the program. When the semester’s restart January 1st and/or August 1st the student may again start to engage in volunteer opportunities in the Cupboard once again.</a:t>
            </a:r>
          </a:p>
          <a:p>
            <a:pPr>
              <a:lnSpc>
                <a:spcPct val="107000"/>
              </a:lnSpc>
              <a:spcAft>
                <a:spcPts val="800"/>
              </a:spcAft>
            </a:pPr>
            <a:r>
              <a:rPr lang="en-US" sz="1600" dirty="0">
                <a:latin typeface="Calibri"/>
                <a:ea typeface="Calibri" panose="020F0502020204030204" pitchFamily="34" charset="0"/>
                <a:cs typeface="Times New Roman"/>
              </a:rPr>
              <a:t>You are allowed 1 no call/no show before being banned from volunteering. If you know you will be unable to make it to your shift, please contact us 24 hours beforehand. </a:t>
            </a:r>
            <a:endParaRPr lang="en-US" sz="1600" dirty="0">
              <a:latin typeface="Calibri"/>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39819EC-4DAD-4362-B21B-595E453842CE}"/>
              </a:ext>
            </a:extLst>
          </p:cNvPr>
          <p:cNvPicPr>
            <a:picLocks noChangeAspect="1"/>
          </p:cNvPicPr>
          <p:nvPr/>
        </p:nvPicPr>
        <p:blipFill>
          <a:blip r:embed="rId3"/>
          <a:stretch>
            <a:fillRect/>
          </a:stretch>
        </p:blipFill>
        <p:spPr>
          <a:xfrm>
            <a:off x="8371896" y="4291018"/>
            <a:ext cx="721972" cy="934592"/>
          </a:xfrm>
          <a:prstGeom prst="rect">
            <a:avLst/>
          </a:prstGeom>
        </p:spPr>
      </p:pic>
    </p:spTree>
    <p:extLst>
      <p:ext uri="{BB962C8B-B14F-4D97-AF65-F5344CB8AC3E}">
        <p14:creationId xmlns:p14="http://schemas.microsoft.com/office/powerpoint/2010/main" val="2616942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39"/>
          <p:cNvSpPr txBox="1">
            <a:spLocks noGrp="1"/>
          </p:cNvSpPr>
          <p:nvPr>
            <p:ph type="title"/>
          </p:nvPr>
        </p:nvSpPr>
        <p:spPr>
          <a:xfrm>
            <a:off x="5678423" y="445024"/>
            <a:ext cx="2750351" cy="1959847"/>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dirty="0"/>
              <a:t>Client Form Shopping &amp; Check Out List</a:t>
            </a:r>
          </a:p>
        </p:txBody>
      </p:sp>
      <p:sp>
        <p:nvSpPr>
          <p:cNvPr id="673" name="Google Shape;673;p39"/>
          <p:cNvSpPr txBox="1"/>
          <p:nvPr/>
        </p:nvSpPr>
        <p:spPr>
          <a:xfrm>
            <a:off x="917850" y="1215575"/>
            <a:ext cx="7308300" cy="369900"/>
          </a:xfrm>
          <a:prstGeom prst="rect">
            <a:avLst/>
          </a:prstGeom>
          <a:noFill/>
          <a:ln>
            <a:noFill/>
          </a:ln>
        </p:spPr>
        <p:txBody>
          <a:bodyPr spcFirstLastPara="1" wrap="square" lIns="91425" tIns="91425" rIns="0" bIns="91425" anchor="t" anchorCtr="0">
            <a:noAutofit/>
          </a:bodyPr>
          <a:lstStyle/>
          <a:p>
            <a:pPr marL="0" marR="0">
              <a:lnSpc>
                <a:spcPct val="107000"/>
              </a:lnSpc>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178537B2-DF6C-409C-976B-07B145BA434E}"/>
              </a:ext>
            </a:extLst>
          </p:cNvPr>
          <p:cNvPicPr>
            <a:picLocks noChangeAspect="1"/>
          </p:cNvPicPr>
          <p:nvPr/>
        </p:nvPicPr>
        <p:blipFill>
          <a:blip r:embed="rId3"/>
          <a:stretch>
            <a:fillRect/>
          </a:stretch>
        </p:blipFill>
        <p:spPr>
          <a:xfrm>
            <a:off x="8371896" y="4291018"/>
            <a:ext cx="721972" cy="934592"/>
          </a:xfrm>
          <a:prstGeom prst="rect">
            <a:avLst/>
          </a:prstGeom>
        </p:spPr>
      </p:pic>
      <p:pic>
        <p:nvPicPr>
          <p:cNvPr id="6" name="Picture 5">
            <a:extLst>
              <a:ext uri="{FF2B5EF4-FFF2-40B4-BE49-F238E27FC236}">
                <a16:creationId xmlns:a16="http://schemas.microsoft.com/office/drawing/2014/main" id="{BBFD6A20-8152-6B3F-3C61-96879A94B51E}"/>
              </a:ext>
            </a:extLst>
          </p:cNvPr>
          <p:cNvPicPr>
            <a:picLocks noChangeAspect="1"/>
          </p:cNvPicPr>
          <p:nvPr/>
        </p:nvPicPr>
        <p:blipFill>
          <a:blip r:embed="rId4"/>
          <a:stretch>
            <a:fillRect/>
          </a:stretch>
        </p:blipFill>
        <p:spPr>
          <a:xfrm>
            <a:off x="389125" y="301752"/>
            <a:ext cx="4962838" cy="4539996"/>
          </a:xfrm>
          <a:prstGeom prst="rect">
            <a:avLst/>
          </a:prstGeom>
        </p:spPr>
      </p:pic>
      <p:sp>
        <p:nvSpPr>
          <p:cNvPr id="7" name="TextBox 6">
            <a:extLst>
              <a:ext uri="{FF2B5EF4-FFF2-40B4-BE49-F238E27FC236}">
                <a16:creationId xmlns:a16="http://schemas.microsoft.com/office/drawing/2014/main" id="{4CCC6529-AA51-7FFE-6A6E-FD23400ECBEE}"/>
              </a:ext>
            </a:extLst>
          </p:cNvPr>
          <p:cNvSpPr txBox="1"/>
          <p:nvPr/>
        </p:nvSpPr>
        <p:spPr>
          <a:xfrm>
            <a:off x="5971032" y="2807208"/>
            <a:ext cx="2852928" cy="523220"/>
          </a:xfrm>
          <a:prstGeom prst="rect">
            <a:avLst/>
          </a:prstGeom>
          <a:noFill/>
        </p:spPr>
        <p:txBody>
          <a:bodyPr wrap="square" rtlCol="0">
            <a:spAutoFit/>
          </a:bodyPr>
          <a:lstStyle/>
          <a:p>
            <a:r>
              <a:rPr lang="en-US" dirty="0"/>
              <a:t>Here is the form that the client will use for shopping.</a:t>
            </a:r>
          </a:p>
        </p:txBody>
      </p:sp>
    </p:spTree>
    <p:extLst>
      <p:ext uri="{BB962C8B-B14F-4D97-AF65-F5344CB8AC3E}">
        <p14:creationId xmlns:p14="http://schemas.microsoft.com/office/powerpoint/2010/main" val="1118554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B674B-F141-B22F-8185-A3218BB22900}"/>
              </a:ext>
            </a:extLst>
          </p:cNvPr>
          <p:cNvSpPr>
            <a:spLocks noGrp="1"/>
          </p:cNvSpPr>
          <p:nvPr>
            <p:ph type="title"/>
          </p:nvPr>
        </p:nvSpPr>
        <p:spPr>
          <a:xfrm>
            <a:off x="3646154" y="747104"/>
            <a:ext cx="4962236" cy="580864"/>
          </a:xfrm>
        </p:spPr>
        <p:txBody>
          <a:bodyPr/>
          <a:lstStyle/>
          <a:p>
            <a:r>
              <a:rPr lang="en-US" dirty="0"/>
              <a:t>Cougar Cupboard Donor Form</a:t>
            </a:r>
          </a:p>
        </p:txBody>
      </p:sp>
      <p:pic>
        <p:nvPicPr>
          <p:cNvPr id="3" name="Picture 2" descr="A paper with yellow tape on it&#10;&#10;Description automatically generated">
            <a:extLst>
              <a:ext uri="{FF2B5EF4-FFF2-40B4-BE49-F238E27FC236}">
                <a16:creationId xmlns:a16="http://schemas.microsoft.com/office/drawing/2014/main" id="{359372A1-652F-1479-FFCF-DB7B5FD3FF19}"/>
              </a:ext>
            </a:extLst>
          </p:cNvPr>
          <p:cNvPicPr>
            <a:picLocks noChangeAspect="1"/>
          </p:cNvPicPr>
          <p:nvPr/>
        </p:nvPicPr>
        <p:blipFill>
          <a:blip r:embed="rId2"/>
          <a:stretch>
            <a:fillRect/>
          </a:stretch>
        </p:blipFill>
        <p:spPr>
          <a:xfrm>
            <a:off x="602422" y="1036865"/>
            <a:ext cx="2738506" cy="3763735"/>
          </a:xfrm>
          <a:prstGeom prst="rect">
            <a:avLst/>
          </a:prstGeom>
        </p:spPr>
      </p:pic>
      <p:sp>
        <p:nvSpPr>
          <p:cNvPr id="5" name="TextBox 4">
            <a:extLst>
              <a:ext uri="{FF2B5EF4-FFF2-40B4-BE49-F238E27FC236}">
                <a16:creationId xmlns:a16="http://schemas.microsoft.com/office/drawing/2014/main" id="{29119C78-2640-2505-E089-04290AEB6C51}"/>
              </a:ext>
            </a:extLst>
          </p:cNvPr>
          <p:cNvSpPr txBox="1"/>
          <p:nvPr/>
        </p:nvSpPr>
        <p:spPr>
          <a:xfrm>
            <a:off x="4811703" y="2333679"/>
            <a:ext cx="2852928" cy="1169551"/>
          </a:xfrm>
          <a:prstGeom prst="rect">
            <a:avLst/>
          </a:prstGeom>
          <a:noFill/>
        </p:spPr>
        <p:txBody>
          <a:bodyPr wrap="square" lIns="91440" tIns="45720" rIns="91440" bIns="45720" rtlCol="0" anchor="t">
            <a:spAutoFit/>
          </a:bodyPr>
          <a:lstStyle/>
          <a:p>
            <a:r>
              <a:rPr lang="en-US" dirty="0"/>
              <a:t>Here is the form to fill out when someone brings a donation. Take a picture of the donated items and ask if you can take a picture of the donor with their items. </a:t>
            </a:r>
          </a:p>
        </p:txBody>
      </p:sp>
    </p:spTree>
    <p:extLst>
      <p:ext uri="{BB962C8B-B14F-4D97-AF65-F5344CB8AC3E}">
        <p14:creationId xmlns:p14="http://schemas.microsoft.com/office/powerpoint/2010/main" val="3452876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40"/>
          <p:cNvSpPr txBox="1">
            <a:spLocks noGrp="1"/>
          </p:cNvSpPr>
          <p:nvPr>
            <p:ph type="title"/>
          </p:nvPr>
        </p:nvSpPr>
        <p:spPr>
          <a:xfrm>
            <a:off x="715175" y="445025"/>
            <a:ext cx="7713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Quiz</a:t>
            </a:r>
            <a:endParaRPr dirty="0"/>
          </a:p>
        </p:txBody>
      </p:sp>
      <p:sp>
        <p:nvSpPr>
          <p:cNvPr id="57" name="Google Shape;673;p39">
            <a:extLst>
              <a:ext uri="{FF2B5EF4-FFF2-40B4-BE49-F238E27FC236}">
                <a16:creationId xmlns:a16="http://schemas.microsoft.com/office/drawing/2014/main" id="{7BBADCFA-0B1B-4E0A-8838-9D4D1ABD9345}"/>
              </a:ext>
            </a:extLst>
          </p:cNvPr>
          <p:cNvSpPr txBox="1"/>
          <p:nvPr/>
        </p:nvSpPr>
        <p:spPr>
          <a:xfrm>
            <a:off x="839000" y="1215574"/>
            <a:ext cx="7308300" cy="3482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n-US" sz="1200" dirty="0">
                <a:solidFill>
                  <a:schemeClr val="dk1"/>
                </a:solidFill>
                <a:latin typeface="Poppins"/>
                <a:ea typeface="Poppins"/>
                <a:cs typeface="Poppins"/>
                <a:sym typeface="Poppins"/>
                <a:hlinkClick r:id="rId3"/>
              </a:rPr>
              <a:t>Link is here</a:t>
            </a:r>
            <a:endParaRPr sz="1200" dirty="0">
              <a:solidFill>
                <a:schemeClr val="dk1"/>
              </a:solidFill>
              <a:latin typeface="Poppins"/>
              <a:ea typeface="Poppins"/>
              <a:cs typeface="Poppins"/>
              <a:sym typeface="Poppins"/>
            </a:endParaRPr>
          </a:p>
        </p:txBody>
      </p:sp>
      <p:pic>
        <p:nvPicPr>
          <p:cNvPr id="4" name="Picture 3">
            <a:extLst>
              <a:ext uri="{FF2B5EF4-FFF2-40B4-BE49-F238E27FC236}">
                <a16:creationId xmlns:a16="http://schemas.microsoft.com/office/drawing/2014/main" id="{6FA0CF90-58E5-4FC0-887F-CD857990D145}"/>
              </a:ext>
            </a:extLst>
          </p:cNvPr>
          <p:cNvPicPr>
            <a:picLocks noChangeAspect="1"/>
          </p:cNvPicPr>
          <p:nvPr/>
        </p:nvPicPr>
        <p:blipFill>
          <a:blip r:embed="rId4"/>
          <a:stretch>
            <a:fillRect/>
          </a:stretch>
        </p:blipFill>
        <p:spPr>
          <a:xfrm>
            <a:off x="8371896" y="4291018"/>
            <a:ext cx="721972" cy="934592"/>
          </a:xfrm>
          <a:prstGeom prst="rect">
            <a:avLst/>
          </a:prstGeom>
        </p:spPr>
      </p:pic>
      <p:pic>
        <p:nvPicPr>
          <p:cNvPr id="7" name="Picture 6" descr="A qr code with a white background">
            <a:extLst>
              <a:ext uri="{FF2B5EF4-FFF2-40B4-BE49-F238E27FC236}">
                <a16:creationId xmlns:a16="http://schemas.microsoft.com/office/drawing/2014/main" id="{D9679739-70B0-78DC-111A-C754975BE0E0}"/>
              </a:ext>
            </a:extLst>
          </p:cNvPr>
          <p:cNvPicPr>
            <a:picLocks noChangeAspect="1"/>
          </p:cNvPicPr>
          <p:nvPr/>
        </p:nvPicPr>
        <p:blipFill>
          <a:blip r:embed="rId5"/>
          <a:srcRect l="7995" t="6994" r="7395" b="6994"/>
          <a:stretch/>
        </p:blipFill>
        <p:spPr>
          <a:xfrm>
            <a:off x="3419450" y="1785427"/>
            <a:ext cx="2305050" cy="2343195"/>
          </a:xfrm>
          <a:prstGeom prst="rect">
            <a:avLst/>
          </a:prstGeom>
        </p:spPr>
      </p:pic>
    </p:spTree>
    <p:extLst>
      <p:ext uri="{BB962C8B-B14F-4D97-AF65-F5344CB8AC3E}">
        <p14:creationId xmlns:p14="http://schemas.microsoft.com/office/powerpoint/2010/main" val="2200520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40"/>
          <p:cNvSpPr txBox="1">
            <a:spLocks noGrp="1"/>
          </p:cNvSpPr>
          <p:nvPr>
            <p:ph type="title"/>
          </p:nvPr>
        </p:nvSpPr>
        <p:spPr>
          <a:xfrm>
            <a:off x="715175" y="445025"/>
            <a:ext cx="7713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Wrap Up</a:t>
            </a:r>
            <a:endParaRPr dirty="0"/>
          </a:p>
        </p:txBody>
      </p:sp>
      <p:sp>
        <p:nvSpPr>
          <p:cNvPr id="57" name="Google Shape;673;p39">
            <a:extLst>
              <a:ext uri="{FF2B5EF4-FFF2-40B4-BE49-F238E27FC236}">
                <a16:creationId xmlns:a16="http://schemas.microsoft.com/office/drawing/2014/main" id="{7BBADCFA-0B1B-4E0A-8838-9D4D1ABD9345}"/>
              </a:ext>
            </a:extLst>
          </p:cNvPr>
          <p:cNvSpPr txBox="1"/>
          <p:nvPr/>
        </p:nvSpPr>
        <p:spPr>
          <a:xfrm>
            <a:off x="917825" y="1017725"/>
            <a:ext cx="7308300" cy="3482900"/>
          </a:xfrm>
          <a:prstGeom prst="rect">
            <a:avLst/>
          </a:prstGeom>
          <a:noFill/>
          <a:ln>
            <a:noFill/>
          </a:ln>
        </p:spPr>
        <p:txBody>
          <a:bodyPr spcFirstLastPara="1" wrap="square" lIns="91425" tIns="91425" rIns="0" bIns="91425" anchor="t" anchorCtr="0">
            <a:noAutofit/>
          </a:bodyPr>
          <a:lstStyle/>
          <a:p>
            <a:pPr marL="0" marR="0">
              <a:lnSpc>
                <a:spcPct val="107000"/>
              </a:lnSpc>
              <a:spcBef>
                <a:spcPts val="0"/>
              </a:spcBef>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T</a:t>
            </a:r>
            <a:r>
              <a:rPr lang="en-US" sz="2000" dirty="0">
                <a:effectLst/>
                <a:latin typeface="Calibri" panose="020F0502020204030204" pitchFamily="34" charset="0"/>
                <a:ea typeface="Calibri" panose="020F0502020204030204" pitchFamily="34" charset="0"/>
                <a:cs typeface="Times New Roman" panose="02020603050405020304" pitchFamily="18" charset="0"/>
              </a:rPr>
              <a:t>hanks for completing the training if you have any questions about the Cougar Cupboard, please email me : </a:t>
            </a:r>
            <a:r>
              <a:rPr lang="en-US"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leawill@siue.edu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E6176D7-CBB0-4901-9A3F-A6714581662E}"/>
              </a:ext>
            </a:extLst>
          </p:cNvPr>
          <p:cNvPicPr>
            <a:picLocks noChangeAspect="1"/>
          </p:cNvPicPr>
          <p:nvPr/>
        </p:nvPicPr>
        <p:blipFill>
          <a:blip r:embed="rId4"/>
          <a:stretch>
            <a:fillRect/>
          </a:stretch>
        </p:blipFill>
        <p:spPr>
          <a:xfrm>
            <a:off x="8371896" y="4291018"/>
            <a:ext cx="721972" cy="934592"/>
          </a:xfrm>
          <a:prstGeom prst="rect">
            <a:avLst/>
          </a:prstGeom>
        </p:spPr>
      </p:pic>
    </p:spTree>
    <p:extLst>
      <p:ext uri="{BB962C8B-B14F-4D97-AF65-F5344CB8AC3E}">
        <p14:creationId xmlns:p14="http://schemas.microsoft.com/office/powerpoint/2010/main" val="1180240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40"/>
          <p:cNvSpPr txBox="1">
            <a:spLocks noGrp="1"/>
          </p:cNvSpPr>
          <p:nvPr>
            <p:ph type="title"/>
          </p:nvPr>
        </p:nvSpPr>
        <p:spPr>
          <a:xfrm>
            <a:off x="715175" y="445025"/>
            <a:ext cx="7713600" cy="572700"/>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Next Steps to Volunteer</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dirty="0"/>
          </a:p>
        </p:txBody>
      </p:sp>
      <p:sp>
        <p:nvSpPr>
          <p:cNvPr id="57" name="Google Shape;673;p39">
            <a:extLst>
              <a:ext uri="{FF2B5EF4-FFF2-40B4-BE49-F238E27FC236}">
                <a16:creationId xmlns:a16="http://schemas.microsoft.com/office/drawing/2014/main" id="{7BBADCFA-0B1B-4E0A-8838-9D4D1ABD9345}"/>
              </a:ext>
            </a:extLst>
          </p:cNvPr>
          <p:cNvSpPr txBox="1"/>
          <p:nvPr/>
        </p:nvSpPr>
        <p:spPr>
          <a:xfrm>
            <a:off x="917824" y="1134074"/>
            <a:ext cx="7640959" cy="3482900"/>
          </a:xfrm>
          <a:prstGeom prst="rect">
            <a:avLst/>
          </a:prstGeom>
          <a:noFill/>
          <a:ln>
            <a:noFill/>
          </a:ln>
        </p:spPr>
        <p:txBody>
          <a:bodyPr spcFirstLastPara="1" wrap="square" lIns="91425" tIns="91425" rIns="0" bIns="91425" anchor="t" anchorCtr="0">
            <a:noAutofit/>
          </a:bodyPr>
          <a:lstStyle/>
          <a:p>
            <a:pPr marL="0" marR="0">
              <a:lnSpc>
                <a:spcPct val="107000"/>
              </a:lnSpc>
              <a:spcBef>
                <a:spcPts val="0"/>
              </a:spcBef>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1.Sign your confidentiality agreement</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 Sign up for volunteer shifts through Sign Up Genius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hlinkClick r:id="rId3"/>
              </a:rPr>
              <a:t>here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3. Read your monthly emails! Also watch for additional emails for special volunteer opportunities (food drives, large donations, etc.)</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4. Show up to your shift on time and ask for the day's assignment</a:t>
            </a:r>
          </a:p>
        </p:txBody>
      </p:sp>
      <p:pic>
        <p:nvPicPr>
          <p:cNvPr id="4" name="Picture 3">
            <a:extLst>
              <a:ext uri="{FF2B5EF4-FFF2-40B4-BE49-F238E27FC236}">
                <a16:creationId xmlns:a16="http://schemas.microsoft.com/office/drawing/2014/main" id="{03E515E4-F809-4ECC-953D-D0F4C9936006}"/>
              </a:ext>
            </a:extLst>
          </p:cNvPr>
          <p:cNvPicPr>
            <a:picLocks noChangeAspect="1"/>
          </p:cNvPicPr>
          <p:nvPr/>
        </p:nvPicPr>
        <p:blipFill>
          <a:blip r:embed="rId4"/>
          <a:stretch>
            <a:fillRect/>
          </a:stretch>
        </p:blipFill>
        <p:spPr>
          <a:xfrm>
            <a:off x="8371896" y="4291018"/>
            <a:ext cx="721972" cy="934592"/>
          </a:xfrm>
          <a:prstGeom prst="rect">
            <a:avLst/>
          </a:prstGeom>
        </p:spPr>
      </p:pic>
    </p:spTree>
    <p:extLst>
      <p:ext uri="{BB962C8B-B14F-4D97-AF65-F5344CB8AC3E}">
        <p14:creationId xmlns:p14="http://schemas.microsoft.com/office/powerpoint/2010/main" val="999384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39"/>
          <p:cNvSpPr txBox="1">
            <a:spLocks noGrp="1"/>
          </p:cNvSpPr>
          <p:nvPr>
            <p:ph type="title"/>
          </p:nvPr>
        </p:nvSpPr>
        <p:spPr>
          <a:xfrm>
            <a:off x="715175" y="445025"/>
            <a:ext cx="7713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Welcome</a:t>
            </a:r>
            <a:endParaRPr dirty="0"/>
          </a:p>
        </p:txBody>
      </p:sp>
      <p:sp>
        <p:nvSpPr>
          <p:cNvPr id="673" name="Google Shape;673;p39"/>
          <p:cNvSpPr txBox="1"/>
          <p:nvPr/>
        </p:nvSpPr>
        <p:spPr>
          <a:xfrm>
            <a:off x="1240555" y="1691985"/>
            <a:ext cx="7308300" cy="369900"/>
          </a:xfrm>
          <a:prstGeom prst="rect">
            <a:avLst/>
          </a:prstGeom>
          <a:noFill/>
          <a:ln>
            <a:noFill/>
          </a:ln>
        </p:spPr>
        <p:txBody>
          <a:bodyPr spcFirstLastPara="1" wrap="square" lIns="91425" tIns="91425" rIns="0" bIns="91425" anchor="t" anchorCtr="0">
            <a:no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This is the volunteer training for the Cougar Cupboard. Everyone who volunteers in the cupboard must take this course prior to their first shift. Thanks for volunteering at the Cougar Cupboard!</a:t>
            </a:r>
          </a:p>
        </p:txBody>
      </p:sp>
      <p:pic>
        <p:nvPicPr>
          <p:cNvPr id="7" name="Picture 6">
            <a:extLst>
              <a:ext uri="{FF2B5EF4-FFF2-40B4-BE49-F238E27FC236}">
                <a16:creationId xmlns:a16="http://schemas.microsoft.com/office/drawing/2014/main" id="{02695926-BFEF-4F81-996B-A72894B741FD}"/>
              </a:ext>
            </a:extLst>
          </p:cNvPr>
          <p:cNvPicPr>
            <a:picLocks noChangeAspect="1"/>
          </p:cNvPicPr>
          <p:nvPr/>
        </p:nvPicPr>
        <p:blipFill>
          <a:blip r:embed="rId3"/>
          <a:stretch>
            <a:fillRect/>
          </a:stretch>
        </p:blipFill>
        <p:spPr>
          <a:xfrm>
            <a:off x="8371896" y="4291018"/>
            <a:ext cx="721972" cy="93459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D617F2-5488-EA0A-CDB7-877DF32F605E}"/>
              </a:ext>
            </a:extLst>
          </p:cNvPr>
          <p:cNvSpPr txBox="1"/>
          <p:nvPr/>
        </p:nvSpPr>
        <p:spPr>
          <a:xfrm>
            <a:off x="2289976" y="1367624"/>
            <a:ext cx="5422790" cy="369332"/>
          </a:xfrm>
          <a:prstGeom prst="rect">
            <a:avLst/>
          </a:prstGeom>
          <a:noFill/>
        </p:spPr>
        <p:txBody>
          <a:bodyPr wrap="square" rtlCol="0">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Congratulations! You completed Volunteer Training !</a:t>
            </a:r>
            <a:endParaRPr lang="en-US" sz="1800" dirty="0"/>
          </a:p>
        </p:txBody>
      </p:sp>
    </p:spTree>
    <p:extLst>
      <p:ext uri="{BB962C8B-B14F-4D97-AF65-F5344CB8AC3E}">
        <p14:creationId xmlns:p14="http://schemas.microsoft.com/office/powerpoint/2010/main" val="3382930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39"/>
          <p:cNvSpPr txBox="1">
            <a:spLocks noGrp="1"/>
          </p:cNvSpPr>
          <p:nvPr>
            <p:ph type="title"/>
          </p:nvPr>
        </p:nvSpPr>
        <p:spPr>
          <a:xfrm>
            <a:off x="715175" y="445025"/>
            <a:ext cx="7713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Introduction</a:t>
            </a:r>
            <a:endParaRPr dirty="0"/>
          </a:p>
        </p:txBody>
      </p:sp>
      <p:sp>
        <p:nvSpPr>
          <p:cNvPr id="673" name="Google Shape;673;p39"/>
          <p:cNvSpPr txBox="1"/>
          <p:nvPr/>
        </p:nvSpPr>
        <p:spPr>
          <a:xfrm>
            <a:off x="960504" y="1215575"/>
            <a:ext cx="7265646" cy="369900"/>
          </a:xfrm>
          <a:prstGeom prst="rect">
            <a:avLst/>
          </a:prstGeom>
          <a:noFill/>
          <a:ln>
            <a:noFill/>
          </a:ln>
        </p:spPr>
        <p:txBody>
          <a:bodyPr spcFirstLastPara="1" wrap="square" lIns="91425" tIns="91425" rIns="0" bIns="91425" anchor="t" anchorCtr="0">
            <a:noAutofit/>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What is the Cougar Cupboard?</a:t>
            </a:r>
          </a:p>
          <a:p>
            <a:pPr marL="0" marR="0">
              <a:lnSpc>
                <a:spcPct val="107000"/>
              </a:lnSpc>
              <a:spcBef>
                <a:spcPts val="0"/>
              </a:spcBef>
              <a:spcAft>
                <a:spcPts val="800"/>
              </a:spcAft>
            </a:pPr>
            <a:r>
              <a:rPr lang="en-US" b="0" i="0" dirty="0">
                <a:solidFill>
                  <a:srgbClr val="131313"/>
                </a:solidFill>
                <a:effectLst/>
                <a:latin typeface="Roboto" panose="02000000000000000000" pitchFamily="2" charset="0"/>
              </a:rPr>
              <a:t>The Cougar Cupboard is run entirely on donations, and is open to active students, faculty and staff. </a:t>
            </a:r>
            <a:r>
              <a:rPr lang="en-US" sz="1600" dirty="0">
                <a:latin typeface="Calibri" panose="020F0502020204030204" pitchFamily="34" charset="0"/>
                <a:ea typeface="Calibri" panose="020F0502020204030204" pitchFamily="34" charset="0"/>
                <a:cs typeface="Times New Roman" panose="02020603050405020304" pitchFamily="18" charset="0"/>
              </a:rPr>
              <a:t>The university wants the campus community and students to be entirely focused on achieving academic achievement, not on finding food or other essential hygienic items.</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Location: </a:t>
            </a:r>
            <a:r>
              <a:rPr lang="en-US" sz="1600" dirty="0">
                <a:effectLst/>
                <a:latin typeface="Calibri" panose="020F0502020204030204" pitchFamily="34" charset="0"/>
                <a:ea typeface="Calibri" panose="020F0502020204030204" pitchFamily="34" charset="0"/>
                <a:cs typeface="Times New Roman" panose="02020603050405020304" pitchFamily="18" charset="0"/>
              </a:rPr>
              <a:t>The Cougar Cupboard is located in the Lower Level  of the MUC</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a:latin typeface="Calibri" panose="020F0502020204030204" pitchFamily="34" charset="0"/>
                <a:ea typeface="Calibri" panose="020F0502020204030204" pitchFamily="34" charset="0"/>
                <a:cs typeface="Times New Roman" panose="02020603050405020304" pitchFamily="18" charset="0"/>
              </a:rPr>
              <a:t>in Room </a:t>
            </a:r>
            <a:r>
              <a:rPr lang="en-US" sz="1600" dirty="0">
                <a:latin typeface="Calibri" panose="020F0502020204030204" pitchFamily="34" charset="0"/>
                <a:ea typeface="Calibri" panose="020F0502020204030204" pitchFamily="34" charset="0"/>
                <a:cs typeface="Times New Roman" panose="02020603050405020304" pitchFamily="18" charset="0"/>
              </a:rPr>
              <a:t>0012.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Cougar Cupboard Website:</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Email: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cougarcupboard@siue.edu</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b="1" dirty="0">
                <a:effectLst/>
                <a:latin typeface="Calibri" panose="020F0502020204030204" pitchFamily="34" charset="0"/>
                <a:ea typeface="Calibri" panose="020F0502020204030204" pitchFamily="34" charset="0"/>
                <a:cs typeface="Times New Roman" panose="02020603050405020304" pitchFamily="18" charset="0"/>
              </a:rPr>
              <a:t>Instagram:</a:t>
            </a:r>
            <a:r>
              <a:rPr lang="en-US" sz="1600" dirty="0">
                <a:effectLst/>
                <a:latin typeface="Calibri" panose="020F0502020204030204" pitchFamily="34" charset="0"/>
                <a:ea typeface="Calibri" panose="020F0502020204030204" pitchFamily="34" charset="0"/>
                <a:cs typeface="Times New Roman" panose="02020603050405020304" pitchFamily="18" charset="0"/>
              </a:rPr>
              <a:t> @siuecougarcupboard</a:t>
            </a:r>
          </a:p>
        </p:txBody>
      </p:sp>
      <p:pic>
        <p:nvPicPr>
          <p:cNvPr id="4" name="Picture 3">
            <a:extLst>
              <a:ext uri="{FF2B5EF4-FFF2-40B4-BE49-F238E27FC236}">
                <a16:creationId xmlns:a16="http://schemas.microsoft.com/office/drawing/2014/main" id="{DCEE567A-8AA1-4D42-BE80-40B79F164ECF}"/>
              </a:ext>
            </a:extLst>
          </p:cNvPr>
          <p:cNvPicPr>
            <a:picLocks noChangeAspect="1"/>
          </p:cNvPicPr>
          <p:nvPr/>
        </p:nvPicPr>
        <p:blipFill>
          <a:blip r:embed="rId4"/>
          <a:stretch>
            <a:fillRect/>
          </a:stretch>
        </p:blipFill>
        <p:spPr>
          <a:xfrm>
            <a:off x="8371896" y="4291018"/>
            <a:ext cx="721972" cy="934592"/>
          </a:xfrm>
          <a:prstGeom prst="rect">
            <a:avLst/>
          </a:prstGeom>
        </p:spPr>
      </p:pic>
    </p:spTree>
    <p:extLst>
      <p:ext uri="{BB962C8B-B14F-4D97-AF65-F5344CB8AC3E}">
        <p14:creationId xmlns:p14="http://schemas.microsoft.com/office/powerpoint/2010/main" val="900387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9B133-91BB-AB1B-5FB4-4748F432B3B7}"/>
              </a:ext>
            </a:extLst>
          </p:cNvPr>
          <p:cNvSpPr>
            <a:spLocks noGrp="1"/>
          </p:cNvSpPr>
          <p:nvPr>
            <p:ph type="title"/>
          </p:nvPr>
        </p:nvSpPr>
        <p:spPr/>
        <p:txBody>
          <a:bodyPr/>
          <a:lstStyle/>
          <a:p>
            <a:r>
              <a:rPr lang="en-US" dirty="0"/>
              <a:t>Cougar Cupboard Expectations</a:t>
            </a:r>
          </a:p>
        </p:txBody>
      </p:sp>
      <p:sp>
        <p:nvSpPr>
          <p:cNvPr id="4" name="TextBox 3">
            <a:extLst>
              <a:ext uri="{FF2B5EF4-FFF2-40B4-BE49-F238E27FC236}">
                <a16:creationId xmlns:a16="http://schemas.microsoft.com/office/drawing/2014/main" id="{7E57C021-D650-DF0D-E6C8-C935C05BF12A}"/>
              </a:ext>
            </a:extLst>
          </p:cNvPr>
          <p:cNvSpPr txBox="1"/>
          <p:nvPr/>
        </p:nvSpPr>
        <p:spPr>
          <a:xfrm>
            <a:off x="2226366" y="1486852"/>
            <a:ext cx="5565912" cy="3083088"/>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Treat staff and fellow students with respect.</a:t>
            </a:r>
          </a:p>
          <a:p>
            <a:pPr marL="457200" marR="0">
              <a:lnSpc>
                <a:spcPct val="107000"/>
              </a:lnSpc>
              <a:spcBef>
                <a:spcPts val="0"/>
              </a:spcBef>
              <a:spcAft>
                <a:spcPts val="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Service is on a first-come, first-served basis.</a:t>
            </a:r>
          </a:p>
          <a:p>
            <a:pPr marL="0" marR="0">
              <a:lnSpc>
                <a:spcPct val="107000"/>
              </a:lnSpc>
              <a:spcBef>
                <a:spcPts val="0"/>
              </a:spcBef>
              <a:spcAft>
                <a:spcPts val="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Saving spots in line is not allowed.</a:t>
            </a:r>
          </a:p>
          <a:p>
            <a:pPr marL="0" marR="0">
              <a:lnSpc>
                <a:spcPct val="107000"/>
              </a:lnSpc>
              <a:spcBef>
                <a:spcPts val="0"/>
              </a:spcBef>
              <a:spcAft>
                <a:spcPts val="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Available stock depends on donations.</a:t>
            </a:r>
          </a:p>
          <a:p>
            <a:pPr marL="0" marR="0">
              <a:lnSpc>
                <a:spcPct val="107000"/>
              </a:lnSpc>
              <a:spcBef>
                <a:spcPts val="0"/>
              </a:spcBef>
              <a:spcAft>
                <a:spcPts val="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Take only what you need.</a:t>
            </a:r>
          </a:p>
          <a:p>
            <a:pPr marL="457200" marR="0">
              <a:lnSpc>
                <a:spcPct val="107000"/>
              </a:lnSpc>
              <a:spcBef>
                <a:spcPts val="0"/>
              </a:spcBef>
              <a:spcAft>
                <a:spcPts val="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p>
          <a:p>
            <a:pPr marR="0" lvl="0">
              <a:lnSpc>
                <a:spcPct val="107000"/>
              </a:lnSpc>
              <a:spcBef>
                <a:spcPts val="0"/>
              </a:spcBef>
              <a:spcAft>
                <a:spcPts val="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2646421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2938-B438-80EC-958A-3E373CC56FE8}"/>
              </a:ext>
            </a:extLst>
          </p:cNvPr>
          <p:cNvSpPr>
            <a:spLocks noGrp="1"/>
          </p:cNvSpPr>
          <p:nvPr>
            <p:ph type="title"/>
          </p:nvPr>
        </p:nvSpPr>
        <p:spPr/>
        <p:txBody>
          <a:bodyPr/>
          <a:lstStyle/>
          <a:p>
            <a:r>
              <a:rPr lang="en-US" sz="2400" dirty="0"/>
              <a:t>Cougar Cupboard Expectations continued</a:t>
            </a:r>
          </a:p>
        </p:txBody>
      </p:sp>
      <p:sp>
        <p:nvSpPr>
          <p:cNvPr id="3" name="TextBox 2">
            <a:extLst>
              <a:ext uri="{FF2B5EF4-FFF2-40B4-BE49-F238E27FC236}">
                <a16:creationId xmlns:a16="http://schemas.microsoft.com/office/drawing/2014/main" id="{F164C2B1-2F0B-E962-1EEC-5EDBA27763A4}"/>
              </a:ext>
            </a:extLst>
          </p:cNvPr>
          <p:cNvSpPr txBox="1"/>
          <p:nvPr/>
        </p:nvSpPr>
        <p:spPr>
          <a:xfrm>
            <a:off x="1677725" y="1256306"/>
            <a:ext cx="5311471" cy="3503138"/>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7000"/>
              </a:lnSpc>
              <a:spcBef>
                <a:spcPts val="0"/>
              </a:spcBef>
              <a:spcAft>
                <a:spcPts val="0"/>
              </a:spcAft>
              <a:buClr>
                <a:srgbClr val="000000"/>
              </a:buClr>
              <a:buSzTx/>
              <a:buFont typeface="Symbol" panose="05050102010706020507" pitchFamily="18" charset="2"/>
              <a:buChar char=""/>
              <a:tabLst/>
              <a:defRPr/>
            </a:pPr>
            <a:r>
              <a:rPr kumimoji="0" lang="en-US"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sym typeface="Arial"/>
              </a:rPr>
              <a:t>Refrain from derogatory language and cursing.</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sym typeface="Arial"/>
            </a:endParaRPr>
          </a:p>
          <a:p>
            <a:pPr marL="342900" marR="0" lvl="0" indent="-342900" algn="l" defTabSz="914400" rtl="0" eaLnBrk="1" fontAlgn="auto" latinLnBrk="0" hangingPunct="1">
              <a:lnSpc>
                <a:spcPct val="107000"/>
              </a:lnSpc>
              <a:spcBef>
                <a:spcPts val="0"/>
              </a:spcBef>
              <a:spcAft>
                <a:spcPts val="0"/>
              </a:spcAft>
              <a:buClr>
                <a:srgbClr val="000000"/>
              </a:buClr>
              <a:buSzTx/>
              <a:buFont typeface="Symbol" panose="05050102010706020507" pitchFamily="18" charset="2"/>
              <a:buChar char=""/>
              <a:tabLst/>
              <a:defRPr/>
            </a:pPr>
            <a:r>
              <a:rPr kumimoji="0" lang="en-US"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sym typeface="Arial"/>
              </a:rPr>
              <a:t>Do not engage in verbal or physical aggression of any kind.</a:t>
            </a:r>
          </a:p>
          <a:p>
            <a:pPr marL="45720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sym typeface="Arial"/>
            </a:endParaRPr>
          </a:p>
          <a:p>
            <a:pPr marL="342900" marR="0" lvl="0" indent="-342900" algn="l" defTabSz="914400" rtl="0" eaLnBrk="1" fontAlgn="auto" latinLnBrk="0" hangingPunct="1">
              <a:lnSpc>
                <a:spcPct val="107000"/>
              </a:lnSpc>
              <a:spcBef>
                <a:spcPts val="0"/>
              </a:spcBef>
              <a:spcAft>
                <a:spcPts val="0"/>
              </a:spcAft>
              <a:buClr>
                <a:srgbClr val="000000"/>
              </a:buClr>
              <a:buSzTx/>
              <a:buFont typeface="Symbol" panose="05050102010706020507" pitchFamily="18" charset="2"/>
              <a:buChar char=""/>
              <a:tabLst/>
              <a:defRPr/>
            </a:pPr>
            <a:r>
              <a:rPr kumimoji="0" lang="en-US"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sym typeface="Arial"/>
              </a:rPr>
              <a:t>No alcohol or drugs should ever be brought onto or used on the premises.</a:t>
            </a:r>
          </a:p>
          <a:p>
            <a:pPr marL="45720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sym typeface="Arial"/>
            </a:endParaRPr>
          </a:p>
          <a:p>
            <a:pPr marL="342900" marR="0" lvl="0" indent="-342900" algn="l" defTabSz="914400" rtl="0" eaLnBrk="1" fontAlgn="auto" latinLnBrk="0" hangingPunct="1">
              <a:lnSpc>
                <a:spcPct val="107000"/>
              </a:lnSpc>
              <a:spcBef>
                <a:spcPts val="0"/>
              </a:spcBef>
              <a:spcAft>
                <a:spcPts val="0"/>
              </a:spcAft>
              <a:buClr>
                <a:srgbClr val="000000"/>
              </a:buClr>
              <a:buSzTx/>
              <a:buFont typeface="Symbol" panose="05050102010706020507" pitchFamily="18" charset="2"/>
              <a:buChar char=""/>
              <a:tabLst/>
              <a:defRPr/>
            </a:pPr>
            <a:r>
              <a:rPr kumimoji="0" lang="en-US"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sym typeface="Arial"/>
              </a:rPr>
              <a:t>Follow requests of staff members</a:t>
            </a:r>
          </a:p>
          <a:p>
            <a:pPr marL="45720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lang="en-US"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
                <a:srgbClr val="000000"/>
              </a:buClr>
              <a:buSzTx/>
              <a:buFont typeface="Symbol" panose="05050102010706020507" pitchFamily="18" charset="2"/>
              <a:buChar char=""/>
              <a:tabLst/>
              <a:defRPr/>
            </a:pPr>
            <a:r>
              <a:rPr kumimoji="0" lang="en-US"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sym typeface="Arial"/>
              </a:rPr>
              <a:t>Be kind to one another.</a:t>
            </a:r>
          </a:p>
          <a:p>
            <a:pPr marL="45720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sym typeface="Arial"/>
            </a:endParaRPr>
          </a:p>
          <a:p>
            <a:pPr marL="342900" marR="0" lvl="0" indent="-342900" algn="l" defTabSz="914400" rtl="0" eaLnBrk="1" fontAlgn="auto" latinLnBrk="0" hangingPunct="1">
              <a:lnSpc>
                <a:spcPct val="107000"/>
              </a:lnSpc>
              <a:spcBef>
                <a:spcPts val="0"/>
              </a:spcBef>
              <a:spcAft>
                <a:spcPts val="0"/>
              </a:spcAft>
              <a:buClr>
                <a:srgbClr val="000000"/>
              </a:buClr>
              <a:buSzTx/>
              <a:buFont typeface="Symbol" panose="05050102010706020507" pitchFamily="18" charset="2"/>
              <a:buChar char=""/>
              <a:tabLst/>
              <a:defRPr/>
            </a:pPr>
            <a:r>
              <a:rPr kumimoji="0" lang="en-US"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sym typeface="Arial"/>
              </a:rPr>
              <a:t>Respect the specific rules of activities and areas (food pantry, fresh food giveaways, clothing etc.)</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lang="en-US" dirty="0"/>
          </a:p>
        </p:txBody>
      </p:sp>
    </p:spTree>
    <p:extLst>
      <p:ext uri="{BB962C8B-B14F-4D97-AF65-F5344CB8AC3E}">
        <p14:creationId xmlns:p14="http://schemas.microsoft.com/office/powerpoint/2010/main" val="4256217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128E7-AF1D-DF12-4E0A-F525936B0832}"/>
              </a:ext>
            </a:extLst>
          </p:cNvPr>
          <p:cNvSpPr>
            <a:spLocks noGrp="1"/>
          </p:cNvSpPr>
          <p:nvPr>
            <p:ph type="title"/>
          </p:nvPr>
        </p:nvSpPr>
        <p:spPr/>
        <p:txBody>
          <a:bodyPr/>
          <a:lstStyle/>
          <a:p>
            <a:r>
              <a:rPr lang="en-US" dirty="0"/>
              <a:t>Cougar Cupboard Expectations Continued</a:t>
            </a:r>
          </a:p>
        </p:txBody>
      </p:sp>
      <p:sp>
        <p:nvSpPr>
          <p:cNvPr id="4" name="TextBox 3">
            <a:extLst>
              <a:ext uri="{FF2B5EF4-FFF2-40B4-BE49-F238E27FC236}">
                <a16:creationId xmlns:a16="http://schemas.microsoft.com/office/drawing/2014/main" id="{E7B483F3-AE96-4D9E-AA51-104BB8B3E7A1}"/>
              </a:ext>
            </a:extLst>
          </p:cNvPr>
          <p:cNvSpPr txBox="1"/>
          <p:nvPr/>
        </p:nvSpPr>
        <p:spPr>
          <a:xfrm>
            <a:off x="1094703" y="1481070"/>
            <a:ext cx="7687077" cy="21798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200000"/>
              </a:lnSpc>
              <a:buChar char="•"/>
            </a:pPr>
            <a:r>
              <a:rPr lang="en-US" dirty="0"/>
              <a:t>Please bring water only in bottles with closed tops. If water is </a:t>
            </a:r>
            <a:r>
              <a:rPr lang="en-US"/>
              <a:t>spilled,</a:t>
            </a:r>
            <a:r>
              <a:rPr lang="en-US" dirty="0"/>
              <a:t> it must be cleaned up immediately.</a:t>
            </a:r>
          </a:p>
          <a:p>
            <a:pPr marL="285750" indent="-285750">
              <a:lnSpc>
                <a:spcPct val="200000"/>
              </a:lnSpc>
              <a:buChar char="•"/>
            </a:pPr>
            <a:r>
              <a:rPr lang="en-US" dirty="0"/>
              <a:t>While volunteering at the Cupboard please refrain from eating. We ask that you eat before or after your shift. </a:t>
            </a:r>
          </a:p>
          <a:p>
            <a:pPr marL="285750" indent="-285750">
              <a:lnSpc>
                <a:spcPct val="200000"/>
              </a:lnSpc>
              <a:buChar char="•"/>
            </a:pPr>
            <a:r>
              <a:rPr lang="en-US" dirty="0"/>
              <a:t>Do not invite friends to the Cupboard unless they are volunteering or shopping. </a:t>
            </a:r>
          </a:p>
        </p:txBody>
      </p:sp>
    </p:spTree>
    <p:extLst>
      <p:ext uri="{BB962C8B-B14F-4D97-AF65-F5344CB8AC3E}">
        <p14:creationId xmlns:p14="http://schemas.microsoft.com/office/powerpoint/2010/main" val="2037603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62731-BD34-1CC5-165B-F2C798289D21}"/>
              </a:ext>
            </a:extLst>
          </p:cNvPr>
          <p:cNvSpPr>
            <a:spLocks noGrp="1"/>
          </p:cNvSpPr>
          <p:nvPr>
            <p:ph type="title"/>
          </p:nvPr>
        </p:nvSpPr>
        <p:spPr>
          <a:xfrm>
            <a:off x="0" y="0"/>
            <a:ext cx="8919388" cy="373868"/>
          </a:xfrm>
        </p:spPr>
        <p:txBody>
          <a:bodyPr/>
          <a:lstStyle/>
          <a:p>
            <a:r>
              <a:rPr lang="en-US" sz="2400" dirty="0"/>
              <a:t>What will you be doing at the Cougar Cupboard</a:t>
            </a:r>
          </a:p>
        </p:txBody>
      </p:sp>
      <p:sp>
        <p:nvSpPr>
          <p:cNvPr id="3" name="TextBox 2">
            <a:extLst>
              <a:ext uri="{FF2B5EF4-FFF2-40B4-BE49-F238E27FC236}">
                <a16:creationId xmlns:a16="http://schemas.microsoft.com/office/drawing/2014/main" id="{62077051-DCAE-A745-8A8F-F9EC2B2187EF}"/>
              </a:ext>
            </a:extLst>
          </p:cNvPr>
          <p:cNvSpPr txBox="1"/>
          <p:nvPr/>
        </p:nvSpPr>
        <p:spPr>
          <a:xfrm>
            <a:off x="477470" y="788279"/>
            <a:ext cx="8180051"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t>When you arrive to your shift- Scan the QR code at the front desk to clock into your shift</a:t>
            </a:r>
          </a:p>
          <a:p>
            <a:pPr marL="285750" indent="-285750">
              <a:buFont typeface="Arial" panose="020B0604020202020204" pitchFamily="34" charset="0"/>
              <a:buChar char="•"/>
            </a:pPr>
            <a:r>
              <a:rPr lang="en-US" sz="1600" dirty="0"/>
              <a:t>During your time volunteering your job will include:</a:t>
            </a:r>
          </a:p>
          <a:p>
            <a:pPr marL="801688" lvl="2" indent="-171450">
              <a:buFont typeface="Arial" panose="020B0604020202020204" pitchFamily="34" charset="0"/>
              <a:buChar char="•"/>
            </a:pPr>
            <a:r>
              <a:rPr lang="en-US" sz="1600" dirty="0"/>
              <a:t>Letting clients into the cupboard and checking them out once they have finished shopping</a:t>
            </a:r>
          </a:p>
          <a:p>
            <a:pPr marL="801688" lvl="1" indent="-171450">
              <a:buFont typeface="Arial" panose="020B0604020202020204" pitchFamily="34" charset="0"/>
              <a:buChar char="•"/>
            </a:pPr>
            <a:r>
              <a:rPr lang="en-US" sz="1600" dirty="0"/>
              <a:t>Restocking items on the shelves, ensuring enough for each hour the cupboard is open (Some items may be requested that are not in stock for the day if supplies are running low)</a:t>
            </a:r>
          </a:p>
          <a:p>
            <a:pPr marL="801688" lvl="1" indent="-171450">
              <a:buFont typeface="Arial" panose="020B0604020202020204" pitchFamily="34" charset="0"/>
              <a:buChar char="•"/>
              <a:tabLst>
                <a:tab pos="630238" algn="l"/>
              </a:tabLst>
            </a:pPr>
            <a:r>
              <a:rPr lang="en-US" sz="1600" dirty="0"/>
              <a:t>Tasks such as writing the month and year on the top of the food can products, going to the storage room to grab low in stock items, or bundling mass products into a smaller kit</a:t>
            </a:r>
          </a:p>
          <a:p>
            <a:pPr lvl="1"/>
            <a:r>
              <a:rPr lang="en-US" sz="1600" b="1" dirty="0"/>
              <a:t>IMPORTANT!</a:t>
            </a:r>
          </a:p>
          <a:p>
            <a:pPr marL="285750" lvl="2" indent="-285750">
              <a:buFont typeface="Arial" panose="020B0604020202020204" pitchFamily="34" charset="0"/>
              <a:buChar char="•"/>
            </a:pPr>
            <a:r>
              <a:rPr lang="en-US" sz="1600" dirty="0"/>
              <a:t>If your shift ends when the cupboard closes, lock the door (automatic when shut) and turn the lights off before leaving the cupboard. </a:t>
            </a:r>
            <a:endParaRPr lang="en-US" dirty="0"/>
          </a:p>
        </p:txBody>
      </p:sp>
    </p:spTree>
    <p:extLst>
      <p:ext uri="{BB962C8B-B14F-4D97-AF65-F5344CB8AC3E}">
        <p14:creationId xmlns:p14="http://schemas.microsoft.com/office/powerpoint/2010/main" val="2414829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D69C8-8171-D12A-E859-E51F7687A124}"/>
              </a:ext>
            </a:extLst>
          </p:cNvPr>
          <p:cNvSpPr>
            <a:spLocks noGrp="1"/>
          </p:cNvSpPr>
          <p:nvPr>
            <p:ph type="title"/>
          </p:nvPr>
        </p:nvSpPr>
        <p:spPr/>
        <p:txBody>
          <a:bodyPr/>
          <a:lstStyle/>
          <a:p>
            <a:r>
              <a:rPr lang="en-US" dirty="0"/>
              <a:t>NOTE</a:t>
            </a:r>
          </a:p>
        </p:txBody>
      </p:sp>
      <p:sp>
        <p:nvSpPr>
          <p:cNvPr id="4" name="TextBox 3">
            <a:extLst>
              <a:ext uri="{FF2B5EF4-FFF2-40B4-BE49-F238E27FC236}">
                <a16:creationId xmlns:a16="http://schemas.microsoft.com/office/drawing/2014/main" id="{709B8D01-1B8D-73D3-084A-FB0746EA4EEC}"/>
              </a:ext>
            </a:extLst>
          </p:cNvPr>
          <p:cNvSpPr txBox="1"/>
          <p:nvPr/>
        </p:nvSpPr>
        <p:spPr>
          <a:xfrm>
            <a:off x="1845233" y="1099321"/>
            <a:ext cx="5565912" cy="3678379"/>
          </a:xfrm>
          <a:prstGeom prst="rect">
            <a:avLst/>
          </a:prstGeom>
          <a:noFill/>
        </p:spPr>
        <p:txBody>
          <a:bodyPr wrap="square">
            <a:spAutoFit/>
          </a:bodyPr>
          <a:lstStyle/>
          <a:p>
            <a:pPr marL="0" marR="0">
              <a:lnSpc>
                <a:spcPct val="107000"/>
              </a:lnSpc>
              <a:spcBef>
                <a:spcPts val="0"/>
              </a:spcBef>
              <a:spcAft>
                <a:spcPts val="800"/>
              </a:spcAf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Note: If a volunteer comes to work smelling of marijuana or alcohol, it can pose a safety concern and be a hygiene issue, especially when working around food. The volunteer will be asked to leave.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As far as the law- SIUE has policy stating no marijuana use on campus so it is at the discretion of the Cougar Cupboard director to not allow one to work if they feel they are under the influence of alcohol or marijuana.</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3773136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40"/>
          <p:cNvSpPr txBox="1">
            <a:spLocks noGrp="1"/>
          </p:cNvSpPr>
          <p:nvPr>
            <p:ph type="title"/>
          </p:nvPr>
        </p:nvSpPr>
        <p:spPr>
          <a:xfrm>
            <a:off x="715175" y="445025"/>
            <a:ext cx="7713600" cy="572700"/>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lnSpc>
                <a:spcPct val="107000"/>
              </a:lnSpc>
              <a:spcBef>
                <a:spcPts val="0"/>
              </a:spcBef>
              <a:spcAft>
                <a:spcPts val="800"/>
              </a:spcAft>
              <a:tabLst/>
              <a:defRPr/>
            </a:pPr>
            <a:r>
              <a:rPr kumimoji="0" lang="en-US" sz="2000" b="1" i="0" u="none" strike="noStrike" kern="0" cap="none" spc="0" normalizeH="0" baseline="0" noProof="0" dirty="0">
                <a:ln>
                  <a:noFill/>
                </a:ln>
                <a:solidFill>
                  <a:schemeClr val="bg2">
                    <a:lumMod val="50000"/>
                  </a:schemeClr>
                </a:solidFill>
                <a:effectLst/>
                <a:uLnTx/>
                <a:uFillTx/>
                <a:latin typeface="Calibri"/>
                <a:ea typeface="Calibri" panose="020F0502020204030204" pitchFamily="34" charset="0"/>
                <a:cs typeface="Times New Roman"/>
                <a:sym typeface="Arial"/>
              </a:rPr>
              <a:t>Cupboard Hours for </a:t>
            </a:r>
            <a:r>
              <a:rPr lang="en-US" sz="2000" dirty="0">
                <a:solidFill>
                  <a:schemeClr val="bg2">
                    <a:lumMod val="50000"/>
                  </a:schemeClr>
                </a:solidFill>
                <a:latin typeface="Calibri"/>
                <a:ea typeface="Calibri" panose="020F0502020204030204" pitchFamily="34" charset="0"/>
                <a:cs typeface="Times New Roman"/>
                <a:sym typeface="Arial"/>
              </a:rPr>
              <a:t>the</a:t>
            </a:r>
            <a:r>
              <a:rPr kumimoji="0" lang="en-US" sz="2000" b="1" i="0" u="none" strike="noStrike" kern="0" cap="none" spc="0" normalizeH="0" baseline="0" noProof="0" dirty="0">
                <a:ln>
                  <a:noFill/>
                </a:ln>
                <a:solidFill>
                  <a:schemeClr val="bg2">
                    <a:lumMod val="50000"/>
                  </a:schemeClr>
                </a:solidFill>
                <a:effectLst/>
                <a:uLnTx/>
                <a:uFillTx/>
                <a:latin typeface="Calibri"/>
                <a:ea typeface="Calibri" panose="020F0502020204030204" pitchFamily="34" charset="0"/>
                <a:cs typeface="Times New Roman"/>
                <a:sym typeface="Arial"/>
              </a:rPr>
              <a:t> </a:t>
            </a:r>
            <a:r>
              <a:rPr lang="en-US" sz="2000" dirty="0">
                <a:solidFill>
                  <a:schemeClr val="bg2">
                    <a:lumMod val="50000"/>
                  </a:schemeClr>
                </a:solidFill>
                <a:latin typeface="Calibri"/>
                <a:ea typeface="Calibri" panose="020F0502020204030204" pitchFamily="34" charset="0"/>
                <a:cs typeface="Times New Roman"/>
                <a:sym typeface="Arial"/>
              </a:rPr>
              <a:t>Fall</a:t>
            </a:r>
            <a:r>
              <a:rPr kumimoji="0" lang="en-US" sz="2000" b="1" i="0" u="none" strike="noStrike" kern="0" cap="none" spc="0" normalizeH="0" baseline="0" noProof="0" dirty="0">
                <a:ln>
                  <a:noFill/>
                </a:ln>
                <a:solidFill>
                  <a:schemeClr val="bg2">
                    <a:lumMod val="50000"/>
                  </a:schemeClr>
                </a:solidFill>
                <a:effectLst/>
                <a:uLnTx/>
                <a:uFillTx/>
                <a:latin typeface="Calibri"/>
                <a:ea typeface="Calibri" panose="020F0502020204030204" pitchFamily="34" charset="0"/>
                <a:cs typeface="Times New Roman"/>
                <a:sym typeface="Arial"/>
              </a:rPr>
              <a:t> 2024</a:t>
            </a:r>
            <a:br>
              <a:rPr lang="en-US" sz="12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br>
            <a:endParaRPr dirty="0"/>
          </a:p>
        </p:txBody>
      </p:sp>
      <p:sp>
        <p:nvSpPr>
          <p:cNvPr id="57" name="Google Shape;673;p39">
            <a:extLst>
              <a:ext uri="{FF2B5EF4-FFF2-40B4-BE49-F238E27FC236}">
                <a16:creationId xmlns:a16="http://schemas.microsoft.com/office/drawing/2014/main" id="{7BBADCFA-0B1B-4E0A-8838-9D4D1ABD9345}"/>
              </a:ext>
            </a:extLst>
          </p:cNvPr>
          <p:cNvSpPr txBox="1"/>
          <p:nvPr/>
        </p:nvSpPr>
        <p:spPr>
          <a:xfrm>
            <a:off x="1095633" y="922351"/>
            <a:ext cx="8055114" cy="4015408"/>
          </a:xfrm>
          <a:prstGeom prst="rect">
            <a:avLst/>
          </a:prstGeom>
          <a:noFill/>
          <a:ln>
            <a:noFill/>
          </a:ln>
        </p:spPr>
        <p:txBody>
          <a:bodyPr spcFirstLastPara="1" wrap="square" lIns="91425" tIns="91425" rIns="0" bIns="91425" anchor="t" anchorCtr="0">
            <a:noAutofit/>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Hours available to Shop: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a:ea typeface="Calibri" panose="020F0502020204030204" pitchFamily="34" charset="0"/>
                <a:cs typeface="Times New Roman"/>
              </a:rPr>
              <a:t>Monday </a:t>
            </a:r>
            <a:r>
              <a:rPr lang="en-US" sz="1200" dirty="0">
                <a:latin typeface="Calibri"/>
                <a:ea typeface="Calibri" panose="020F0502020204030204" pitchFamily="34" charset="0"/>
                <a:cs typeface="Times New Roman"/>
              </a:rPr>
              <a:t>11:00am-2:00</a:t>
            </a:r>
            <a:r>
              <a:rPr lang="en-US" sz="1200" dirty="0">
                <a:effectLst/>
                <a:latin typeface="Calibri"/>
                <a:ea typeface="Calibri" panose="020F0502020204030204" pitchFamily="34" charset="0"/>
                <a:cs typeface="Times New Roman"/>
              </a:rPr>
              <a:t> pm</a:t>
            </a:r>
          </a:p>
          <a:p>
            <a:pPr marL="0" marR="0">
              <a:lnSpc>
                <a:spcPct val="107000"/>
              </a:lnSpc>
              <a:spcBef>
                <a:spcPts val="0"/>
              </a:spcBef>
              <a:spcAft>
                <a:spcPts val="800"/>
              </a:spcAft>
            </a:pPr>
            <a:r>
              <a:rPr lang="en-US" sz="1200" b="1" dirty="0">
                <a:effectLst/>
                <a:latin typeface="Calibri"/>
                <a:ea typeface="Calibri" panose="020F0502020204030204" pitchFamily="34" charset="0"/>
                <a:cs typeface="Times New Roman"/>
              </a:rPr>
              <a:t>Tuesday </a:t>
            </a:r>
            <a:r>
              <a:rPr lang="en-US" sz="1200" dirty="0">
                <a:latin typeface="Calibri"/>
                <a:ea typeface="Calibri" panose="020F0502020204030204" pitchFamily="34" charset="0"/>
                <a:cs typeface="Times New Roman"/>
              </a:rPr>
              <a:t>CLOSED</a:t>
            </a:r>
            <a:endParaRPr lang="en-US" sz="1200" dirty="0">
              <a:latin typeface="Calibri"/>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a:ea typeface="Calibri" panose="020F0502020204030204" pitchFamily="34" charset="0"/>
                <a:cs typeface="Times New Roman"/>
              </a:rPr>
              <a:t>Wednesday </a:t>
            </a:r>
            <a:r>
              <a:rPr lang="en-US" sz="1200" dirty="0">
                <a:latin typeface="Calibri"/>
                <a:ea typeface="Calibri" panose="020F0502020204030204" pitchFamily="34" charset="0"/>
                <a:cs typeface="Times New Roman"/>
              </a:rPr>
              <a:t>11:00am-2:00</a:t>
            </a:r>
            <a:r>
              <a:rPr lang="en-US" sz="1200" dirty="0">
                <a:effectLst/>
                <a:latin typeface="Calibri"/>
                <a:ea typeface="Calibri" panose="020F0502020204030204" pitchFamily="34" charset="0"/>
                <a:cs typeface="Times New Roman"/>
              </a:rPr>
              <a:t> pm</a:t>
            </a:r>
            <a:endParaRPr lang="en-US" sz="1200" b="1" dirty="0">
              <a:effectLst/>
              <a:latin typeface="Calibri"/>
              <a:ea typeface="Calibri" panose="020F0502020204030204" pitchFamily="34" charset="0"/>
              <a:cs typeface="Times New Roman"/>
            </a:endParaRPr>
          </a:p>
          <a:p>
            <a:pPr>
              <a:lnSpc>
                <a:spcPct val="107000"/>
              </a:lnSpc>
              <a:spcAft>
                <a:spcPts val="800"/>
              </a:spcAft>
            </a:pPr>
            <a:r>
              <a:rPr lang="en-US" sz="1200" b="1" dirty="0">
                <a:effectLst/>
                <a:latin typeface="Calibri"/>
                <a:ea typeface="Calibri" panose="020F0502020204030204" pitchFamily="34" charset="0"/>
                <a:cs typeface="Times New Roman"/>
              </a:rPr>
              <a:t>Thursday </a:t>
            </a:r>
            <a:r>
              <a:rPr lang="en-US" sz="1200" dirty="0">
                <a:latin typeface="Calibri"/>
                <a:ea typeface="Calibri" panose="020F0502020204030204" pitchFamily="34" charset="0"/>
                <a:cs typeface="Times New Roman"/>
              </a:rPr>
              <a:t>3:00 pm-6:00</a:t>
            </a:r>
            <a:r>
              <a:rPr lang="en-US" sz="1200" dirty="0">
                <a:effectLst/>
                <a:latin typeface="Calibri"/>
                <a:ea typeface="Calibri" panose="020F0502020204030204" pitchFamily="34" charset="0"/>
                <a:cs typeface="Times New Roman"/>
              </a:rPr>
              <a:t> pm</a:t>
            </a:r>
          </a:p>
          <a:p>
            <a:pPr>
              <a:lnSpc>
                <a:spcPct val="107000"/>
              </a:lnSpc>
              <a:spcAft>
                <a:spcPts val="800"/>
              </a:spcAft>
            </a:pPr>
            <a:r>
              <a:rPr lang="en-US" sz="1200" b="1" dirty="0">
                <a:effectLst/>
                <a:latin typeface="Calibri"/>
                <a:ea typeface="Calibri" panose="020F0502020204030204" pitchFamily="34" charset="0"/>
                <a:cs typeface="Times New Roman"/>
              </a:rPr>
              <a:t>Friday</a:t>
            </a:r>
            <a:r>
              <a:rPr lang="en-US" sz="1200" dirty="0">
                <a:effectLst/>
                <a:latin typeface="Calibri"/>
                <a:ea typeface="Calibri" panose="020F0502020204030204" pitchFamily="34" charset="0"/>
                <a:cs typeface="Times New Roman"/>
              </a:rPr>
              <a:t> </a:t>
            </a:r>
            <a:r>
              <a:rPr lang="en-US" sz="1200" dirty="0">
                <a:latin typeface="Calibri"/>
                <a:ea typeface="Calibri" panose="020F0502020204030204" pitchFamily="34" charset="0"/>
                <a:cs typeface="Times New Roman"/>
              </a:rPr>
              <a:t>11:00 am- 2:00 pm</a:t>
            </a:r>
            <a:endParaRPr lang="en-US" sz="1200" dirty="0">
              <a:effectLst/>
              <a:latin typeface="Calibri"/>
              <a:ea typeface="Calibri" panose="020F0502020204030204" pitchFamily="34" charset="0"/>
              <a:cs typeface="Times New Roman"/>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Hours available to Volunteer: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effectLst/>
                <a:latin typeface="Calibri"/>
                <a:ea typeface="Calibri" panose="020F0502020204030204" pitchFamily="34" charset="0"/>
                <a:cs typeface="Times New Roman"/>
              </a:rPr>
              <a:t>Monday</a:t>
            </a:r>
            <a:r>
              <a:rPr lang="en-US" sz="1200" dirty="0">
                <a:effectLst/>
                <a:latin typeface="Calibri"/>
                <a:ea typeface="Calibri" panose="020F0502020204030204" pitchFamily="34" charset="0"/>
                <a:cs typeface="Times New Roman"/>
              </a:rPr>
              <a:t> </a:t>
            </a:r>
            <a:r>
              <a:rPr lang="en-US" sz="1200" dirty="0">
                <a:latin typeface="Calibri"/>
                <a:ea typeface="Calibri" panose="020F0502020204030204" pitchFamily="34" charset="0"/>
                <a:cs typeface="Times New Roman"/>
              </a:rPr>
              <a:t>11:00 am-2:00</a:t>
            </a:r>
            <a:r>
              <a:rPr lang="en-US" sz="1200" dirty="0">
                <a:effectLst/>
                <a:latin typeface="Calibri"/>
                <a:ea typeface="Calibri" panose="020F0502020204030204" pitchFamily="34" charset="0"/>
                <a:cs typeface="Times New Roman"/>
              </a:rPr>
              <a:t> pm</a:t>
            </a:r>
          </a:p>
          <a:p>
            <a:pPr marL="0" marR="0">
              <a:lnSpc>
                <a:spcPct val="107000"/>
              </a:lnSpc>
              <a:spcBef>
                <a:spcPts val="0"/>
              </a:spcBef>
              <a:spcAft>
                <a:spcPts val="800"/>
              </a:spcAft>
            </a:pPr>
            <a:r>
              <a:rPr lang="en-US" sz="1200" b="1" dirty="0">
                <a:effectLst/>
                <a:latin typeface="Calibri"/>
                <a:ea typeface="Calibri" panose="020F0502020204030204" pitchFamily="34" charset="0"/>
                <a:cs typeface="Times New Roman"/>
              </a:rPr>
              <a:t>Tuesday</a:t>
            </a:r>
            <a:r>
              <a:rPr lang="en-US" sz="1200" dirty="0">
                <a:effectLst/>
                <a:latin typeface="Calibri"/>
                <a:ea typeface="Calibri" panose="020F0502020204030204" pitchFamily="34" charset="0"/>
                <a:cs typeface="Times New Roman"/>
              </a:rPr>
              <a:t> </a:t>
            </a:r>
            <a:r>
              <a:rPr lang="en-US" sz="1200" dirty="0">
                <a:latin typeface="Calibri"/>
                <a:ea typeface="Calibri" panose="020F0502020204030204" pitchFamily="34" charset="0"/>
                <a:cs typeface="Times New Roman"/>
              </a:rPr>
              <a:t>CLOSED</a:t>
            </a:r>
            <a:endParaRPr lang="en-US" sz="1200" dirty="0">
              <a:effectLst/>
              <a:latin typeface="Calibri"/>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a:ea typeface="Calibri" panose="020F0502020204030204" pitchFamily="34" charset="0"/>
                <a:cs typeface="Times New Roman"/>
              </a:rPr>
              <a:t>Wednesday </a:t>
            </a:r>
            <a:r>
              <a:rPr lang="en-US" sz="1200" dirty="0">
                <a:latin typeface="Calibri"/>
                <a:ea typeface="Calibri" panose="020F0502020204030204" pitchFamily="34" charset="0"/>
                <a:cs typeface="Times New Roman"/>
              </a:rPr>
              <a:t>11:00</a:t>
            </a:r>
            <a:r>
              <a:rPr lang="en-US" sz="1200" dirty="0">
                <a:effectLst/>
                <a:latin typeface="Calibri"/>
                <a:ea typeface="Calibri" panose="020F0502020204030204" pitchFamily="34" charset="0"/>
                <a:cs typeface="Times New Roman"/>
              </a:rPr>
              <a:t> </a:t>
            </a:r>
            <a:r>
              <a:rPr lang="en-US" sz="1200" dirty="0">
                <a:latin typeface="Calibri"/>
                <a:ea typeface="Calibri" panose="020F0502020204030204" pitchFamily="34" charset="0"/>
                <a:cs typeface="Times New Roman"/>
              </a:rPr>
              <a:t>am</a:t>
            </a:r>
            <a:r>
              <a:rPr lang="en-US" sz="1200" dirty="0">
                <a:effectLst/>
                <a:latin typeface="Calibri"/>
                <a:ea typeface="Calibri" panose="020F0502020204030204" pitchFamily="34" charset="0"/>
                <a:cs typeface="Times New Roman"/>
              </a:rPr>
              <a:t> - </a:t>
            </a:r>
            <a:r>
              <a:rPr lang="en-US" sz="1200" dirty="0">
                <a:latin typeface="Calibri"/>
                <a:ea typeface="Calibri" panose="020F0502020204030204" pitchFamily="34" charset="0"/>
                <a:cs typeface="Times New Roman"/>
              </a:rPr>
              <a:t>2:00</a:t>
            </a:r>
            <a:r>
              <a:rPr lang="en-US" sz="1200" dirty="0">
                <a:effectLst/>
                <a:latin typeface="Calibri"/>
                <a:ea typeface="Calibri" panose="020F0502020204030204" pitchFamily="34" charset="0"/>
                <a:cs typeface="Times New Roman"/>
              </a:rPr>
              <a:t> </a:t>
            </a:r>
            <a:r>
              <a:rPr lang="en-US" sz="1200" dirty="0">
                <a:latin typeface="Calibri"/>
                <a:ea typeface="Calibri" panose="020F0502020204030204" pitchFamily="34" charset="0"/>
                <a:cs typeface="Times New Roman"/>
              </a:rPr>
              <a:t>p</a:t>
            </a:r>
            <a:r>
              <a:rPr lang="en-US" sz="1200" dirty="0">
                <a:effectLst/>
                <a:latin typeface="Calibri"/>
                <a:ea typeface="Calibri" panose="020F0502020204030204" pitchFamily="34" charset="0"/>
                <a:cs typeface="Times New Roman"/>
              </a:rPr>
              <a:t>m</a:t>
            </a:r>
          </a:p>
          <a:p>
            <a:pPr>
              <a:lnSpc>
                <a:spcPct val="107000"/>
              </a:lnSpc>
              <a:spcAft>
                <a:spcPts val="800"/>
              </a:spcAft>
            </a:pPr>
            <a:r>
              <a:rPr lang="en-US" sz="1200" b="1" dirty="0">
                <a:effectLst/>
                <a:latin typeface="Calibri"/>
                <a:ea typeface="Calibri" panose="020F0502020204030204" pitchFamily="34" charset="0"/>
                <a:cs typeface="Times New Roman"/>
              </a:rPr>
              <a:t>Thursday </a:t>
            </a:r>
            <a:r>
              <a:rPr lang="en-US" sz="1200" dirty="0">
                <a:latin typeface="Calibri"/>
                <a:ea typeface="Calibri" panose="020F0502020204030204" pitchFamily="34" charset="0"/>
                <a:cs typeface="Times New Roman"/>
              </a:rPr>
              <a:t>3:00 pm- 6:00 pm</a:t>
            </a:r>
            <a:endParaRPr lang="en-US" sz="1200" dirty="0">
              <a:effectLst/>
              <a:latin typeface="Calibri"/>
              <a:ea typeface="Calibri" panose="020F0502020204030204" pitchFamily="34" charset="0"/>
              <a:cs typeface="Times New Roman" panose="02020603050405020304" pitchFamily="18" charset="0"/>
            </a:endParaRPr>
          </a:p>
          <a:p>
            <a:pPr>
              <a:lnSpc>
                <a:spcPct val="107000"/>
              </a:lnSpc>
              <a:spcAft>
                <a:spcPts val="800"/>
              </a:spcAft>
            </a:pPr>
            <a:r>
              <a:rPr lang="en-US" sz="1200" b="1" dirty="0">
                <a:effectLst/>
                <a:latin typeface="Calibri"/>
                <a:ea typeface="Calibri" panose="020F0502020204030204" pitchFamily="34" charset="0"/>
                <a:cs typeface="Times New Roman"/>
              </a:rPr>
              <a:t>Friday </a:t>
            </a:r>
            <a:r>
              <a:rPr lang="en-US" sz="1200" dirty="0">
                <a:effectLst/>
                <a:latin typeface="Calibri"/>
                <a:ea typeface="Calibri" panose="020F0502020204030204" pitchFamily="34" charset="0"/>
                <a:cs typeface="Times New Roman"/>
              </a:rPr>
              <a:t> </a:t>
            </a:r>
            <a:r>
              <a:rPr lang="en-US" sz="1200" dirty="0">
                <a:latin typeface="Calibri"/>
                <a:ea typeface="Calibri" panose="020F0502020204030204" pitchFamily="34" charset="0"/>
                <a:cs typeface="Times New Roman"/>
              </a:rPr>
              <a:t>11:00 am- 2:00 pm</a:t>
            </a:r>
            <a:endParaRPr lang="en-US" sz="1200" b="1" dirty="0">
              <a:effectLst/>
              <a:latin typeface="Calibri"/>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8" name="Picture 57">
            <a:extLst>
              <a:ext uri="{FF2B5EF4-FFF2-40B4-BE49-F238E27FC236}">
                <a16:creationId xmlns:a16="http://schemas.microsoft.com/office/drawing/2014/main" id="{8C377F27-6D96-4166-8A6E-4EAC863F0635}"/>
              </a:ext>
            </a:extLst>
          </p:cNvPr>
          <p:cNvPicPr>
            <a:picLocks noChangeAspect="1"/>
          </p:cNvPicPr>
          <p:nvPr/>
        </p:nvPicPr>
        <p:blipFill>
          <a:blip r:embed="rId3"/>
          <a:stretch>
            <a:fillRect/>
          </a:stretch>
        </p:blipFill>
        <p:spPr>
          <a:xfrm>
            <a:off x="8428775" y="4357693"/>
            <a:ext cx="721972" cy="934592"/>
          </a:xfrm>
          <a:prstGeom prst="rect">
            <a:avLst/>
          </a:prstGeom>
        </p:spPr>
      </p:pic>
    </p:spTree>
  </p:cSld>
  <p:clrMapOvr>
    <a:masterClrMapping/>
  </p:clrMapOvr>
</p:sld>
</file>

<file path=ppt/theme/theme1.xml><?xml version="1.0" encoding="utf-8"?>
<a:theme xmlns:a="http://schemas.openxmlformats.org/drawingml/2006/main" name="Nutrition and Healthy Eating Habits - Health - 12th Grade by Slidesgo">
  <a:themeElements>
    <a:clrScheme name="Simple Light">
      <a:dk1>
        <a:srgbClr val="305D3E"/>
      </a:dk1>
      <a:lt1>
        <a:srgbClr val="FFEFD8"/>
      </a:lt1>
      <a:dk2>
        <a:srgbClr val="00D480"/>
      </a:dk2>
      <a:lt2>
        <a:srgbClr val="FFE4C6"/>
      </a:lt2>
      <a:accent1>
        <a:srgbClr val="FF3E3E"/>
      </a:accent1>
      <a:accent2>
        <a:srgbClr val="EB8014"/>
      </a:accent2>
      <a:accent3>
        <a:srgbClr val="F4CC22"/>
      </a:accent3>
      <a:accent4>
        <a:srgbClr val="89CEF4"/>
      </a:accent4>
      <a:accent5>
        <a:srgbClr val="C185CD"/>
      </a:accent5>
      <a:accent6>
        <a:srgbClr val="EEFF41"/>
      </a:accent6>
      <a:hlink>
        <a:srgbClr val="305D3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d339ef6f-a0a0-432d-8a18-8aa68fbbc1a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79CFD4EDF7A974BBC45EB7D69F4D143" ma:contentTypeVersion="16" ma:contentTypeDescription="Create a new document." ma:contentTypeScope="" ma:versionID="83f061115fb1f39044fd0e3f2e26fc3a">
  <xsd:schema xmlns:xsd="http://www.w3.org/2001/XMLSchema" xmlns:xs="http://www.w3.org/2001/XMLSchema" xmlns:p="http://schemas.microsoft.com/office/2006/metadata/properties" xmlns:ns3="d339ef6f-a0a0-432d-8a18-8aa68fbbc1a6" xmlns:ns4="4a88f5f9-e599-4dfd-850c-aa5ae1bd793e" targetNamespace="http://schemas.microsoft.com/office/2006/metadata/properties" ma:root="true" ma:fieldsID="689a59f3af0ffa355d81fbc9384a5316" ns3:_="" ns4:_="">
    <xsd:import namespace="d339ef6f-a0a0-432d-8a18-8aa68fbbc1a6"/>
    <xsd:import namespace="4a88f5f9-e599-4dfd-850c-aa5ae1bd793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39ef6f-a0a0-432d-8a18-8aa68fbbc1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88f5f9-e599-4dfd-850c-aa5ae1bd793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AC4214-6F15-41E5-9C32-2724D4319A03}">
  <ds:schemaRefs>
    <ds:schemaRef ds:uri="http://schemas.microsoft.com/sharepoint/v3/contenttype/forms"/>
  </ds:schemaRefs>
</ds:datastoreItem>
</file>

<file path=customXml/itemProps2.xml><?xml version="1.0" encoding="utf-8"?>
<ds:datastoreItem xmlns:ds="http://schemas.openxmlformats.org/officeDocument/2006/customXml" ds:itemID="{2D1E2D21-BEF1-4459-97CF-368B07A74C6E}">
  <ds:schemaRefs>
    <ds:schemaRef ds:uri="http://www.w3.org/XML/1998/namespace"/>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4a88f5f9-e599-4dfd-850c-aa5ae1bd793e"/>
    <ds:schemaRef ds:uri="d339ef6f-a0a0-432d-8a18-8aa68fbbc1a6"/>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A1BB868-8A4F-4195-B191-102CC9A008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39ef6f-a0a0-432d-8a18-8aa68fbbc1a6"/>
    <ds:schemaRef ds:uri="4a88f5f9-e599-4dfd-850c-aa5ae1bd79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2137</TotalTime>
  <Words>1281</Words>
  <Application>Microsoft Office PowerPoint</Application>
  <PresentationFormat>On-screen Show (16:9)</PresentationFormat>
  <Paragraphs>122</Paragraphs>
  <Slides>20</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Symbol</vt:lpstr>
      <vt:lpstr>Poppins</vt:lpstr>
      <vt:lpstr>Arial</vt:lpstr>
      <vt:lpstr>Calibri</vt:lpstr>
      <vt:lpstr>Roboto</vt:lpstr>
      <vt:lpstr>Kumbh Sans</vt:lpstr>
      <vt:lpstr>Aptos</vt:lpstr>
      <vt:lpstr>Nutrition and Healthy Eating Habits - Health - 12th Grade by Slidesgo</vt:lpstr>
      <vt:lpstr>Cougar Cupboard Volunteer Training</vt:lpstr>
      <vt:lpstr>Welcome</vt:lpstr>
      <vt:lpstr>Introduction</vt:lpstr>
      <vt:lpstr>Cougar Cupboard Expectations</vt:lpstr>
      <vt:lpstr>Cougar Cupboard Expectations continued</vt:lpstr>
      <vt:lpstr>Cougar Cupboard Expectations Continued</vt:lpstr>
      <vt:lpstr>What will you be doing at the Cougar Cupboard</vt:lpstr>
      <vt:lpstr>NOTE</vt:lpstr>
      <vt:lpstr>Cupboard Hours for the Fall 2024 </vt:lpstr>
      <vt:lpstr>Instructions </vt:lpstr>
      <vt:lpstr>Confidentiality: A Quick Overview </vt:lpstr>
      <vt:lpstr>Confidentiality Agreement </vt:lpstr>
      <vt:lpstr>Student requirements:  </vt:lpstr>
      <vt:lpstr>Attendance Agreement Policy</vt:lpstr>
      <vt:lpstr>Client Form Shopping &amp; Check Out List</vt:lpstr>
      <vt:lpstr>Cougar Cupboard Donor Form</vt:lpstr>
      <vt:lpstr>Quiz</vt:lpstr>
      <vt:lpstr>Wrap Up</vt:lpstr>
      <vt:lpstr>Next Steps to Volunteer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Cougar Cupboard Volunteer Training</dc:title>
  <dc:creator>Huels, Clare</dc:creator>
  <cp:lastModifiedBy>Koertge, Sandy</cp:lastModifiedBy>
  <cp:revision>109</cp:revision>
  <cp:lastPrinted>2023-10-19T13:07:32Z</cp:lastPrinted>
  <dcterms:modified xsi:type="dcterms:W3CDTF">2024-10-09T19:23:08Z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0x010100C79CFD4EDF7A974BBC45EB7D69F4D143</vt:lpwstr>
  </property>
</Properties>
</file>