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comments/modernComment_101_0.xml" ContentType="application/vnd.ms-powerpoint.comments+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sldIdLst>
    <p:sldId id="257" r:id="rId5"/>
  </p:sldIdLst>
  <p:sldSz cx="51206400" cy="32918400"/>
  <p:notesSz cx="7010400" cy="9296400"/>
  <p:defaultTextStyle>
    <a:defPPr>
      <a:defRPr lang="en-US"/>
    </a:defPPr>
    <a:lvl1pPr algn="l" rtl="0" eaLnBrk="0" fontAlgn="base" hangingPunct="0">
      <a:spcBef>
        <a:spcPct val="0"/>
      </a:spcBef>
      <a:spcAft>
        <a:spcPct val="0"/>
      </a:spcAft>
      <a:defRPr sz="27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7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7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7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700" kern="1200">
        <a:solidFill>
          <a:schemeClr val="tx1"/>
        </a:solidFill>
        <a:latin typeface="Times New Roman" pitchFamily="18" charset="0"/>
        <a:ea typeface="+mn-ea"/>
        <a:cs typeface="+mn-cs"/>
      </a:defRPr>
    </a:lvl5pPr>
    <a:lvl6pPr marL="2286000" algn="l" defTabSz="914400" rtl="0" eaLnBrk="1" latinLnBrk="0" hangingPunct="1">
      <a:defRPr sz="2700" kern="1200">
        <a:solidFill>
          <a:schemeClr val="tx1"/>
        </a:solidFill>
        <a:latin typeface="Times New Roman" pitchFamily="18" charset="0"/>
        <a:ea typeface="+mn-ea"/>
        <a:cs typeface="+mn-cs"/>
      </a:defRPr>
    </a:lvl6pPr>
    <a:lvl7pPr marL="2743200" algn="l" defTabSz="914400" rtl="0" eaLnBrk="1" latinLnBrk="0" hangingPunct="1">
      <a:defRPr sz="2700" kern="1200">
        <a:solidFill>
          <a:schemeClr val="tx1"/>
        </a:solidFill>
        <a:latin typeface="Times New Roman" pitchFamily="18" charset="0"/>
        <a:ea typeface="+mn-ea"/>
        <a:cs typeface="+mn-cs"/>
      </a:defRPr>
    </a:lvl7pPr>
    <a:lvl8pPr marL="3200400" algn="l" defTabSz="914400" rtl="0" eaLnBrk="1" latinLnBrk="0" hangingPunct="1">
      <a:defRPr sz="2700" kern="1200">
        <a:solidFill>
          <a:schemeClr val="tx1"/>
        </a:solidFill>
        <a:latin typeface="Times New Roman" pitchFamily="18" charset="0"/>
        <a:ea typeface="+mn-ea"/>
        <a:cs typeface="+mn-cs"/>
      </a:defRPr>
    </a:lvl8pPr>
    <a:lvl9pPr marL="3657600" algn="l" defTabSz="914400" rtl="0" eaLnBrk="1" latinLnBrk="0" hangingPunct="1">
      <a:defRPr sz="27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3715" userDrawn="1">
          <p15:clr>
            <a:srgbClr val="A4A3A4"/>
          </p15:clr>
        </p15:guide>
        <p15:guide id="2" pos="161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F0A853-992C-571D-E781-F10D8F4EFB06}" name="Pruett, Bryton" initials="PB" userId="S::brytpru@siue.edu::5651b5eb-c88a-4078-813c-e19c35a5e038" providerId="AD"/>
  <p188:author id="{24395D77-9F92-2D01-696D-BD856BD08ABF}" name="Hunziker, Stephanie" initials="SH" userId="S::sthunzi@siue.edu::dbc504ae-36bc-46a2-8f37-8652412068e3" providerId="AD"/>
  <p188:author id="{E3A7D59E-C074-8E17-D458-139BCBAE8F71}" name="Keys, Tessa" initials="TK" userId="S::tlockha@siue.edu::302a6a05-22d3-4cb2-9395-409a3059699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ithili Deshpande" initials="MD" lastIdx="5" clrIdx="0">
    <p:extLst>
      <p:ext uri="{19B8F6BF-5375-455C-9EA6-DF929625EA0E}">
        <p15:presenceInfo xmlns:p15="http://schemas.microsoft.com/office/powerpoint/2012/main" userId="S-1-5-21-3267252026-959778862-486524141-50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739A"/>
    <a:srgbClr val="8784C7"/>
    <a:srgbClr val="AD84C6"/>
    <a:srgbClr val="BD9DD1"/>
    <a:srgbClr val="996633"/>
    <a:srgbClr val="FFFFCC"/>
    <a:srgbClr val="DBB691"/>
    <a:srgbClr val="E6CDB4"/>
    <a:srgbClr val="D0A17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5A90C8-CBEF-4A92-B511-9B3FA3645F0A}" v="32" dt="2026-03-16T20:36:23.6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1801" autoAdjust="0"/>
  </p:normalViewPr>
  <p:slideViewPr>
    <p:cSldViewPr snapToGrid="0">
      <p:cViewPr varScale="1">
        <p:scale>
          <a:sx n="17" d="100"/>
          <a:sy n="17" d="100"/>
        </p:scale>
        <p:origin x="186" y="420"/>
      </p:cViewPr>
      <p:guideLst>
        <p:guide orient="horz" pos="3715"/>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omments/modernComment_101_0.xml><?xml version="1.0" encoding="utf-8"?>
<p188:cmLst xmlns:a="http://schemas.openxmlformats.org/drawingml/2006/main" xmlns:r="http://schemas.openxmlformats.org/officeDocument/2006/relationships" xmlns:p188="http://schemas.microsoft.com/office/powerpoint/2018/8/main">
  <p188:cm id="{679A30DE-C755-4926-8728-A2717599E53B}" authorId="{24395D77-9F92-2D01-696D-BD856BD08ABF}" status="resolved" created="2026-03-16T20:15:01.864" complete="100000">
    <ac:txMkLst xmlns:ac="http://schemas.microsoft.com/office/drawing/2013/main/command">
      <pc:docMk xmlns:pc="http://schemas.microsoft.com/office/powerpoint/2013/main/command"/>
      <pc:sldMk xmlns:pc="http://schemas.microsoft.com/office/powerpoint/2013/main/command" cId="0" sldId="257"/>
      <ac:spMk id="7" creationId="{2ED844F7-F37B-C594-440D-D7A059A57253}"/>
      <ac:txMk cp="180">
        <ac:context len="714" hash="3896798740"/>
      </ac:txMk>
    </ac:txMkLst>
    <p188:pos x="10718338" y="4128953"/>
    <p188:txBody>
      <a:bodyPr/>
      <a:lstStyle/>
      <a:p>
        <a:r>
          <a:rPr lang="en-US"/>
          <a:t>I think this bullet can be removed.  It doesn’t seem to fit here. </a:t>
        </a:r>
      </a:p>
    </p188:txBody>
    <p188:extLst>
      <p:ext xmlns:p="http://schemas.openxmlformats.org/presentationml/2006/main" uri="{57CB4572-C831-44C2-8A1C-0ADB6CCDFE69}">
        <p223:reactions xmlns:p223="http://schemas.microsoft.com/office/powerpoint/2022/03/main">
          <p223:rxn type="👍">
            <p223:instance time="2026-03-19T14:42:09.883" authorId="{5DF0A853-992C-571D-E781-F10D8F4EFB06}"/>
          </p223:rxn>
        </p223:reactions>
      </p:ext>
    </p188:extLst>
  </p188:cm>
  <p188:cm id="{09BE3EA3-BAA3-4329-BBEC-8E0B0E7D4CE7}" authorId="{24395D77-9F92-2D01-696D-BD856BD08ABF}" status="resolved" created="2026-03-16T20:16:00.618" complete="100000">
    <ac:txMkLst xmlns:ac="http://schemas.microsoft.com/office/drawing/2013/main/command">
      <pc:docMk xmlns:pc="http://schemas.microsoft.com/office/powerpoint/2013/main/command"/>
      <pc:sldMk xmlns:pc="http://schemas.microsoft.com/office/powerpoint/2013/main/command" cId="0" sldId="257"/>
      <ac:spMk id="7" creationId="{2ED844F7-F37B-C594-440D-D7A059A57253}"/>
      <ac:txMk cp="470">
        <ac:context len="714" hash="3896798740"/>
      </ac:txMk>
    </ac:txMkLst>
    <p188:pos x="9941098" y="7969433"/>
    <p188:txBody>
      <a:bodyPr/>
      <a:lstStyle/>
      <a:p>
        <a:r>
          <a:rPr lang="en-US"/>
          <a:t>I think you can replace these terms with empathy, since that seems to be the point you are trying to make with the earlier bullet points. </a:t>
        </a:r>
      </a:p>
    </p188:txBody>
  </p188:cm>
  <p188:cm id="{A0BA57E9-30A9-40DE-8F15-1A56A8BEA59C}" authorId="{24395D77-9F92-2D01-696D-BD856BD08ABF}" status="resolved" created="2026-03-16T20:17:39.384" complete="100000">
    <ac:txMkLst xmlns:ac="http://schemas.microsoft.com/office/drawing/2013/main/command">
      <pc:docMk xmlns:pc="http://schemas.microsoft.com/office/powerpoint/2013/main/command"/>
      <pc:sldMk xmlns:pc="http://schemas.microsoft.com/office/powerpoint/2013/main/command" cId="0" sldId="257"/>
      <ac:spMk id="7" creationId="{2ED844F7-F37B-C594-440D-D7A059A57253}"/>
      <ac:txMk cp="180">
        <ac:context len="714" hash="3896798740"/>
      </ac:txMk>
    </ac:txMkLst>
    <p188:pos x="10764058" y="2985953"/>
    <p188:txBody>
      <a:bodyPr/>
      <a:lstStyle/>
      <a:p>
        <a:r>
          <a:rPr lang="en-US"/>
          <a:t>I think both of these can be removed to save space. </a:t>
        </a:r>
      </a:p>
    </p188:txBody>
  </p188:cm>
  <p188:cm id="{6A141D7D-BD80-458B-ADB6-08677F7A06E5}" authorId="{24395D77-9F92-2D01-696D-BD856BD08ABF}" created="2026-03-16T20:19:42.419">
    <ac:txMkLst xmlns:ac="http://schemas.microsoft.com/office/drawing/2013/main/command">
      <pc:docMk xmlns:pc="http://schemas.microsoft.com/office/powerpoint/2013/main/command"/>
      <pc:sldMk xmlns:pc="http://schemas.microsoft.com/office/powerpoint/2013/main/command" cId="0" sldId="257"/>
      <ac:spMk id="17" creationId="{147ADC31-4252-609B-5706-B2B3E540AF4B}"/>
      <ac:txMk cp="577" len="197">
        <ac:context len="867" hash="1652220331"/>
      </ac:txMk>
    </ac:txMkLst>
    <p188:pos x="10666207" y="6079215"/>
    <p188:txBody>
      <a:bodyPr/>
      <a:lstStyle/>
      <a:p>
        <a:r>
          <a:rPr lang="en-US"/>
          <a:t>These tools should be referenced with superscript  numbers that correspond to them in the References section. </a:t>
        </a:r>
      </a:p>
    </p188:txBody>
  </p188:cm>
  <p188:cm id="{CEE01661-FEB2-49F7-992C-5E0E7F3519DB}" authorId="{24395D77-9F92-2D01-696D-BD856BD08ABF}" created="2026-03-16T20:29:27.298">
    <ac:txMkLst xmlns:ac="http://schemas.microsoft.com/office/drawing/2013/main/command">
      <pc:docMk xmlns:pc="http://schemas.microsoft.com/office/powerpoint/2013/main/command"/>
      <pc:sldMk xmlns:pc="http://schemas.microsoft.com/office/powerpoint/2013/main/command" cId="0" sldId="257"/>
      <ac:spMk id="20" creationId="{8E2D654B-928E-FD3F-900A-2B5797AB9D83}"/>
      <ac:txMk cp="0" len="1839">
        <ac:context len="1841" hash="1476073889"/>
      </ac:txMk>
    </ac:txMkLst>
    <p188:pos x="15524637" y="1128269"/>
    <p188:txBody>
      <a:bodyPr/>
      <a:lstStyle/>
      <a:p>
        <a:r>
          <a:rPr lang="en-US"/>
          <a:t>I think it will make more sense if you switch the positioning of the CARE tables and results and the other.   See what you think about how I moved things around.  Adjust if you feel necessary. </a:t>
        </a:r>
      </a:p>
    </p188:txBody>
  </p188:cm>
  <p188:cm id="{501A9F5A-13F0-41BD-92E0-360414381E12}" authorId="{24395D77-9F92-2D01-696D-BD856BD08ABF}" created="2026-03-16T20:30:02.694">
    <ac:txMkLst xmlns:ac="http://schemas.microsoft.com/office/drawing/2013/main/command">
      <pc:docMk xmlns:pc="http://schemas.microsoft.com/office/powerpoint/2013/main/command"/>
      <pc:sldMk xmlns:pc="http://schemas.microsoft.com/office/powerpoint/2013/main/command" cId="0" sldId="257"/>
      <ac:spMk id="20" creationId="{8E2D654B-928E-FD3F-900A-2B5797AB9D83}"/>
      <ac:txMk cp="0" len="1839">
        <ac:context len="1841" hash="1476073889"/>
      </ac:txMk>
    </ac:txMkLst>
    <p188:pos x="15524637" y="1128269"/>
    <p188:txBody>
      <a:bodyPr/>
      <a:lstStyle/>
      <a:p>
        <a:r>
          <a:rPr lang="en-US"/>
          <a:t>Remove the numbers and make number bullets here instead, so that it aligns within the box better. </a:t>
        </a:r>
      </a:p>
    </p188:txBody>
  </p188:cm>
  <p188:cm id="{ACA61EF2-2195-46D8-98CF-9DE4BFFBAC27}" authorId="{24395D77-9F92-2D01-696D-BD856BD08ABF}" created="2026-03-16T20:31:13.651">
    <ac:deMkLst xmlns:ac="http://schemas.microsoft.com/office/drawing/2013/main/command">
      <pc:docMk xmlns:pc="http://schemas.microsoft.com/office/powerpoint/2013/main/command"/>
      <pc:sldMk xmlns:pc="http://schemas.microsoft.com/office/powerpoint/2013/main/command" cId="0" sldId="257"/>
      <ac:picMk id="16" creationId="{CDB24744-DC67-ED79-24F3-81D054E0BD5B}"/>
    </ac:deMkLst>
    <p188:txBody>
      <a:bodyPr/>
      <a:lstStyle/>
      <a:p>
        <a:r>
          <a:rPr lang="en-US"/>
          <a:t>I think this would look better if the values within the table are centered.   Recommend fixing then re-copy into here. </a:t>
        </a:r>
      </a:p>
    </p188:txBody>
  </p188:cm>
  <p188:cm id="{0300D9F3-EA4A-4D99-AE40-B885DADC61E0}" authorId="{24395D77-9F92-2D01-696D-BD856BD08ABF}" created="2026-03-16T20:33:32.317">
    <ac:txMkLst xmlns:ac="http://schemas.microsoft.com/office/drawing/2013/main/command">
      <pc:docMk xmlns:pc="http://schemas.microsoft.com/office/powerpoint/2013/main/command"/>
      <pc:sldMk xmlns:pc="http://schemas.microsoft.com/office/powerpoint/2013/main/command" cId="0" sldId="257"/>
      <ac:spMk id="47" creationId="{CB5EE7BD-92FE-4FA8-55D3-E124F6635226}"/>
      <ac:txMk cp="943">
        <ac:context len="944" hash="3481719667"/>
      </ac:txMk>
    </ac:txMkLst>
    <p188:pos x="20019006" y="3563824"/>
    <p188:txBody>
      <a:bodyPr/>
      <a:lstStyle/>
      <a:p>
        <a:r>
          <a:rPr lang="en-US"/>
          <a:t>Make sure this conclusion matches what you wrote in your paper.  I thought your paper included more specific recommendations for implementation?   Add those here.  It’s not just conclusions of the study - it should match your recommendations, which are a key component of your project. </a:t>
        </a:r>
      </a:p>
    </p188:txBody>
  </p188:cm>
</p188:cmLst>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4.812"/>
    </inkml:context>
    <inkml:brush xml:id="br0">
      <inkml:brushProperty name="width" value="0.1" units="cm"/>
      <inkml:brushProperty name="height" value="0.1" units="cm"/>
    </inkml:brush>
  </inkml:definitions>
  <inkml:trace contextRef="#ctx0" brushRef="#br0">-2147483648-2147483648 16383 0 0,'0'0'-16383'0'0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8"/>
    </inkml:context>
    <inkml:brush xml:id="br0">
      <inkml:brushProperty name="width" value="0.1" units="cm"/>
      <inkml:brushProperty name="height" value="0.1" units="cm"/>
    </inkml:brush>
  </inkml:definitions>
  <inkml:trace contextRef="#ctx0" brushRef="#br0">-2147483648-2147483648 16383 0 0,'0'0'-16383'0'0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9"/>
    </inkml:context>
    <inkml:brush xml:id="br0">
      <inkml:brushProperty name="width" value="0.1" units="cm"/>
      <inkml:brushProperty name="height" value="0.1" units="cm"/>
    </inkml:brush>
  </inkml:definitions>
  <inkml:trace contextRef="#ctx0" brushRef="#br0">-2147483648-2147483648 16383 0 0,'0'0'-16383'0'0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1.172"/>
    </inkml:context>
    <inkml:brush xml:id="br0">
      <inkml:brushProperty name="width" value="0.1" units="cm"/>
      <inkml:brushProperty name="height" value="0.1" units="cm"/>
    </inkml:brush>
  </inkml:definitions>
  <inkml:trace contextRef="#ctx0" brushRef="#br0">-2147483648-2147483648 16383 0 0,'0'0'-16383'0'0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2.251"/>
    </inkml:context>
    <inkml:brush xml:id="br0">
      <inkml:brushProperty name="width" value="0.1" units="cm"/>
      <inkml:brushProperty name="height" value="0.1" units="cm"/>
    </inkml:brush>
  </inkml:definitions>
  <inkml:trace contextRef="#ctx0" brushRef="#br0">-2147483648-2147483648 16383 0 0,'0'0'-16383'0'0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3.610"/>
    </inkml:context>
    <inkml:brush xml:id="br0">
      <inkml:brushProperty name="width" value="0.1" units="cm"/>
      <inkml:brushProperty name="height" value="0.1" units="cm"/>
    </inkml:brush>
  </inkml:definitions>
  <inkml:trace contextRef="#ctx0" brushRef="#br0">-2147483648-2147483648 16383 0 0,'0'0'-16383'0'0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6.423"/>
    </inkml:context>
    <inkml:brush xml:id="br0">
      <inkml:brushProperty name="width" value="0.1" units="cm"/>
      <inkml:brushProperty name="height" value="0.1" units="cm"/>
    </inkml:brush>
  </inkml:definitions>
  <inkml:trace contextRef="#ctx0" brushRef="#br0">-2147483648-2147483648 16383 0 0,'0'0'-16383'0'0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7.174"/>
    </inkml:context>
    <inkml:brush xml:id="br0">
      <inkml:brushProperty name="width" value="0.1" units="cm"/>
      <inkml:brushProperty name="height" value="0.1" units="cm"/>
    </inkml:brush>
  </inkml:definitions>
  <inkml:trace contextRef="#ctx0" brushRef="#br0">-2147483648-2147483648 16383 0 0,'0'0'-16383'0'0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46.799"/>
    </inkml:context>
    <inkml:brush xml:id="br0">
      <inkml:brushProperty name="width" value="0.1" units="cm"/>
      <inkml:brushProperty name="height" value="0.1" units="cm"/>
    </inkml:brush>
  </inkml:definitions>
  <inkml:trace contextRef="#ctx0" brushRef="#br0">-2147483648-2147483648 16383 0 0,'0'0'-16383'0'0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16.378"/>
    </inkml:context>
    <inkml:brush xml:id="br0">
      <inkml:brushProperty name="width" value="0.1" units="cm"/>
      <inkml:brushProperty name="height" value="0.1" units="cm"/>
    </inkml:brush>
  </inkml:definitions>
  <inkml:trace contextRef="#ctx0" brushRef="#br0">-2147483648-2147483648 16383 0 0,'0'0'-16383'0'0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41.942"/>
    </inkml:context>
    <inkml:brush xml:id="br0">
      <inkml:brushProperty name="width" value="0.1" units="cm"/>
      <inkml:brushProperty name="height" value="0.1" units="cm"/>
    </inkml:brush>
  </inkml:definitions>
  <inkml:trace contextRef="#ctx0" brushRef="#br0">-2147483648-2147483648 16383 0 0,'0'0'-16383'0'0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6.688"/>
    </inkml:context>
    <inkml:brush xml:id="br0">
      <inkml:brushProperty name="width" value="0.1" units="cm"/>
      <inkml:brushProperty name="height" value="0.1" units="cm"/>
    </inkml:brush>
  </inkml:definitions>
  <inkml:trace contextRef="#ctx0" brushRef="#br0">-2147483648-2147483648 16383 0 0,'0'0'-16383'0'0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8.658"/>
    </inkml:context>
    <inkml:brush xml:id="br0">
      <inkml:brushProperty name="width" value="0.1" units="cm"/>
      <inkml:brushProperty name="height" value="0.1" units="cm"/>
    </inkml:brush>
  </inkml:definitions>
  <inkml:trace contextRef="#ctx0" brushRef="#br0">-2147483648-2147483648 16383 0 0,'0'0'-16383'0'0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0.069"/>
    </inkml:context>
    <inkml:brush xml:id="br0">
      <inkml:brushProperty name="width" value="0.1" units="cm"/>
      <inkml:brushProperty name="height" value="0.1" units="cm"/>
    </inkml:brush>
  </inkml:definitions>
  <inkml:trace contextRef="#ctx0" brushRef="#br0">-2147483648-2147483648 16383 0 0,'0'0'-16383'0'0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1.863"/>
    </inkml:context>
    <inkml:brush xml:id="br0">
      <inkml:brushProperty name="width" value="0.1" units="cm"/>
      <inkml:brushProperty name="height" value="0.1" units="cm"/>
    </inkml:brush>
  </inkml:definitions>
  <inkml:trace contextRef="#ctx0" brushRef="#br0">-2147483648-2147483648 16383 0 0,'0'0'-16383'0'0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3.552"/>
    </inkml:context>
    <inkml:brush xml:id="br0">
      <inkml:brushProperty name="width" value="0.1" units="cm"/>
      <inkml:brushProperty name="height" value="0.1" units="cm"/>
    </inkml:brush>
  </inkml:definitions>
  <inkml:trace contextRef="#ctx0" brushRef="#br0">-2147483648-2147483648 16383 0 0,'0'0'-16383'0'0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4.798"/>
    </inkml:context>
    <inkml:brush xml:id="br0">
      <inkml:brushProperty name="width" value="0.1" units="cm"/>
      <inkml:brushProperty name="height" value="0.1" units="cm"/>
    </inkml:brush>
  </inkml:definitions>
  <inkml:trace contextRef="#ctx0" brushRef="#br0">-2147483648-2147483648 16383 0 0,'0'0'-16383'0'0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499"/>
    </inkml:context>
    <inkml:brush xml:id="br0">
      <inkml:brushProperty name="width" value="0.1" units="cm"/>
      <inkml:brushProperty name="height" value="0.1" units="cm"/>
    </inkml:brush>
  </inkml:definitions>
  <inkml:trace contextRef="#ctx0" brushRef="#br0">-2147483648-2147483648 16383 0 0,'0'0'-16383'0'0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500"/>
    </inkml:context>
    <inkml:brush xml:id="br0">
      <inkml:brushProperty name="width" value="0.1" units="cm"/>
      <inkml:brushProperty name="height" value="0.1" units="cm"/>
    </inkml:brush>
  </inkml:definitions>
  <inkml:trace contextRef="#ctx0" brushRef="#br0">-2147483648-2147483648 16383 0 0,'0'0'-16383'0'0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defRPr sz="1200">
                <a:latin typeface="Times New Roman" pitchFamily="-124" charset="0"/>
              </a:defRPr>
            </a:lvl1pPr>
          </a:lstStyle>
          <a:p>
            <a:pPr>
              <a:defRPr/>
            </a:pPr>
            <a:endParaRPr lang="en-US" dirty="0"/>
          </a:p>
        </p:txBody>
      </p:sp>
      <p:sp>
        <p:nvSpPr>
          <p:cNvPr id="3075"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r">
              <a:defRPr sz="1200">
                <a:latin typeface="Times New Roman" pitchFamily="-124" charset="0"/>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793750" y="696913"/>
            <a:ext cx="54229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defRPr sz="1200">
                <a:latin typeface="Times New Roman" pitchFamily="-124" charset="0"/>
              </a:defRPr>
            </a:lvl1pPr>
          </a:lstStyle>
          <a:p>
            <a:pPr>
              <a:defRPr/>
            </a:pPr>
            <a:endParaRPr lang="en-US" dirty="0"/>
          </a:p>
        </p:txBody>
      </p:sp>
      <p:sp>
        <p:nvSpPr>
          <p:cNvPr id="3079"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r">
              <a:defRPr sz="1200">
                <a:latin typeface="Times New Roman" pitchFamily="-124" charset="0"/>
              </a:defRPr>
            </a:lvl1pPr>
          </a:lstStyle>
          <a:p>
            <a:pPr>
              <a:defRPr/>
            </a:pPr>
            <a:fld id="{D071F007-1291-471D-8277-D0976C0165FA}" type="slidenum">
              <a:rPr lang="en-US"/>
              <a:pPr>
                <a:defRPr/>
              </a:pPr>
              <a:t>‹#›</a:t>
            </a:fld>
            <a:endParaRPr lang="en-US" dirty="0"/>
          </a:p>
        </p:txBody>
      </p:sp>
    </p:spTree>
    <p:extLst>
      <p:ext uri="{BB962C8B-B14F-4D97-AF65-F5344CB8AC3E}">
        <p14:creationId xmlns:p14="http://schemas.microsoft.com/office/powerpoint/2010/main" val="1154491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24"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24"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24"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24"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2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750" y="696913"/>
            <a:ext cx="54229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071F007-1291-471D-8277-D0976C0165FA}" type="slidenum">
              <a:rPr lang="en-US" smtClean="0"/>
              <a:pPr>
                <a:defRPr/>
              </a:pPr>
              <a:t>1</a:t>
            </a:fld>
            <a:endParaRPr lang="en-US" dirty="0"/>
          </a:p>
        </p:txBody>
      </p:sp>
    </p:spTree>
    <p:extLst>
      <p:ext uri="{BB962C8B-B14F-4D97-AF65-F5344CB8AC3E}">
        <p14:creationId xmlns:p14="http://schemas.microsoft.com/office/powerpoint/2010/main" val="27310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4" y="10225570"/>
            <a:ext cx="43526075" cy="7056595"/>
          </a:xfrm>
        </p:spPr>
        <p:txBody>
          <a:bodyPr/>
          <a:lstStyle/>
          <a:p>
            <a:r>
              <a:rPr lang="en-US"/>
              <a:t>Click to edit Master title style</a:t>
            </a:r>
          </a:p>
        </p:txBody>
      </p:sp>
      <p:sp>
        <p:nvSpPr>
          <p:cNvPr id="3" name="Subtitle 2"/>
          <p:cNvSpPr>
            <a:spLocks noGrp="1"/>
          </p:cNvSpPr>
          <p:nvPr>
            <p:ph type="subTitle" idx="1"/>
          </p:nvPr>
        </p:nvSpPr>
        <p:spPr>
          <a:xfrm>
            <a:off x="7680327" y="18653760"/>
            <a:ext cx="35845749" cy="8412480"/>
          </a:xfrm>
        </p:spPr>
        <p:txBody>
          <a:bodyPr/>
          <a:lstStyle>
            <a:lvl1pPr marL="0" indent="0" algn="ctr">
              <a:buNone/>
              <a:defRPr/>
            </a:lvl1pPr>
            <a:lvl2pPr marL="359911" indent="0" algn="ctr">
              <a:buNone/>
              <a:defRPr/>
            </a:lvl2pPr>
            <a:lvl3pPr marL="719831" indent="0" algn="ctr">
              <a:buNone/>
              <a:defRPr/>
            </a:lvl3pPr>
            <a:lvl4pPr marL="1079741" indent="0" algn="ctr">
              <a:buNone/>
              <a:defRPr/>
            </a:lvl4pPr>
            <a:lvl5pPr marL="1439652" indent="0" algn="ctr">
              <a:buNone/>
              <a:defRPr/>
            </a:lvl5pPr>
            <a:lvl6pPr marL="1799563" indent="0" algn="ctr">
              <a:buNone/>
              <a:defRPr/>
            </a:lvl6pPr>
            <a:lvl7pPr marL="2159483" indent="0" algn="ctr">
              <a:buNone/>
              <a:defRPr/>
            </a:lvl7pPr>
            <a:lvl8pPr marL="2519394" indent="0" algn="ctr">
              <a:buNone/>
              <a:defRPr/>
            </a:lvl8pPr>
            <a:lvl9pPr marL="2879304"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2396BE3-0845-4110-9F5B-ACA10210A2F5}"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4C032A0-9072-4367-A512-E616B88E420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3" y="2926080"/>
            <a:ext cx="10880725" cy="263347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0164" y="2926080"/>
            <a:ext cx="32492955" cy="2633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CAEB0ED-EA5B-4569-A7D8-99B3B49A78B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ED851DE-63B7-4A8E-A59E-20A58B7B9550}"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5" y="21152645"/>
            <a:ext cx="43526075" cy="6537960"/>
          </a:xfrm>
        </p:spPr>
        <p:txBody>
          <a:bodyPr anchor="t"/>
          <a:lstStyle>
            <a:lvl1pPr algn="l">
              <a:defRPr sz="3145" b="1" cap="all"/>
            </a:lvl1pPr>
          </a:lstStyle>
          <a:p>
            <a:r>
              <a:rPr lang="en-US"/>
              <a:t>Click to edit Master title style</a:t>
            </a:r>
          </a:p>
        </p:txBody>
      </p:sp>
      <p:sp>
        <p:nvSpPr>
          <p:cNvPr id="3" name="Text Placeholder 2"/>
          <p:cNvSpPr>
            <a:spLocks noGrp="1"/>
          </p:cNvSpPr>
          <p:nvPr>
            <p:ph type="body" idx="1"/>
          </p:nvPr>
        </p:nvSpPr>
        <p:spPr>
          <a:xfrm>
            <a:off x="4044955" y="13951747"/>
            <a:ext cx="43526075" cy="7200901"/>
          </a:xfrm>
        </p:spPr>
        <p:txBody>
          <a:bodyPr anchor="b"/>
          <a:lstStyle>
            <a:lvl1pPr marL="0" indent="0">
              <a:buNone/>
              <a:defRPr sz="1577"/>
            </a:lvl1pPr>
            <a:lvl2pPr marL="359911" indent="0">
              <a:buNone/>
              <a:defRPr sz="1419"/>
            </a:lvl2pPr>
            <a:lvl3pPr marL="719831" indent="0">
              <a:buNone/>
              <a:defRPr sz="1260"/>
            </a:lvl3pPr>
            <a:lvl4pPr marL="1079741" indent="0">
              <a:buNone/>
              <a:defRPr sz="1101"/>
            </a:lvl4pPr>
            <a:lvl5pPr marL="1439652" indent="0">
              <a:buNone/>
              <a:defRPr sz="1101"/>
            </a:lvl5pPr>
            <a:lvl6pPr marL="1799563" indent="0">
              <a:buNone/>
              <a:defRPr sz="1101"/>
            </a:lvl6pPr>
            <a:lvl7pPr marL="2159483" indent="0">
              <a:buNone/>
              <a:defRPr sz="1101"/>
            </a:lvl7pPr>
            <a:lvl8pPr marL="2519394" indent="0">
              <a:buNone/>
              <a:defRPr sz="1101"/>
            </a:lvl8pPr>
            <a:lvl9pPr marL="2879304" indent="0">
              <a:buNone/>
              <a:defRPr sz="1101"/>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DD6EB74-01EA-41B6-9568-6B66CC78D62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0163" y="9509760"/>
            <a:ext cx="21686840" cy="19751040"/>
          </a:xfrm>
        </p:spPr>
        <p:txBody>
          <a:bodyPr/>
          <a:lstStyle>
            <a:lvl1pPr>
              <a:defRPr sz="2203"/>
            </a:lvl1pPr>
            <a:lvl2pPr>
              <a:defRPr sz="1885"/>
            </a:lvl2pPr>
            <a:lvl3pPr>
              <a:defRPr sz="1577"/>
            </a:lvl3pPr>
            <a:lvl4pPr>
              <a:defRPr sz="1419"/>
            </a:lvl4pPr>
            <a:lvl5pPr>
              <a:defRPr sz="1419"/>
            </a:lvl5pPr>
            <a:lvl6pPr>
              <a:defRPr sz="1419"/>
            </a:lvl6pPr>
            <a:lvl7pPr>
              <a:defRPr sz="1419"/>
            </a:lvl7pPr>
            <a:lvl8pPr>
              <a:defRPr sz="1419"/>
            </a:lvl8pPr>
            <a:lvl9pPr>
              <a:defRPr sz="141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397" y="9509760"/>
            <a:ext cx="21686840" cy="19751040"/>
          </a:xfrm>
        </p:spPr>
        <p:txBody>
          <a:bodyPr/>
          <a:lstStyle>
            <a:lvl1pPr>
              <a:defRPr sz="2203"/>
            </a:lvl1pPr>
            <a:lvl2pPr>
              <a:defRPr sz="1885"/>
            </a:lvl2pPr>
            <a:lvl3pPr>
              <a:defRPr sz="1577"/>
            </a:lvl3pPr>
            <a:lvl4pPr>
              <a:defRPr sz="1419"/>
            </a:lvl4pPr>
            <a:lvl5pPr>
              <a:defRPr sz="1419"/>
            </a:lvl5pPr>
            <a:lvl6pPr>
              <a:defRPr sz="1419"/>
            </a:lvl6pPr>
            <a:lvl7pPr>
              <a:defRPr sz="1419"/>
            </a:lvl7pPr>
            <a:lvl8pPr>
              <a:defRPr sz="1419"/>
            </a:lvl8pPr>
            <a:lvl9pPr>
              <a:defRPr sz="141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8076DBA-CCCC-45C7-8D8C-684B4F83CA3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318737"/>
            <a:ext cx="46085125"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62" y="7368068"/>
            <a:ext cx="22625055" cy="3071813"/>
          </a:xfrm>
        </p:spPr>
        <p:txBody>
          <a:bodyPr anchor="b"/>
          <a:lstStyle>
            <a:lvl1pPr marL="0" indent="0">
              <a:buNone/>
              <a:defRPr sz="1885" b="1"/>
            </a:lvl1pPr>
            <a:lvl2pPr marL="359911" indent="0">
              <a:buNone/>
              <a:defRPr sz="1577" b="1"/>
            </a:lvl2pPr>
            <a:lvl3pPr marL="719831" indent="0">
              <a:buNone/>
              <a:defRPr sz="1419" b="1"/>
            </a:lvl3pPr>
            <a:lvl4pPr marL="1079741" indent="0">
              <a:buNone/>
              <a:defRPr sz="1260" b="1"/>
            </a:lvl4pPr>
            <a:lvl5pPr marL="1439652" indent="0">
              <a:buNone/>
              <a:defRPr sz="1260" b="1"/>
            </a:lvl5pPr>
            <a:lvl6pPr marL="1799563" indent="0">
              <a:buNone/>
              <a:defRPr sz="1260" b="1"/>
            </a:lvl6pPr>
            <a:lvl7pPr marL="2159483" indent="0">
              <a:buNone/>
              <a:defRPr sz="1260" b="1"/>
            </a:lvl7pPr>
            <a:lvl8pPr marL="2519394" indent="0">
              <a:buNone/>
              <a:defRPr sz="1260" b="1"/>
            </a:lvl8pPr>
            <a:lvl9pPr marL="2879304" indent="0">
              <a:buNone/>
              <a:defRPr sz="1260" b="1"/>
            </a:lvl9pPr>
          </a:lstStyle>
          <a:p>
            <a:pPr lvl="0"/>
            <a:r>
              <a:rPr lang="en-US"/>
              <a:t>Click to edit Master text styles</a:t>
            </a:r>
          </a:p>
        </p:txBody>
      </p:sp>
      <p:sp>
        <p:nvSpPr>
          <p:cNvPr id="4" name="Content Placeholder 3"/>
          <p:cNvSpPr>
            <a:spLocks noGrp="1"/>
          </p:cNvSpPr>
          <p:nvPr>
            <p:ph sz="half" idx="2"/>
          </p:nvPr>
        </p:nvSpPr>
        <p:spPr>
          <a:xfrm>
            <a:off x="2560662" y="10439881"/>
            <a:ext cx="22625055" cy="18965227"/>
          </a:xfrm>
        </p:spPr>
        <p:txBody>
          <a:bodyPr/>
          <a:lstStyle>
            <a:lvl1pPr>
              <a:defRPr sz="1885"/>
            </a:lvl1pPr>
            <a:lvl2pPr>
              <a:defRPr sz="1577"/>
            </a:lvl2pPr>
            <a:lvl3pPr>
              <a:defRPr sz="1419"/>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9" y="7368068"/>
            <a:ext cx="22632988" cy="3071813"/>
          </a:xfrm>
        </p:spPr>
        <p:txBody>
          <a:bodyPr anchor="b"/>
          <a:lstStyle>
            <a:lvl1pPr marL="0" indent="0">
              <a:buNone/>
              <a:defRPr sz="1885" b="1"/>
            </a:lvl1pPr>
            <a:lvl2pPr marL="359911" indent="0">
              <a:buNone/>
              <a:defRPr sz="1577" b="1"/>
            </a:lvl2pPr>
            <a:lvl3pPr marL="719831" indent="0">
              <a:buNone/>
              <a:defRPr sz="1419" b="1"/>
            </a:lvl3pPr>
            <a:lvl4pPr marL="1079741" indent="0">
              <a:buNone/>
              <a:defRPr sz="1260" b="1"/>
            </a:lvl4pPr>
            <a:lvl5pPr marL="1439652" indent="0">
              <a:buNone/>
              <a:defRPr sz="1260" b="1"/>
            </a:lvl5pPr>
            <a:lvl6pPr marL="1799563" indent="0">
              <a:buNone/>
              <a:defRPr sz="1260" b="1"/>
            </a:lvl6pPr>
            <a:lvl7pPr marL="2159483" indent="0">
              <a:buNone/>
              <a:defRPr sz="1260" b="1"/>
            </a:lvl7pPr>
            <a:lvl8pPr marL="2519394" indent="0">
              <a:buNone/>
              <a:defRPr sz="1260" b="1"/>
            </a:lvl8pPr>
            <a:lvl9pPr marL="2879304" indent="0">
              <a:buNone/>
              <a:defRPr sz="1260" b="1"/>
            </a:lvl9pPr>
          </a:lstStyle>
          <a:p>
            <a:pPr lvl="0"/>
            <a:r>
              <a:rPr lang="en-US"/>
              <a:t>Click to edit Master text styles</a:t>
            </a:r>
          </a:p>
        </p:txBody>
      </p:sp>
      <p:sp>
        <p:nvSpPr>
          <p:cNvPr id="6" name="Content Placeholder 5"/>
          <p:cNvSpPr>
            <a:spLocks noGrp="1"/>
          </p:cNvSpPr>
          <p:nvPr>
            <p:ph sz="quarter" idx="4"/>
          </p:nvPr>
        </p:nvSpPr>
        <p:spPr>
          <a:xfrm>
            <a:off x="26012779" y="10439881"/>
            <a:ext cx="22632988" cy="18965227"/>
          </a:xfrm>
        </p:spPr>
        <p:txBody>
          <a:bodyPr/>
          <a:lstStyle>
            <a:lvl1pPr>
              <a:defRPr sz="1885"/>
            </a:lvl1pPr>
            <a:lvl2pPr>
              <a:defRPr sz="1577"/>
            </a:lvl2pPr>
            <a:lvl3pPr>
              <a:defRPr sz="1419"/>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0027347-4B18-43FD-B2FD-89EFC73ECAC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F2E70E2-30CA-47AC-B627-A9869181669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FDFE1A9-0039-42BE-8F87-49C5B7C8509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0165"/>
            <a:ext cx="16846555" cy="5577840"/>
          </a:xfrm>
        </p:spPr>
        <p:txBody>
          <a:bodyPr anchor="b"/>
          <a:lstStyle>
            <a:lvl1pPr algn="l">
              <a:defRPr sz="1577" b="1"/>
            </a:lvl1pPr>
          </a:lstStyle>
          <a:p>
            <a:r>
              <a:rPr lang="en-US"/>
              <a:t>Click to edit Master title style</a:t>
            </a:r>
          </a:p>
        </p:txBody>
      </p:sp>
      <p:sp>
        <p:nvSpPr>
          <p:cNvPr id="3" name="Content Placeholder 2"/>
          <p:cNvSpPr>
            <a:spLocks noGrp="1"/>
          </p:cNvSpPr>
          <p:nvPr>
            <p:ph idx="1"/>
          </p:nvPr>
        </p:nvSpPr>
        <p:spPr>
          <a:xfrm>
            <a:off x="20019963" y="1310168"/>
            <a:ext cx="28625800" cy="28094941"/>
          </a:xfrm>
        </p:spPr>
        <p:txBody>
          <a:bodyPr/>
          <a:lstStyle>
            <a:lvl1pPr>
              <a:defRPr sz="2520"/>
            </a:lvl1pPr>
            <a:lvl2pPr>
              <a:defRPr sz="2203"/>
            </a:lvl2pPr>
            <a:lvl3pPr>
              <a:defRPr sz="1885"/>
            </a:lvl3pPr>
            <a:lvl4pPr>
              <a:defRPr sz="1577"/>
            </a:lvl4pPr>
            <a:lvl5pPr>
              <a:defRPr sz="1577"/>
            </a:lvl5pPr>
            <a:lvl6pPr>
              <a:defRPr sz="1577"/>
            </a:lvl6pPr>
            <a:lvl7pPr>
              <a:defRPr sz="1577"/>
            </a:lvl7pPr>
            <a:lvl8pPr>
              <a:defRPr sz="1577"/>
            </a:lvl8pPr>
            <a:lvl9pPr>
              <a:defRPr sz="15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8" y="6888008"/>
            <a:ext cx="16846555" cy="22517101"/>
          </a:xfrm>
        </p:spPr>
        <p:txBody>
          <a:bodyPr/>
          <a:lstStyle>
            <a:lvl1pPr marL="0" indent="0">
              <a:buNone/>
              <a:defRPr sz="1101"/>
            </a:lvl1pPr>
            <a:lvl2pPr marL="359911" indent="0">
              <a:buNone/>
              <a:defRPr sz="943"/>
            </a:lvl2pPr>
            <a:lvl3pPr marL="719831" indent="0">
              <a:buNone/>
              <a:defRPr sz="933"/>
            </a:lvl3pPr>
            <a:lvl4pPr marL="1079741" indent="0">
              <a:buNone/>
              <a:defRPr sz="933"/>
            </a:lvl4pPr>
            <a:lvl5pPr marL="1439652" indent="0">
              <a:buNone/>
              <a:defRPr sz="933"/>
            </a:lvl5pPr>
            <a:lvl6pPr marL="1799563" indent="0">
              <a:buNone/>
              <a:defRPr sz="933"/>
            </a:lvl6pPr>
            <a:lvl7pPr marL="2159483" indent="0">
              <a:buNone/>
              <a:defRPr sz="933"/>
            </a:lvl7pPr>
            <a:lvl8pPr marL="2519394" indent="0">
              <a:buNone/>
              <a:defRPr sz="933"/>
            </a:lvl8pPr>
            <a:lvl9pPr marL="2879304" indent="0">
              <a:buNone/>
              <a:defRPr sz="933"/>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C791AF8-C919-4FC5-9A8F-465D7B3DED2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81" y="23042883"/>
            <a:ext cx="30724475" cy="2720341"/>
          </a:xfrm>
        </p:spPr>
        <p:txBody>
          <a:bodyPr anchor="b"/>
          <a:lstStyle>
            <a:lvl1pPr algn="l">
              <a:defRPr sz="1577" b="1"/>
            </a:lvl1pPr>
          </a:lstStyle>
          <a:p>
            <a:r>
              <a:rPr lang="en-US"/>
              <a:t>Click to edit Master title style</a:t>
            </a:r>
          </a:p>
        </p:txBody>
      </p:sp>
      <p:sp>
        <p:nvSpPr>
          <p:cNvPr id="3" name="Picture Placeholder 2"/>
          <p:cNvSpPr>
            <a:spLocks noGrp="1"/>
          </p:cNvSpPr>
          <p:nvPr>
            <p:ph type="pic" idx="1"/>
          </p:nvPr>
        </p:nvSpPr>
        <p:spPr>
          <a:xfrm>
            <a:off x="10036181" y="2941797"/>
            <a:ext cx="30724475" cy="19751040"/>
          </a:xfrm>
        </p:spPr>
        <p:txBody>
          <a:bodyPr/>
          <a:lstStyle>
            <a:lvl1pPr marL="0" indent="0">
              <a:buNone/>
              <a:defRPr sz="2520"/>
            </a:lvl1pPr>
            <a:lvl2pPr marL="359911" indent="0">
              <a:buNone/>
              <a:defRPr sz="2203"/>
            </a:lvl2pPr>
            <a:lvl3pPr marL="719831" indent="0">
              <a:buNone/>
              <a:defRPr sz="1885"/>
            </a:lvl3pPr>
            <a:lvl4pPr marL="1079741" indent="0">
              <a:buNone/>
              <a:defRPr sz="1577"/>
            </a:lvl4pPr>
            <a:lvl5pPr marL="1439652" indent="0">
              <a:buNone/>
              <a:defRPr sz="1577"/>
            </a:lvl5pPr>
            <a:lvl6pPr marL="1799563" indent="0">
              <a:buNone/>
              <a:defRPr sz="1577"/>
            </a:lvl6pPr>
            <a:lvl7pPr marL="2159483" indent="0">
              <a:buNone/>
              <a:defRPr sz="1577"/>
            </a:lvl7pPr>
            <a:lvl8pPr marL="2519394" indent="0">
              <a:buNone/>
              <a:defRPr sz="1577"/>
            </a:lvl8pPr>
            <a:lvl9pPr marL="2879304" indent="0">
              <a:buNone/>
              <a:defRPr sz="1577"/>
            </a:lvl9pPr>
          </a:lstStyle>
          <a:p>
            <a:pPr lvl="0"/>
            <a:endParaRPr lang="en-US" noProof="0" dirty="0"/>
          </a:p>
        </p:txBody>
      </p:sp>
      <p:sp>
        <p:nvSpPr>
          <p:cNvPr id="4" name="Text Placeholder 3"/>
          <p:cNvSpPr>
            <a:spLocks noGrp="1"/>
          </p:cNvSpPr>
          <p:nvPr>
            <p:ph type="body" sz="half" idx="2"/>
          </p:nvPr>
        </p:nvSpPr>
        <p:spPr>
          <a:xfrm>
            <a:off x="10036181" y="25763224"/>
            <a:ext cx="30724475" cy="3863341"/>
          </a:xfrm>
        </p:spPr>
        <p:txBody>
          <a:bodyPr/>
          <a:lstStyle>
            <a:lvl1pPr marL="0" indent="0">
              <a:buNone/>
              <a:defRPr sz="1101"/>
            </a:lvl1pPr>
            <a:lvl2pPr marL="359911" indent="0">
              <a:buNone/>
              <a:defRPr sz="943"/>
            </a:lvl2pPr>
            <a:lvl3pPr marL="719831" indent="0">
              <a:buNone/>
              <a:defRPr sz="933"/>
            </a:lvl3pPr>
            <a:lvl4pPr marL="1079741" indent="0">
              <a:buNone/>
              <a:defRPr sz="933"/>
            </a:lvl4pPr>
            <a:lvl5pPr marL="1439652" indent="0">
              <a:buNone/>
              <a:defRPr sz="933"/>
            </a:lvl5pPr>
            <a:lvl6pPr marL="1799563" indent="0">
              <a:buNone/>
              <a:defRPr sz="933"/>
            </a:lvl6pPr>
            <a:lvl7pPr marL="2159483" indent="0">
              <a:buNone/>
              <a:defRPr sz="933"/>
            </a:lvl7pPr>
            <a:lvl8pPr marL="2519394" indent="0">
              <a:buNone/>
              <a:defRPr sz="933"/>
            </a:lvl8pPr>
            <a:lvl9pPr marL="2879304" indent="0">
              <a:buNone/>
              <a:defRPr sz="933"/>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CB5831B-94D4-481E-ADDA-11D665AAE46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4" y="2926080"/>
            <a:ext cx="43526075" cy="5486400"/>
          </a:xfrm>
          <a:prstGeom prst="rect">
            <a:avLst/>
          </a:prstGeom>
          <a:noFill/>
          <a:ln w="9525">
            <a:noFill/>
            <a:miter lim="800000"/>
            <a:headEnd/>
            <a:tailEnd/>
          </a:ln>
        </p:spPr>
        <p:txBody>
          <a:bodyPr vert="horz" wrap="square" lIns="523007" tIns="261509" rIns="523007" bIns="26150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0164" y="9509760"/>
            <a:ext cx="43526075" cy="19751040"/>
          </a:xfrm>
          <a:prstGeom prst="rect">
            <a:avLst/>
          </a:prstGeom>
          <a:noFill/>
          <a:ln w="9525">
            <a:noFill/>
            <a:miter lim="800000"/>
            <a:headEnd/>
            <a:tailEnd/>
          </a:ln>
        </p:spPr>
        <p:txBody>
          <a:bodyPr vert="horz" wrap="square" lIns="523007" tIns="261509" rIns="523007" bIns="26150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40163" y="29992320"/>
            <a:ext cx="10668000" cy="219456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defRPr sz="6067">
                <a:latin typeface="Times New Roman" pitchFamily="-124" charset="0"/>
              </a:defRPr>
            </a:lvl1pPr>
          </a:lstStyle>
          <a:p>
            <a:pPr>
              <a:defRPr/>
            </a:pPr>
            <a:endParaRPr lang="en-US" dirty="0"/>
          </a:p>
        </p:txBody>
      </p:sp>
      <p:sp>
        <p:nvSpPr>
          <p:cNvPr id="1029" name="Rectangle 5"/>
          <p:cNvSpPr>
            <a:spLocks noGrp="1" noChangeArrowheads="1"/>
          </p:cNvSpPr>
          <p:nvPr>
            <p:ph type="ftr" sz="quarter" idx="3"/>
          </p:nvPr>
        </p:nvSpPr>
        <p:spPr bwMode="auto">
          <a:xfrm>
            <a:off x="17495839" y="29992320"/>
            <a:ext cx="16214725" cy="219456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ctr">
              <a:defRPr sz="6067">
                <a:latin typeface="Times New Roman" pitchFamily="-124" charset="0"/>
              </a:defRPr>
            </a:lvl1pPr>
          </a:lstStyle>
          <a:p>
            <a:pPr>
              <a:defRPr/>
            </a:pPr>
            <a:endParaRPr lang="en-US" dirty="0"/>
          </a:p>
        </p:txBody>
      </p:sp>
      <p:sp>
        <p:nvSpPr>
          <p:cNvPr id="1030" name="Rectangle 6"/>
          <p:cNvSpPr>
            <a:spLocks noGrp="1" noChangeArrowheads="1"/>
          </p:cNvSpPr>
          <p:nvPr>
            <p:ph type="sldNum" sz="quarter" idx="4"/>
          </p:nvPr>
        </p:nvSpPr>
        <p:spPr bwMode="auto">
          <a:xfrm>
            <a:off x="36698237" y="29992320"/>
            <a:ext cx="10668000" cy="219456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r">
              <a:defRPr sz="6067">
                <a:latin typeface="Times New Roman" pitchFamily="-124" charset="0"/>
              </a:defRPr>
            </a:lvl1pPr>
          </a:lstStyle>
          <a:p>
            <a:pPr>
              <a:defRPr/>
            </a:pPr>
            <a:fld id="{A9BE1DDC-285F-4D3E-B3A5-D383460F9EF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20260" rtl="0" eaLnBrk="0" fontAlgn="base" hangingPunct="0">
        <a:spcBef>
          <a:spcPct val="0"/>
        </a:spcBef>
        <a:spcAft>
          <a:spcPct val="0"/>
        </a:spcAft>
        <a:defRPr sz="19843">
          <a:solidFill>
            <a:schemeClr val="tx2"/>
          </a:solidFill>
          <a:latin typeface="+mj-lt"/>
          <a:ea typeface="+mj-ea"/>
          <a:cs typeface="+mj-cs"/>
        </a:defRPr>
      </a:lvl1pPr>
      <a:lvl2pPr algn="ctr" defTabSz="4120260" rtl="0" eaLnBrk="0" fontAlgn="base" hangingPunct="0">
        <a:spcBef>
          <a:spcPct val="0"/>
        </a:spcBef>
        <a:spcAft>
          <a:spcPct val="0"/>
        </a:spcAft>
        <a:defRPr sz="19843">
          <a:solidFill>
            <a:schemeClr val="tx2"/>
          </a:solidFill>
          <a:latin typeface="Times New Roman" pitchFamily="-124" charset="0"/>
        </a:defRPr>
      </a:lvl2pPr>
      <a:lvl3pPr algn="ctr" defTabSz="4120260" rtl="0" eaLnBrk="0" fontAlgn="base" hangingPunct="0">
        <a:spcBef>
          <a:spcPct val="0"/>
        </a:spcBef>
        <a:spcAft>
          <a:spcPct val="0"/>
        </a:spcAft>
        <a:defRPr sz="19843">
          <a:solidFill>
            <a:schemeClr val="tx2"/>
          </a:solidFill>
          <a:latin typeface="Times New Roman" pitchFamily="-124" charset="0"/>
        </a:defRPr>
      </a:lvl3pPr>
      <a:lvl4pPr algn="ctr" defTabSz="4120260" rtl="0" eaLnBrk="0" fontAlgn="base" hangingPunct="0">
        <a:spcBef>
          <a:spcPct val="0"/>
        </a:spcBef>
        <a:spcAft>
          <a:spcPct val="0"/>
        </a:spcAft>
        <a:defRPr sz="19843">
          <a:solidFill>
            <a:schemeClr val="tx2"/>
          </a:solidFill>
          <a:latin typeface="Times New Roman" pitchFamily="-124" charset="0"/>
        </a:defRPr>
      </a:lvl4pPr>
      <a:lvl5pPr algn="ctr" defTabSz="4120260" rtl="0" eaLnBrk="0" fontAlgn="base" hangingPunct="0">
        <a:spcBef>
          <a:spcPct val="0"/>
        </a:spcBef>
        <a:spcAft>
          <a:spcPct val="0"/>
        </a:spcAft>
        <a:defRPr sz="19843">
          <a:solidFill>
            <a:schemeClr val="tx2"/>
          </a:solidFill>
          <a:latin typeface="Times New Roman" pitchFamily="-124" charset="0"/>
        </a:defRPr>
      </a:lvl5pPr>
      <a:lvl6pPr marL="359911" algn="ctr" defTabSz="4120260" rtl="0" eaLnBrk="0" fontAlgn="base" hangingPunct="0">
        <a:spcBef>
          <a:spcPct val="0"/>
        </a:spcBef>
        <a:spcAft>
          <a:spcPct val="0"/>
        </a:spcAft>
        <a:defRPr sz="19843">
          <a:solidFill>
            <a:schemeClr val="tx2"/>
          </a:solidFill>
          <a:latin typeface="Times New Roman" pitchFamily="-124" charset="0"/>
        </a:defRPr>
      </a:lvl6pPr>
      <a:lvl7pPr marL="719831" algn="ctr" defTabSz="4120260" rtl="0" eaLnBrk="0" fontAlgn="base" hangingPunct="0">
        <a:spcBef>
          <a:spcPct val="0"/>
        </a:spcBef>
        <a:spcAft>
          <a:spcPct val="0"/>
        </a:spcAft>
        <a:defRPr sz="19843">
          <a:solidFill>
            <a:schemeClr val="tx2"/>
          </a:solidFill>
          <a:latin typeface="Times New Roman" pitchFamily="-124" charset="0"/>
        </a:defRPr>
      </a:lvl7pPr>
      <a:lvl8pPr marL="1079741" algn="ctr" defTabSz="4120260" rtl="0" eaLnBrk="0" fontAlgn="base" hangingPunct="0">
        <a:spcBef>
          <a:spcPct val="0"/>
        </a:spcBef>
        <a:spcAft>
          <a:spcPct val="0"/>
        </a:spcAft>
        <a:defRPr sz="19843">
          <a:solidFill>
            <a:schemeClr val="tx2"/>
          </a:solidFill>
          <a:latin typeface="Times New Roman" pitchFamily="-124" charset="0"/>
        </a:defRPr>
      </a:lvl8pPr>
      <a:lvl9pPr marL="1439652" algn="ctr" defTabSz="4120260" rtl="0" eaLnBrk="0" fontAlgn="base" hangingPunct="0">
        <a:spcBef>
          <a:spcPct val="0"/>
        </a:spcBef>
        <a:spcAft>
          <a:spcPct val="0"/>
        </a:spcAft>
        <a:defRPr sz="19843">
          <a:solidFill>
            <a:schemeClr val="tx2"/>
          </a:solidFill>
          <a:latin typeface="Times New Roman" pitchFamily="-124" charset="0"/>
        </a:defRPr>
      </a:lvl9pPr>
    </p:titleStyle>
    <p:bodyStyle>
      <a:lvl1pPr marL="1542132" indent="-1542132" algn="l" defTabSz="4120260" rtl="0" eaLnBrk="0" fontAlgn="base" hangingPunct="0">
        <a:spcBef>
          <a:spcPct val="20000"/>
        </a:spcBef>
        <a:spcAft>
          <a:spcPct val="0"/>
        </a:spcAft>
        <a:buChar char="•"/>
        <a:defRPr sz="14252">
          <a:solidFill>
            <a:schemeClr val="tx1"/>
          </a:solidFill>
          <a:latin typeface="+mn-lt"/>
          <a:ea typeface="+mn-ea"/>
          <a:cs typeface="+mn-cs"/>
        </a:defRPr>
      </a:lvl1pPr>
      <a:lvl2pPr marL="3345447" indent="-1282190" algn="l" defTabSz="4120260" rtl="0" eaLnBrk="0" fontAlgn="base" hangingPunct="0">
        <a:spcBef>
          <a:spcPct val="20000"/>
        </a:spcBef>
        <a:spcAft>
          <a:spcPct val="0"/>
        </a:spcAft>
        <a:buChar char="–"/>
        <a:defRPr sz="12516">
          <a:solidFill>
            <a:schemeClr val="tx1"/>
          </a:solidFill>
          <a:latin typeface="+mn-lt"/>
        </a:defRPr>
      </a:lvl2pPr>
      <a:lvl3pPr marL="5148762" indent="-1028502" algn="l" defTabSz="4120260" rtl="0" eaLnBrk="0" fontAlgn="base" hangingPunct="0">
        <a:spcBef>
          <a:spcPct val="20000"/>
        </a:spcBef>
        <a:spcAft>
          <a:spcPct val="0"/>
        </a:spcAft>
        <a:buChar char="•"/>
        <a:defRPr sz="10789">
          <a:solidFill>
            <a:schemeClr val="tx1"/>
          </a:solidFill>
          <a:latin typeface="+mn-lt"/>
        </a:defRPr>
      </a:lvl3pPr>
      <a:lvl4pPr marL="7204514" indent="-1021007" algn="l" defTabSz="4120260" rtl="0" eaLnBrk="0" fontAlgn="base" hangingPunct="0">
        <a:spcBef>
          <a:spcPct val="20000"/>
        </a:spcBef>
        <a:spcAft>
          <a:spcPct val="0"/>
        </a:spcAft>
        <a:buChar char="–"/>
        <a:defRPr sz="9053">
          <a:solidFill>
            <a:schemeClr val="tx1"/>
          </a:solidFill>
          <a:latin typeface="+mn-lt"/>
        </a:defRPr>
      </a:lvl4pPr>
      <a:lvl5pPr marL="9261518" indent="-1028502" algn="l" defTabSz="4120260" rtl="0" eaLnBrk="0" fontAlgn="base" hangingPunct="0">
        <a:spcBef>
          <a:spcPct val="20000"/>
        </a:spcBef>
        <a:spcAft>
          <a:spcPct val="0"/>
        </a:spcAft>
        <a:buChar char="»"/>
        <a:defRPr sz="9053">
          <a:solidFill>
            <a:schemeClr val="tx1"/>
          </a:solidFill>
          <a:latin typeface="+mn-lt"/>
        </a:defRPr>
      </a:lvl5pPr>
      <a:lvl6pPr marL="9621428" indent="-1028502" algn="l" defTabSz="4120260" rtl="0" eaLnBrk="0" fontAlgn="base" hangingPunct="0">
        <a:spcBef>
          <a:spcPct val="20000"/>
        </a:spcBef>
        <a:spcAft>
          <a:spcPct val="0"/>
        </a:spcAft>
        <a:buChar char="»"/>
        <a:defRPr sz="9053">
          <a:solidFill>
            <a:schemeClr val="tx1"/>
          </a:solidFill>
          <a:latin typeface="+mn-lt"/>
        </a:defRPr>
      </a:lvl6pPr>
      <a:lvl7pPr marL="9981339" indent="-1028502" algn="l" defTabSz="4120260" rtl="0" eaLnBrk="0" fontAlgn="base" hangingPunct="0">
        <a:spcBef>
          <a:spcPct val="20000"/>
        </a:spcBef>
        <a:spcAft>
          <a:spcPct val="0"/>
        </a:spcAft>
        <a:buChar char="»"/>
        <a:defRPr sz="9053">
          <a:solidFill>
            <a:schemeClr val="tx1"/>
          </a:solidFill>
          <a:latin typeface="+mn-lt"/>
        </a:defRPr>
      </a:lvl7pPr>
      <a:lvl8pPr marL="10341259" indent="-1028502" algn="l" defTabSz="4120260" rtl="0" eaLnBrk="0" fontAlgn="base" hangingPunct="0">
        <a:spcBef>
          <a:spcPct val="20000"/>
        </a:spcBef>
        <a:spcAft>
          <a:spcPct val="0"/>
        </a:spcAft>
        <a:buChar char="»"/>
        <a:defRPr sz="9053">
          <a:solidFill>
            <a:schemeClr val="tx1"/>
          </a:solidFill>
          <a:latin typeface="+mn-lt"/>
        </a:defRPr>
      </a:lvl8pPr>
      <a:lvl9pPr marL="10701170" indent="-1028502" algn="l" defTabSz="4120260" rtl="0" eaLnBrk="0" fontAlgn="base" hangingPunct="0">
        <a:spcBef>
          <a:spcPct val="20000"/>
        </a:spcBef>
        <a:spcAft>
          <a:spcPct val="0"/>
        </a:spcAft>
        <a:buChar char="»"/>
        <a:defRPr sz="9053">
          <a:solidFill>
            <a:schemeClr val="tx1"/>
          </a:solidFill>
          <a:latin typeface="+mn-lt"/>
        </a:defRPr>
      </a:lvl9pPr>
    </p:bodyStyle>
    <p:otherStyle>
      <a:defPPr>
        <a:defRPr lang="en-US"/>
      </a:defPPr>
      <a:lvl1pPr marL="0" algn="l" defTabSz="719831" rtl="0" eaLnBrk="1" latinLnBrk="0" hangingPunct="1">
        <a:defRPr sz="1419" kern="1200">
          <a:solidFill>
            <a:schemeClr val="tx1"/>
          </a:solidFill>
          <a:latin typeface="+mn-lt"/>
          <a:ea typeface="+mn-ea"/>
          <a:cs typeface="+mn-cs"/>
        </a:defRPr>
      </a:lvl1pPr>
      <a:lvl2pPr marL="359911" algn="l" defTabSz="719831" rtl="0" eaLnBrk="1" latinLnBrk="0" hangingPunct="1">
        <a:defRPr sz="1419" kern="1200">
          <a:solidFill>
            <a:schemeClr val="tx1"/>
          </a:solidFill>
          <a:latin typeface="+mn-lt"/>
          <a:ea typeface="+mn-ea"/>
          <a:cs typeface="+mn-cs"/>
        </a:defRPr>
      </a:lvl2pPr>
      <a:lvl3pPr marL="719831" algn="l" defTabSz="719831" rtl="0" eaLnBrk="1" latinLnBrk="0" hangingPunct="1">
        <a:defRPr sz="1419" kern="1200">
          <a:solidFill>
            <a:schemeClr val="tx1"/>
          </a:solidFill>
          <a:latin typeface="+mn-lt"/>
          <a:ea typeface="+mn-ea"/>
          <a:cs typeface="+mn-cs"/>
        </a:defRPr>
      </a:lvl3pPr>
      <a:lvl4pPr marL="1079741" algn="l" defTabSz="719831" rtl="0" eaLnBrk="1" latinLnBrk="0" hangingPunct="1">
        <a:defRPr sz="1419" kern="1200">
          <a:solidFill>
            <a:schemeClr val="tx1"/>
          </a:solidFill>
          <a:latin typeface="+mn-lt"/>
          <a:ea typeface="+mn-ea"/>
          <a:cs typeface="+mn-cs"/>
        </a:defRPr>
      </a:lvl4pPr>
      <a:lvl5pPr marL="1439652" algn="l" defTabSz="719831" rtl="0" eaLnBrk="1" latinLnBrk="0" hangingPunct="1">
        <a:defRPr sz="1419" kern="1200">
          <a:solidFill>
            <a:schemeClr val="tx1"/>
          </a:solidFill>
          <a:latin typeface="+mn-lt"/>
          <a:ea typeface="+mn-ea"/>
          <a:cs typeface="+mn-cs"/>
        </a:defRPr>
      </a:lvl5pPr>
      <a:lvl6pPr marL="1799563" algn="l" defTabSz="719831" rtl="0" eaLnBrk="1" latinLnBrk="0" hangingPunct="1">
        <a:defRPr sz="1419" kern="1200">
          <a:solidFill>
            <a:schemeClr val="tx1"/>
          </a:solidFill>
          <a:latin typeface="+mn-lt"/>
          <a:ea typeface="+mn-ea"/>
          <a:cs typeface="+mn-cs"/>
        </a:defRPr>
      </a:lvl6pPr>
      <a:lvl7pPr marL="2159483" algn="l" defTabSz="719831" rtl="0" eaLnBrk="1" latinLnBrk="0" hangingPunct="1">
        <a:defRPr sz="1419" kern="1200">
          <a:solidFill>
            <a:schemeClr val="tx1"/>
          </a:solidFill>
          <a:latin typeface="+mn-lt"/>
          <a:ea typeface="+mn-ea"/>
          <a:cs typeface="+mn-cs"/>
        </a:defRPr>
      </a:lvl7pPr>
      <a:lvl8pPr marL="2519394" algn="l" defTabSz="719831" rtl="0" eaLnBrk="1" latinLnBrk="0" hangingPunct="1">
        <a:defRPr sz="1419" kern="1200">
          <a:solidFill>
            <a:schemeClr val="tx1"/>
          </a:solidFill>
          <a:latin typeface="+mn-lt"/>
          <a:ea typeface="+mn-ea"/>
          <a:cs typeface="+mn-cs"/>
        </a:defRPr>
      </a:lvl8pPr>
      <a:lvl9pPr marL="2879304" algn="l" defTabSz="719831" rtl="0" eaLnBrk="1" latinLnBrk="0" hangingPunct="1">
        <a:defRPr sz="141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customXml" Target="../ink/ink8.xml"/><Relationship Id="rId18" Type="http://schemas.openxmlformats.org/officeDocument/2006/relationships/customXml" Target="../ink/ink13.xml"/><Relationship Id="rId26" Type="http://schemas.openxmlformats.org/officeDocument/2006/relationships/image" Target="../media/image3.png"/><Relationship Id="rId3" Type="http://schemas.openxmlformats.org/officeDocument/2006/relationships/notesSlide" Target="../notesSlides/notesSlide1.xml"/><Relationship Id="rId21" Type="http://schemas.openxmlformats.org/officeDocument/2006/relationships/customXml" Target="../ink/ink16.xml"/><Relationship Id="rId7" Type="http://schemas.openxmlformats.org/officeDocument/2006/relationships/customXml" Target="../ink/ink2.xml"/><Relationship Id="rId12" Type="http://schemas.openxmlformats.org/officeDocument/2006/relationships/customXml" Target="../ink/ink7.xml"/><Relationship Id="rId17" Type="http://schemas.openxmlformats.org/officeDocument/2006/relationships/customXml" Target="../ink/ink12.xml"/><Relationship Id="rId25" Type="http://schemas.openxmlformats.org/officeDocument/2006/relationships/image" Target="../media/image2.png"/><Relationship Id="rId2" Type="http://schemas.openxmlformats.org/officeDocument/2006/relationships/slideLayout" Target="../slideLayouts/slideLayout7.xml"/><Relationship Id="rId16" Type="http://schemas.openxmlformats.org/officeDocument/2006/relationships/customXml" Target="../ink/ink11.xml"/><Relationship Id="rId20" Type="http://schemas.openxmlformats.org/officeDocument/2006/relationships/customXml" Target="../ink/ink15.xml"/><Relationship Id="rId29" Type="http://schemas.openxmlformats.org/officeDocument/2006/relationships/image" Target="../media/image6.png"/><Relationship Id="rId1" Type="http://schemas.openxmlformats.org/officeDocument/2006/relationships/tags" Target="../tags/tag1.xml"/><Relationship Id="rId6" Type="http://schemas.openxmlformats.org/officeDocument/2006/relationships/image" Target="../media/image1.png"/><Relationship Id="rId11" Type="http://schemas.openxmlformats.org/officeDocument/2006/relationships/customXml" Target="../ink/ink6.xml"/><Relationship Id="rId24" Type="http://schemas.openxmlformats.org/officeDocument/2006/relationships/customXml" Target="../ink/ink19.xml"/><Relationship Id="rId5" Type="http://schemas.openxmlformats.org/officeDocument/2006/relationships/customXml" Target="../ink/ink1.xml"/><Relationship Id="rId15" Type="http://schemas.openxmlformats.org/officeDocument/2006/relationships/customXml" Target="../ink/ink10.xml"/><Relationship Id="rId23" Type="http://schemas.openxmlformats.org/officeDocument/2006/relationships/customXml" Target="../ink/ink18.xml"/><Relationship Id="rId28" Type="http://schemas.openxmlformats.org/officeDocument/2006/relationships/image" Target="../media/image5.png"/><Relationship Id="rId10" Type="http://schemas.openxmlformats.org/officeDocument/2006/relationships/customXml" Target="../ink/ink5.xml"/><Relationship Id="rId19" Type="http://schemas.openxmlformats.org/officeDocument/2006/relationships/customXml" Target="../ink/ink14.xml"/><Relationship Id="rId4" Type="http://schemas.microsoft.com/office/2018/10/relationships/comments" Target="../comments/modernComment_101_0.xml"/><Relationship Id="rId9" Type="http://schemas.openxmlformats.org/officeDocument/2006/relationships/customXml" Target="../ink/ink4.xml"/><Relationship Id="rId14" Type="http://schemas.openxmlformats.org/officeDocument/2006/relationships/customXml" Target="../ink/ink9.xml"/><Relationship Id="rId22" Type="http://schemas.openxmlformats.org/officeDocument/2006/relationships/customXml" Target="../ink/ink17.xml"/><Relationship Id="rId27"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Box 4605">
            <a:extLst>
              <a:ext uri="{FF2B5EF4-FFF2-40B4-BE49-F238E27FC236}">
                <a16:creationId xmlns:a16="http://schemas.microsoft.com/office/drawing/2014/main" id="{29E51F4A-00D9-451F-90B5-AD0A21C78693}"/>
              </a:ext>
            </a:extLst>
          </p:cNvPr>
          <p:cNvSpPr txBox="1">
            <a:spLocks noChangeArrowheads="1"/>
          </p:cNvSpPr>
          <p:nvPr/>
        </p:nvSpPr>
        <p:spPr bwMode="auto">
          <a:xfrm>
            <a:off x="591880" y="4870599"/>
            <a:ext cx="10695523" cy="1278536"/>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5" tIns="192668" rIns="385345" bIns="192668"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BACKGROUND</a:t>
            </a:r>
          </a:p>
        </p:txBody>
      </p:sp>
      <p:sp>
        <p:nvSpPr>
          <p:cNvPr id="10" name="Text Box 4607">
            <a:extLst>
              <a:ext uri="{FF2B5EF4-FFF2-40B4-BE49-F238E27FC236}">
                <a16:creationId xmlns:a16="http://schemas.microsoft.com/office/drawing/2014/main" id="{634DC8F5-E345-4ADB-B48E-1F31421B0053}"/>
              </a:ext>
            </a:extLst>
          </p:cNvPr>
          <p:cNvSpPr txBox="1">
            <a:spLocks noChangeArrowheads="1"/>
          </p:cNvSpPr>
          <p:nvPr/>
        </p:nvSpPr>
        <p:spPr bwMode="auto">
          <a:xfrm>
            <a:off x="531234" y="15309726"/>
            <a:ext cx="10913586" cy="1447211"/>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5" tIns="192668" rIns="385345" bIns="192668"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METHODS</a:t>
            </a:r>
          </a:p>
        </p:txBody>
      </p:sp>
      <p:sp>
        <p:nvSpPr>
          <p:cNvPr id="12" name="Text Box 4607">
            <a:extLst>
              <a:ext uri="{FF2B5EF4-FFF2-40B4-BE49-F238E27FC236}">
                <a16:creationId xmlns:a16="http://schemas.microsoft.com/office/drawing/2014/main" id="{D83FB904-192E-40FC-B8CE-1BD24E82E816}"/>
              </a:ext>
            </a:extLst>
          </p:cNvPr>
          <p:cNvSpPr txBox="1">
            <a:spLocks noChangeArrowheads="1"/>
          </p:cNvSpPr>
          <p:nvPr/>
        </p:nvSpPr>
        <p:spPr bwMode="auto">
          <a:xfrm>
            <a:off x="30024668" y="24331571"/>
            <a:ext cx="20726698" cy="1627098"/>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5" tIns="192668" rIns="385345" bIns="192668"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CONCLUSION</a:t>
            </a:r>
          </a:p>
        </p:txBody>
      </p:sp>
      <p:sp>
        <p:nvSpPr>
          <p:cNvPr id="23"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11248893" y="4925255"/>
            <a:ext cx="39957507" cy="132685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5" tIns="192668" rIns="385345" bIns="192668"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RESULTS</a:t>
            </a:r>
          </a:p>
        </p:txBody>
      </p:sp>
      <mc:AlternateContent xmlns:mc="http://schemas.openxmlformats.org/markup-compatibility/2006" xmlns:p14="http://schemas.microsoft.com/office/powerpoint/2010/main">
        <mc:Choice Requires="p14">
          <p:contentPart p14:bwMode="auto" r:id="rId5">
            <p14:nvContentPartPr>
              <p14:cNvPr id="25" name="Ink 24">
                <a:extLst>
                  <a:ext uri="{FF2B5EF4-FFF2-40B4-BE49-F238E27FC236}">
                    <a16:creationId xmlns:a16="http://schemas.microsoft.com/office/drawing/2014/main" id="{77B876C2-DC8D-45CB-BBF0-409A0AD9D3DA}"/>
                  </a:ext>
                </a:extLst>
              </p14:cNvPr>
              <p14:cNvContentPartPr/>
              <p14:nvPr/>
            </p14:nvContentPartPr>
            <p14:xfrm>
              <a:off x="37892737" y="13962889"/>
              <a:ext cx="66677" cy="66677"/>
            </p14:xfrm>
          </p:contentPart>
        </mc:Choice>
        <mc:Fallback xmlns="">
          <p:pic>
            <p:nvPicPr>
              <p:cNvPr id="25" name="Ink 24">
                <a:extLst>
                  <a:ext uri="{FF2B5EF4-FFF2-40B4-BE49-F238E27FC236}">
                    <a16:creationId xmlns:a16="http://schemas.microsoft.com/office/drawing/2014/main" id="{77B876C2-DC8D-45CB-BBF0-409A0AD9D3DA}"/>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6" name="Ink 25">
                <a:extLst>
                  <a:ext uri="{FF2B5EF4-FFF2-40B4-BE49-F238E27FC236}">
                    <a16:creationId xmlns:a16="http://schemas.microsoft.com/office/drawing/2014/main" id="{D09F5EAE-8743-4E55-BDC5-55A213CEC295}"/>
                  </a:ext>
                </a:extLst>
              </p14:cNvPr>
              <p14:cNvContentPartPr/>
              <p14:nvPr/>
            </p14:nvContentPartPr>
            <p14:xfrm>
              <a:off x="37892737" y="13962889"/>
              <a:ext cx="66677" cy="66677"/>
            </p14:xfrm>
          </p:contentPart>
        </mc:Choice>
        <mc:Fallback xmlns="">
          <p:pic>
            <p:nvPicPr>
              <p:cNvPr id="26" name="Ink 25">
                <a:extLst>
                  <a:ext uri="{FF2B5EF4-FFF2-40B4-BE49-F238E27FC236}">
                    <a16:creationId xmlns:a16="http://schemas.microsoft.com/office/drawing/2014/main" id="{D09F5EAE-8743-4E55-BDC5-55A213CEC295}"/>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7" name="Ink 26">
                <a:extLst>
                  <a:ext uri="{FF2B5EF4-FFF2-40B4-BE49-F238E27FC236}">
                    <a16:creationId xmlns:a16="http://schemas.microsoft.com/office/drawing/2014/main" id="{3D830EA5-BCBF-4813-AA65-BB322A998A76}"/>
                  </a:ext>
                </a:extLst>
              </p14:cNvPr>
              <p14:cNvContentPartPr/>
              <p14:nvPr/>
            </p14:nvContentPartPr>
            <p14:xfrm>
              <a:off x="33412177" y="21003769"/>
              <a:ext cx="66677" cy="66677"/>
            </p14:xfrm>
          </p:contentPart>
        </mc:Choice>
        <mc:Fallback xmlns="">
          <p:pic>
            <p:nvPicPr>
              <p:cNvPr id="27" name="Ink 26">
                <a:extLst>
                  <a:ext uri="{FF2B5EF4-FFF2-40B4-BE49-F238E27FC236}">
                    <a16:creationId xmlns:a16="http://schemas.microsoft.com/office/drawing/2014/main" id="{3D830EA5-BCBF-4813-AA65-BB322A998A76}"/>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8" name="Ink 27">
                <a:extLst>
                  <a:ext uri="{FF2B5EF4-FFF2-40B4-BE49-F238E27FC236}">
                    <a16:creationId xmlns:a16="http://schemas.microsoft.com/office/drawing/2014/main" id="{5751B0F9-31A9-41D4-8B40-99F40A69D44D}"/>
                  </a:ext>
                </a:extLst>
              </p14:cNvPr>
              <p14:cNvContentPartPr/>
              <p14:nvPr/>
            </p14:nvContentPartPr>
            <p14:xfrm>
              <a:off x="34948369" y="15243049"/>
              <a:ext cx="66677" cy="66677"/>
            </p14:xfrm>
          </p:contentPart>
        </mc:Choice>
        <mc:Fallback xmlns="">
          <p:pic>
            <p:nvPicPr>
              <p:cNvPr id="28" name="Ink 27">
                <a:extLst>
                  <a:ext uri="{FF2B5EF4-FFF2-40B4-BE49-F238E27FC236}">
                    <a16:creationId xmlns:a16="http://schemas.microsoft.com/office/drawing/2014/main" id="{5751B0F9-31A9-41D4-8B40-99F40A69D44D}"/>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9" name="Ink 28">
                <a:extLst>
                  <a:ext uri="{FF2B5EF4-FFF2-40B4-BE49-F238E27FC236}">
                    <a16:creationId xmlns:a16="http://schemas.microsoft.com/office/drawing/2014/main" id="{CB59AC78-A9E8-47D2-968B-655273687F1A}"/>
                  </a:ext>
                </a:extLst>
              </p14:cNvPr>
              <p14:cNvContentPartPr/>
              <p14:nvPr/>
            </p14:nvContentPartPr>
            <p14:xfrm>
              <a:off x="30851857" y="22603969"/>
              <a:ext cx="66677" cy="66677"/>
            </p14:xfrm>
          </p:contentPart>
        </mc:Choice>
        <mc:Fallback xmlns="">
          <p:pic>
            <p:nvPicPr>
              <p:cNvPr id="29" name="Ink 28">
                <a:extLst>
                  <a:ext uri="{FF2B5EF4-FFF2-40B4-BE49-F238E27FC236}">
                    <a16:creationId xmlns:a16="http://schemas.microsoft.com/office/drawing/2014/main" id="{CB59AC78-A9E8-47D2-968B-655273687F1A}"/>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30" name="Ink 29">
                <a:extLst>
                  <a:ext uri="{FF2B5EF4-FFF2-40B4-BE49-F238E27FC236}">
                    <a16:creationId xmlns:a16="http://schemas.microsoft.com/office/drawing/2014/main" id="{48062F09-FD47-4467-A009-8B0B39268C58}"/>
                  </a:ext>
                </a:extLst>
              </p14:cNvPr>
              <p14:cNvContentPartPr/>
              <p14:nvPr/>
            </p14:nvContentPartPr>
            <p14:xfrm>
              <a:off x="35076385" y="14410945"/>
              <a:ext cx="66677" cy="66677"/>
            </p14:xfrm>
          </p:contentPart>
        </mc:Choice>
        <mc:Fallback xmlns="">
          <p:pic>
            <p:nvPicPr>
              <p:cNvPr id="30" name="Ink 29">
                <a:extLst>
                  <a:ext uri="{FF2B5EF4-FFF2-40B4-BE49-F238E27FC236}">
                    <a16:creationId xmlns:a16="http://schemas.microsoft.com/office/drawing/2014/main" id="{48062F09-FD47-4467-A009-8B0B39268C58}"/>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31" name="Ink 30">
                <a:extLst>
                  <a:ext uri="{FF2B5EF4-FFF2-40B4-BE49-F238E27FC236}">
                    <a16:creationId xmlns:a16="http://schemas.microsoft.com/office/drawing/2014/main" id="{608E82C2-4A04-4CD7-B000-ADCC38B03AD3}"/>
                  </a:ext>
                </a:extLst>
              </p14:cNvPr>
              <p14:cNvContentPartPr/>
              <p14:nvPr/>
            </p14:nvContentPartPr>
            <p14:xfrm>
              <a:off x="34052257" y="16587217"/>
              <a:ext cx="66677" cy="66677"/>
            </p14:xfrm>
          </p:contentPart>
        </mc:Choice>
        <mc:Fallback xmlns="">
          <p:pic>
            <p:nvPicPr>
              <p:cNvPr id="31" name="Ink 30">
                <a:extLst>
                  <a:ext uri="{FF2B5EF4-FFF2-40B4-BE49-F238E27FC236}">
                    <a16:creationId xmlns:a16="http://schemas.microsoft.com/office/drawing/2014/main" id="{608E82C2-4A04-4CD7-B000-ADCC38B03AD3}"/>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32" name="Ink 31">
                <a:extLst>
                  <a:ext uri="{FF2B5EF4-FFF2-40B4-BE49-F238E27FC236}">
                    <a16:creationId xmlns:a16="http://schemas.microsoft.com/office/drawing/2014/main" id="{E6A3C83F-049F-45D1-BB8D-0462C9799F3A}"/>
                  </a:ext>
                </a:extLst>
              </p14:cNvPr>
              <p14:cNvContentPartPr/>
              <p14:nvPr/>
            </p14:nvContentPartPr>
            <p14:xfrm>
              <a:off x="31555945" y="25484329"/>
              <a:ext cx="66677" cy="66677"/>
            </p14:xfrm>
          </p:contentPart>
        </mc:Choice>
        <mc:Fallback xmlns="">
          <p:pic>
            <p:nvPicPr>
              <p:cNvPr id="32" name="Ink 31">
                <a:extLst>
                  <a:ext uri="{FF2B5EF4-FFF2-40B4-BE49-F238E27FC236}">
                    <a16:creationId xmlns:a16="http://schemas.microsoft.com/office/drawing/2014/main" id="{E6A3C83F-049F-45D1-BB8D-0462C9799F3A}"/>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33" name="Ink 32">
                <a:extLst>
                  <a:ext uri="{FF2B5EF4-FFF2-40B4-BE49-F238E27FC236}">
                    <a16:creationId xmlns:a16="http://schemas.microsoft.com/office/drawing/2014/main" id="{43A9F2DC-4943-43A6-AD17-5C1D7ADD707A}"/>
                  </a:ext>
                </a:extLst>
              </p14:cNvPr>
              <p14:cNvContentPartPr/>
              <p14:nvPr/>
            </p14:nvContentPartPr>
            <p14:xfrm>
              <a:off x="31555945" y="25484329"/>
              <a:ext cx="66677" cy="66677"/>
            </p14:xfrm>
          </p:contentPart>
        </mc:Choice>
        <mc:Fallback xmlns="">
          <p:pic>
            <p:nvPicPr>
              <p:cNvPr id="33" name="Ink 32">
                <a:extLst>
                  <a:ext uri="{FF2B5EF4-FFF2-40B4-BE49-F238E27FC236}">
                    <a16:creationId xmlns:a16="http://schemas.microsoft.com/office/drawing/2014/main" id="{43A9F2DC-4943-43A6-AD17-5C1D7ADD707A}"/>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34" name="Ink 33">
                <a:extLst>
                  <a:ext uri="{FF2B5EF4-FFF2-40B4-BE49-F238E27FC236}">
                    <a16:creationId xmlns:a16="http://schemas.microsoft.com/office/drawing/2014/main" id="{EB855369-B9F7-448D-B4AD-6FCE73138027}"/>
                  </a:ext>
                </a:extLst>
              </p14:cNvPr>
              <p14:cNvContentPartPr/>
              <p14:nvPr/>
            </p14:nvContentPartPr>
            <p14:xfrm>
              <a:off x="31555945" y="25484329"/>
              <a:ext cx="66677" cy="66677"/>
            </p14:xfrm>
          </p:contentPart>
        </mc:Choice>
        <mc:Fallback xmlns="">
          <p:pic>
            <p:nvPicPr>
              <p:cNvPr id="34" name="Ink 33">
                <a:extLst>
                  <a:ext uri="{FF2B5EF4-FFF2-40B4-BE49-F238E27FC236}">
                    <a16:creationId xmlns:a16="http://schemas.microsoft.com/office/drawing/2014/main" id="{EB855369-B9F7-448D-B4AD-6FCE73138027}"/>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5" name="Ink 34">
                <a:extLst>
                  <a:ext uri="{FF2B5EF4-FFF2-40B4-BE49-F238E27FC236}">
                    <a16:creationId xmlns:a16="http://schemas.microsoft.com/office/drawing/2014/main" id="{7D00CB92-5949-4425-A2DD-F240B748850C}"/>
                  </a:ext>
                </a:extLst>
              </p14:cNvPr>
              <p14:cNvContentPartPr/>
              <p14:nvPr/>
            </p14:nvContentPartPr>
            <p14:xfrm>
              <a:off x="34820353" y="12874753"/>
              <a:ext cx="66677" cy="66677"/>
            </p14:xfrm>
          </p:contentPart>
        </mc:Choice>
        <mc:Fallback xmlns="">
          <p:pic>
            <p:nvPicPr>
              <p:cNvPr id="35" name="Ink 34">
                <a:extLst>
                  <a:ext uri="{FF2B5EF4-FFF2-40B4-BE49-F238E27FC236}">
                    <a16:creationId xmlns:a16="http://schemas.microsoft.com/office/drawing/2014/main" id="{7D00CB92-5949-4425-A2DD-F240B748850C}"/>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3" name="Ink 2">
                <a:extLst>
                  <a:ext uri="{FF2B5EF4-FFF2-40B4-BE49-F238E27FC236}">
                    <a16:creationId xmlns:a16="http://schemas.microsoft.com/office/drawing/2014/main" id="{0D867C52-963F-408A-9C33-F2F50B3646AF}"/>
                  </a:ext>
                </a:extLst>
              </p14:cNvPr>
              <p14:cNvContentPartPr/>
              <p14:nvPr/>
            </p14:nvContentPartPr>
            <p14:xfrm>
              <a:off x="30659833" y="15627097"/>
              <a:ext cx="66677" cy="66677"/>
            </p14:xfrm>
          </p:contentPart>
        </mc:Choice>
        <mc:Fallback xmlns="">
          <p:pic>
            <p:nvPicPr>
              <p:cNvPr id="3" name="Ink 2">
                <a:extLst>
                  <a:ext uri="{FF2B5EF4-FFF2-40B4-BE49-F238E27FC236}">
                    <a16:creationId xmlns:a16="http://schemas.microsoft.com/office/drawing/2014/main" id="{0D867C52-963F-408A-9C33-F2F50B3646AF}"/>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8" name="Ink 17">
                <a:extLst>
                  <a:ext uri="{FF2B5EF4-FFF2-40B4-BE49-F238E27FC236}">
                    <a16:creationId xmlns:a16="http://schemas.microsoft.com/office/drawing/2014/main" id="{C5E9A6DD-B3FB-475D-B188-0547AF01E5F6}"/>
                  </a:ext>
                </a:extLst>
              </p14:cNvPr>
              <p14:cNvContentPartPr/>
              <p14:nvPr/>
            </p14:nvContentPartPr>
            <p14:xfrm>
              <a:off x="-5760719" y="10314432"/>
              <a:ext cx="66675" cy="66675"/>
            </p14:xfrm>
          </p:contentPart>
        </mc:Choice>
        <mc:Fallback xmlns="">
          <p:pic>
            <p:nvPicPr>
              <p:cNvPr id="18" name="Ink 17">
                <a:extLst>
                  <a:ext uri="{FF2B5EF4-FFF2-40B4-BE49-F238E27FC236}">
                    <a16:creationId xmlns:a16="http://schemas.microsoft.com/office/drawing/2014/main" id="{C5E9A6DD-B3FB-475D-B188-0547AF01E5F6}"/>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21" name="Ink 20">
                <a:extLst>
                  <a:ext uri="{FF2B5EF4-FFF2-40B4-BE49-F238E27FC236}">
                    <a16:creationId xmlns:a16="http://schemas.microsoft.com/office/drawing/2014/main" id="{6798BD92-9F24-4917-BF56-9EA8B0AB22DD}"/>
                  </a:ext>
                </a:extLst>
              </p14:cNvPr>
              <p14:cNvContentPartPr/>
              <p14:nvPr/>
            </p14:nvContentPartPr>
            <p14:xfrm>
              <a:off x="8641081" y="14666977"/>
              <a:ext cx="66677" cy="66677"/>
            </p14:xfrm>
          </p:contentPart>
        </mc:Choice>
        <mc:Fallback xmlns="">
          <p:pic>
            <p:nvPicPr>
              <p:cNvPr id="21" name="Ink 20">
                <a:extLst>
                  <a:ext uri="{FF2B5EF4-FFF2-40B4-BE49-F238E27FC236}">
                    <a16:creationId xmlns:a16="http://schemas.microsoft.com/office/drawing/2014/main" id="{6798BD92-9F24-4917-BF56-9EA8B0AB22DD}"/>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22" name="Ink 21">
                <a:extLst>
                  <a:ext uri="{FF2B5EF4-FFF2-40B4-BE49-F238E27FC236}">
                    <a16:creationId xmlns:a16="http://schemas.microsoft.com/office/drawing/2014/main" id="{86C66244-4E8F-4DCE-B578-8546A5E3E6D2}"/>
                  </a:ext>
                </a:extLst>
              </p14:cNvPr>
              <p14:cNvContentPartPr/>
              <p14:nvPr/>
            </p14:nvContentPartPr>
            <p14:xfrm>
              <a:off x="47749969" y="23500081"/>
              <a:ext cx="66677" cy="66677"/>
            </p14:xfrm>
          </p:contentPart>
        </mc:Choice>
        <mc:Fallback xmlns="">
          <p:pic>
            <p:nvPicPr>
              <p:cNvPr id="22" name="Ink 21">
                <a:extLst>
                  <a:ext uri="{FF2B5EF4-FFF2-40B4-BE49-F238E27FC236}">
                    <a16:creationId xmlns:a16="http://schemas.microsoft.com/office/drawing/2014/main" id="{86C66244-4E8F-4DCE-B578-8546A5E3E6D2}"/>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24" name="Ink 23">
                <a:extLst>
                  <a:ext uri="{FF2B5EF4-FFF2-40B4-BE49-F238E27FC236}">
                    <a16:creationId xmlns:a16="http://schemas.microsoft.com/office/drawing/2014/main" id="{829DE5FA-8010-4CAC-A120-A22D65CF96C6}"/>
                  </a:ext>
                </a:extLst>
              </p14:cNvPr>
              <p14:cNvContentPartPr/>
              <p14:nvPr/>
            </p14:nvContentPartPr>
            <p14:xfrm>
              <a:off x="53574695" y="23692104"/>
              <a:ext cx="66675" cy="66675"/>
            </p14:xfrm>
          </p:contentPart>
        </mc:Choice>
        <mc:Fallback xmlns="">
          <p:pic>
            <p:nvPicPr>
              <p:cNvPr id="24" name="Ink 23">
                <a:extLst>
                  <a:ext uri="{FF2B5EF4-FFF2-40B4-BE49-F238E27FC236}">
                    <a16:creationId xmlns:a16="http://schemas.microsoft.com/office/drawing/2014/main" id="{829DE5FA-8010-4CAC-A120-A22D65CF96C6}"/>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36" name="Ink 35">
                <a:extLst>
                  <a:ext uri="{FF2B5EF4-FFF2-40B4-BE49-F238E27FC236}">
                    <a16:creationId xmlns:a16="http://schemas.microsoft.com/office/drawing/2014/main" id="{CD7EF895-E616-4060-B39F-15992890C00B}"/>
                  </a:ext>
                </a:extLst>
              </p14:cNvPr>
              <p14:cNvContentPartPr/>
              <p14:nvPr/>
            </p14:nvContentPartPr>
            <p14:xfrm>
              <a:off x="-3712463" y="13130784"/>
              <a:ext cx="66675" cy="66675"/>
            </p14:xfrm>
          </p:contentPart>
        </mc:Choice>
        <mc:Fallback xmlns="">
          <p:pic>
            <p:nvPicPr>
              <p:cNvPr id="36" name="Ink 35">
                <a:extLst>
                  <a:ext uri="{FF2B5EF4-FFF2-40B4-BE49-F238E27FC236}">
                    <a16:creationId xmlns:a16="http://schemas.microsoft.com/office/drawing/2014/main" id="{CD7EF895-E616-4060-B39F-15992890C00B}"/>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38" name="Ink 37">
                <a:extLst>
                  <a:ext uri="{FF2B5EF4-FFF2-40B4-BE49-F238E27FC236}">
                    <a16:creationId xmlns:a16="http://schemas.microsoft.com/office/drawing/2014/main" id="{AAC7C275-61A0-405F-BB21-54236A34BC89}"/>
                  </a:ext>
                </a:extLst>
              </p14:cNvPr>
              <p14:cNvContentPartPr/>
              <p14:nvPr/>
            </p14:nvContentPartPr>
            <p14:xfrm>
              <a:off x="32580073" y="12554713"/>
              <a:ext cx="66677" cy="66677"/>
            </p14:xfrm>
          </p:contentPart>
        </mc:Choice>
        <mc:Fallback xmlns="">
          <p:pic>
            <p:nvPicPr>
              <p:cNvPr id="38" name="Ink 37">
                <a:extLst>
                  <a:ext uri="{FF2B5EF4-FFF2-40B4-BE49-F238E27FC236}">
                    <a16:creationId xmlns:a16="http://schemas.microsoft.com/office/drawing/2014/main" id="{AAC7C275-61A0-405F-BB21-54236A34BC89}"/>
                  </a:ext>
                </a:extLst>
              </p:cNvPr>
              <p:cNvPicPr/>
              <p:nvPr/>
            </p:nvPicPr>
            <p:blipFill>
              <a:blip r:embed="rId6"/>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39" name="Ink 38">
                <a:extLst>
                  <a:ext uri="{FF2B5EF4-FFF2-40B4-BE49-F238E27FC236}">
                    <a16:creationId xmlns:a16="http://schemas.microsoft.com/office/drawing/2014/main" id="{3E859D83-EBA3-4AF5-AD37-B1ABED37A8B4}"/>
                  </a:ext>
                </a:extLst>
              </p14:cNvPr>
              <p14:cNvContentPartPr/>
              <p14:nvPr/>
            </p14:nvContentPartPr>
            <p14:xfrm>
              <a:off x="32132017" y="24076153"/>
              <a:ext cx="66677" cy="66677"/>
            </p14:xfrm>
          </p:contentPart>
        </mc:Choice>
        <mc:Fallback xmlns="">
          <p:pic>
            <p:nvPicPr>
              <p:cNvPr id="39" name="Ink 38">
                <a:extLst>
                  <a:ext uri="{FF2B5EF4-FFF2-40B4-BE49-F238E27FC236}">
                    <a16:creationId xmlns:a16="http://schemas.microsoft.com/office/drawing/2014/main" id="{3E859D83-EBA3-4AF5-AD37-B1ABED37A8B4}"/>
                  </a:ext>
                </a:extLst>
              </p:cNvPr>
              <p:cNvPicPr/>
              <p:nvPr/>
            </p:nvPicPr>
            <p:blipFill>
              <a:blip r:embed="rId6"/>
              <a:stretch>
                <a:fillRect/>
              </a:stretch>
            </p:blipFill>
            <p:spPr>
              <a:xfrm>
                <a:off x="-2147483648" y="-2147483648"/>
                <a:ext cx="0" cy="0"/>
              </a:xfrm>
              <a:prstGeom prst="rect">
                <a:avLst/>
              </a:prstGeom>
            </p:spPr>
          </p:pic>
        </mc:Fallback>
      </mc:AlternateContent>
      <p:sp>
        <p:nvSpPr>
          <p:cNvPr id="44"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11809785" y="24747629"/>
            <a:ext cx="15760023" cy="154007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5" tIns="192668" rIns="385345" bIns="192668"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References</a:t>
            </a:r>
          </a:p>
        </p:txBody>
      </p:sp>
      <p:sp>
        <p:nvSpPr>
          <p:cNvPr id="41" name="Rectangle 2">
            <a:extLst>
              <a:ext uri="{FF2B5EF4-FFF2-40B4-BE49-F238E27FC236}">
                <a16:creationId xmlns:a16="http://schemas.microsoft.com/office/drawing/2014/main" id="{D5530633-EDE5-400A-B6C8-9D11D914B994}"/>
              </a:ext>
            </a:extLst>
          </p:cNvPr>
          <p:cNvSpPr>
            <a:spLocks noChangeArrowheads="1"/>
          </p:cNvSpPr>
          <p:nvPr/>
        </p:nvSpPr>
        <p:spPr bwMode="auto">
          <a:xfrm>
            <a:off x="337487" y="236499"/>
            <a:ext cx="51206400" cy="4343957"/>
          </a:xfrm>
          <a:prstGeom prst="rect">
            <a:avLst/>
          </a:prstGeom>
          <a:gradFill rotWithShape="1">
            <a:gsLst>
              <a:gs pos="0">
                <a:srgbClr val="A00000"/>
              </a:gs>
              <a:gs pos="50000">
                <a:srgbClr val="E60000"/>
              </a:gs>
              <a:gs pos="100000">
                <a:srgbClr val="FF0000"/>
              </a:gs>
            </a:gsLst>
            <a:lin ang="16200000" scaled="1"/>
          </a:gradFill>
          <a:ln w="76200">
            <a:solidFill>
              <a:schemeClr val="tx1"/>
            </a:solidFill>
            <a:miter lim="800000"/>
            <a:headEnd/>
            <a:tailEnd/>
          </a:ln>
        </p:spPr>
        <p:txBody>
          <a:bodyPr wrap="none" anchor="ctr"/>
          <a:lstStyle/>
          <a:p>
            <a:pPr algn="ctr"/>
            <a:endParaRPr lang="en-US" sz="1885" dirty="0">
              <a:latin typeface="Times" pitchFamily="-124" charset="0"/>
            </a:endParaRPr>
          </a:p>
        </p:txBody>
      </p:sp>
      <p:sp>
        <p:nvSpPr>
          <p:cNvPr id="42" name="Rectangle 28">
            <a:extLst>
              <a:ext uri="{FF2B5EF4-FFF2-40B4-BE49-F238E27FC236}">
                <a16:creationId xmlns:a16="http://schemas.microsoft.com/office/drawing/2014/main" id="{B8C5FEDE-6D25-4026-9CB2-DC8993390408}"/>
              </a:ext>
            </a:extLst>
          </p:cNvPr>
          <p:cNvSpPr>
            <a:spLocks noChangeArrowheads="1"/>
          </p:cNvSpPr>
          <p:nvPr/>
        </p:nvSpPr>
        <p:spPr bwMode="auto">
          <a:xfrm>
            <a:off x="36560818" y="322080"/>
            <a:ext cx="13313664" cy="4311123"/>
          </a:xfrm>
          <a:prstGeom prst="rect">
            <a:avLst/>
          </a:prstGeom>
          <a:solidFill>
            <a:schemeClr val="tx1"/>
          </a:solidFill>
          <a:ln w="38100">
            <a:noFill/>
            <a:miter lim="800000"/>
            <a:headEnd/>
            <a:tailEnd/>
          </a:ln>
        </p:spPr>
        <p:txBody>
          <a:bodyPr wrap="none" anchor="ctr"/>
          <a:lstStyle/>
          <a:p>
            <a:pPr algn="r">
              <a:defRPr/>
            </a:pPr>
            <a:endParaRPr lang="en-US" sz="5507" cap="small" dirty="0">
              <a:solidFill>
                <a:schemeClr val="bg1"/>
              </a:solidFill>
              <a:latin typeface="+mj-lt"/>
              <a:cs typeface="Arial" pitchFamily="34" charset="0"/>
            </a:endParaRPr>
          </a:p>
        </p:txBody>
      </p:sp>
      <p:sp>
        <p:nvSpPr>
          <p:cNvPr id="43" name="TextBox 14">
            <a:extLst>
              <a:ext uri="{FF2B5EF4-FFF2-40B4-BE49-F238E27FC236}">
                <a16:creationId xmlns:a16="http://schemas.microsoft.com/office/drawing/2014/main" id="{F7A0E9A9-C0DF-4186-B4FC-4E6F836F6597}"/>
              </a:ext>
            </a:extLst>
          </p:cNvPr>
          <p:cNvSpPr txBox="1">
            <a:spLocks noChangeArrowheads="1"/>
          </p:cNvSpPr>
          <p:nvPr/>
        </p:nvSpPr>
        <p:spPr bwMode="auto">
          <a:xfrm>
            <a:off x="13313664" y="237280"/>
            <a:ext cx="23920495" cy="4338375"/>
          </a:xfrm>
          <a:prstGeom prst="rect">
            <a:avLst/>
          </a:prstGeom>
          <a:noFill/>
          <a:ln w="9525">
            <a:noFill/>
            <a:miter lim="800000"/>
            <a:headEnd/>
            <a:tailEnd/>
          </a:ln>
        </p:spPr>
        <p:txBody>
          <a:bodyPr wrap="square" lIns="91439" tIns="45724" rIns="91439" bIns="45724" anchor="t">
            <a:spAutoFit/>
          </a:bodyPr>
          <a:lstStyle/>
          <a:p>
            <a:pPr algn="ctr"/>
            <a:r>
              <a:rPr lang="en-US" sz="7196" b="1" dirty="0">
                <a:solidFill>
                  <a:schemeClr val="bg1"/>
                </a:solidFill>
                <a:latin typeface="Times New Roman"/>
                <a:cs typeface="Times New Roman"/>
              </a:rPr>
              <a:t>The Importance of Empathy Training in Pharmacy Students </a:t>
            </a:r>
            <a:r>
              <a:rPr lang="en-US" sz="5395" b="1" dirty="0">
                <a:solidFill>
                  <a:schemeClr val="bg1"/>
                </a:solidFill>
                <a:latin typeface="Calibri"/>
                <a:ea typeface="Calibri"/>
                <a:cs typeface="Calibri"/>
              </a:rPr>
              <a:t>    </a:t>
            </a:r>
          </a:p>
          <a:p>
            <a:pPr algn="ctr"/>
            <a:r>
              <a:rPr lang="en-US" sz="4400" dirty="0">
                <a:solidFill>
                  <a:schemeClr val="tx2"/>
                </a:solidFill>
                <a:latin typeface="WordVisi_MSFontService"/>
                <a:cs typeface="Calibri"/>
              </a:rPr>
              <a:t>Skyler Moorman, PharmD Candidate</a:t>
            </a:r>
            <a:endParaRPr lang="en-US" sz="4400" dirty="0">
              <a:solidFill>
                <a:schemeClr val="tx2"/>
              </a:solidFill>
              <a:latin typeface="WordVisi_MSFontService"/>
              <a:cs typeface="Calibri" panose="020F0502020204030204" pitchFamily="34" charset="0"/>
            </a:endParaRPr>
          </a:p>
          <a:p>
            <a:pPr algn="ctr"/>
            <a:r>
              <a:rPr lang="en-US" sz="4400" dirty="0">
                <a:solidFill>
                  <a:schemeClr val="tx2"/>
                </a:solidFill>
                <a:latin typeface="WordVisi_MSFontService"/>
                <a:cs typeface="Calibri"/>
              </a:rPr>
              <a:t>Bryton Pruett, PharmD Candidate</a:t>
            </a:r>
          </a:p>
          <a:p>
            <a:pPr algn="ctr"/>
            <a:r>
              <a:rPr lang="en-US" sz="4400" dirty="0">
                <a:solidFill>
                  <a:schemeClr val="tx2"/>
                </a:solidFill>
                <a:latin typeface="WordVisi_MSFontService"/>
                <a:cs typeface="Calibri"/>
              </a:rPr>
              <a:t>Stephanie Hunziker, PharmD</a:t>
            </a:r>
            <a:endParaRPr lang="en-US" sz="4400" dirty="0">
              <a:solidFill>
                <a:schemeClr val="tx2"/>
              </a:solidFill>
              <a:latin typeface="WordVisi_MSFontService"/>
              <a:cs typeface="Calibri" panose="020F0502020204030204" pitchFamily="34" charset="0"/>
            </a:endParaRPr>
          </a:p>
        </p:txBody>
      </p:sp>
      <p:sp>
        <p:nvSpPr>
          <p:cNvPr id="45" name="TextBox 44">
            <a:extLst>
              <a:ext uri="{FF2B5EF4-FFF2-40B4-BE49-F238E27FC236}">
                <a16:creationId xmlns:a16="http://schemas.microsoft.com/office/drawing/2014/main" id="{BFFA6DA6-95C2-4EE5-9B63-74A4EF3DABE8}"/>
              </a:ext>
            </a:extLst>
          </p:cNvPr>
          <p:cNvSpPr txBox="1"/>
          <p:nvPr/>
        </p:nvSpPr>
        <p:spPr>
          <a:xfrm>
            <a:off x="37892737" y="1235091"/>
            <a:ext cx="9496797" cy="2185093"/>
          </a:xfrm>
          <a:prstGeom prst="rect">
            <a:avLst/>
          </a:prstGeom>
          <a:noFill/>
        </p:spPr>
        <p:txBody>
          <a:bodyPr wrap="square" lIns="91439" tIns="45724" rIns="91439" bIns="45724" rtlCol="0" anchor="t">
            <a:spAutoFit/>
          </a:bodyPr>
          <a:lstStyle/>
          <a:p>
            <a:pPr algn="ctr"/>
            <a:br>
              <a:rPr lang="en-US" sz="6599" cap="small" dirty="0">
                <a:latin typeface="Calibri" panose="020F0502020204030204" pitchFamily="34" charset="0"/>
                <a:cs typeface="Calibri" panose="020F0502020204030204" pitchFamily="34" charset="0"/>
              </a:rPr>
            </a:br>
            <a:r>
              <a:rPr lang="en-US" sz="7000" b="1" cap="small" dirty="0">
                <a:solidFill>
                  <a:schemeClr val="bg1"/>
                </a:solidFill>
                <a:latin typeface="Calibri"/>
                <a:cs typeface="Calibri"/>
              </a:rPr>
              <a:t>School of Pharmacy</a:t>
            </a:r>
          </a:p>
        </p:txBody>
      </p:sp>
      <p:sp>
        <p:nvSpPr>
          <p:cNvPr id="46" name="Rectangle 28">
            <a:extLst>
              <a:ext uri="{FF2B5EF4-FFF2-40B4-BE49-F238E27FC236}">
                <a16:creationId xmlns:a16="http://schemas.microsoft.com/office/drawing/2014/main" id="{E350CEE2-D586-4F7F-BEBC-8246F84168AC}"/>
              </a:ext>
            </a:extLst>
          </p:cNvPr>
          <p:cNvSpPr>
            <a:spLocks noChangeArrowheads="1"/>
          </p:cNvSpPr>
          <p:nvPr/>
        </p:nvSpPr>
        <p:spPr bwMode="auto">
          <a:xfrm>
            <a:off x="80890" y="0"/>
            <a:ext cx="13459434" cy="4311121"/>
          </a:xfrm>
          <a:prstGeom prst="rect">
            <a:avLst/>
          </a:prstGeom>
          <a:solidFill>
            <a:schemeClr val="tx1"/>
          </a:solidFill>
          <a:ln w="38100">
            <a:noFill/>
            <a:miter lim="800000"/>
            <a:headEnd/>
            <a:tailEnd/>
          </a:ln>
        </p:spPr>
        <p:txBody>
          <a:bodyPr wrap="none" anchor="ctr"/>
          <a:lstStyle/>
          <a:p>
            <a:pPr algn="r">
              <a:defRPr/>
            </a:pPr>
            <a:endParaRPr lang="en-US" sz="5507" cap="small" dirty="0">
              <a:solidFill>
                <a:schemeClr val="bg1"/>
              </a:solidFill>
              <a:latin typeface="+mj-lt"/>
              <a:cs typeface="Arial" pitchFamily="34" charset="0"/>
            </a:endParaRPr>
          </a:p>
        </p:txBody>
      </p:sp>
      <p:pic>
        <p:nvPicPr>
          <p:cNvPr id="2" name="Picture 1" descr="A black background with red text&#10;&#10;Description automatically generated">
            <a:extLst>
              <a:ext uri="{FF2B5EF4-FFF2-40B4-BE49-F238E27FC236}">
                <a16:creationId xmlns:a16="http://schemas.microsoft.com/office/drawing/2014/main" id="{02107E57-34D8-C21B-4F45-4A1A2C51BC1A}"/>
              </a:ext>
            </a:extLst>
          </p:cNvPr>
          <p:cNvPicPr>
            <a:picLocks noChangeAspect="1"/>
          </p:cNvPicPr>
          <p:nvPr/>
        </p:nvPicPr>
        <p:blipFill>
          <a:blip r:embed="rId25"/>
          <a:stretch>
            <a:fillRect/>
          </a:stretch>
        </p:blipFill>
        <p:spPr>
          <a:xfrm>
            <a:off x="-133874" y="717811"/>
            <a:ext cx="13632366" cy="3161743"/>
          </a:xfrm>
          <a:prstGeom prst="rect">
            <a:avLst/>
          </a:prstGeom>
        </p:spPr>
      </p:pic>
      <p:sp>
        <p:nvSpPr>
          <p:cNvPr id="20" name="TextBox 19">
            <a:extLst>
              <a:ext uri="{FF2B5EF4-FFF2-40B4-BE49-F238E27FC236}">
                <a16:creationId xmlns:a16="http://schemas.microsoft.com/office/drawing/2014/main" id="{8E2D654B-928E-FD3F-900A-2B5797AB9D83}"/>
              </a:ext>
            </a:extLst>
          </p:cNvPr>
          <p:cNvSpPr txBox="1"/>
          <p:nvPr/>
        </p:nvSpPr>
        <p:spPr>
          <a:xfrm>
            <a:off x="11809786" y="26287704"/>
            <a:ext cx="15760023" cy="5431808"/>
          </a:xfrm>
          <a:prstGeom prst="rect">
            <a:avLst/>
          </a:prstGeom>
          <a:noFill/>
          <a:ln>
            <a:solidFill>
              <a:schemeClr val="tx1"/>
            </a:solidFill>
          </a:ln>
        </p:spPr>
        <p:txBody>
          <a:bodyPr wrap="square" lIns="91440" tIns="45720" rIns="91440" bIns="45720" rtlCol="0" anchor="t">
            <a:spAutoFit/>
          </a:bodyPr>
          <a:lstStyle/>
          <a:p>
            <a:pPr marL="342900" indent="-342900">
              <a:buFont typeface="Arial" panose="020B0604020202020204" pitchFamily="34" charset="0"/>
              <a:buChar char="•"/>
            </a:pPr>
            <a:r>
              <a:rPr lang="en-US" sz="1800" dirty="0">
                <a:latin typeface="Times New Roman"/>
                <a:cs typeface="Times New Roman"/>
              </a:rPr>
              <a:t>1</a:t>
            </a:r>
            <a:r>
              <a:rPr lang="en-US" sz="2000" dirty="0">
                <a:latin typeface="Times New Roman"/>
                <a:cs typeface="Times New Roman"/>
              </a:rPr>
              <a:t>Wilkinson H, Whittington R, Perry L, Eames C. Examining the relationship between burnout and empathy in healthcare professionals: A systematic review. Burn Res. 2017 Sep;6:18-29. </a:t>
            </a:r>
            <a:r>
              <a:rPr lang="en-US" sz="2000" dirty="0" err="1">
                <a:latin typeface="Times New Roman"/>
                <a:cs typeface="Times New Roman"/>
              </a:rPr>
              <a:t>doi</a:t>
            </a:r>
            <a:r>
              <a:rPr lang="en-US" sz="2000" dirty="0">
                <a:latin typeface="Times New Roman"/>
                <a:cs typeface="Times New Roman"/>
              </a:rPr>
              <a:t>: 10.1016/j.burn.2017.06.003. PMID: 28868237; PMCID: PMC5534210. </a:t>
            </a:r>
          </a:p>
          <a:p>
            <a:pPr marL="342900" indent="-342900">
              <a:buFont typeface="Arial" panose="020B0604020202020204" pitchFamily="34" charset="0"/>
              <a:buChar char="•"/>
            </a:pPr>
            <a:r>
              <a:rPr lang="en-US" sz="2000" dirty="0">
                <a:latin typeface="Times New Roman"/>
                <a:cs typeface="Times New Roman"/>
              </a:rPr>
              <a:t>Nembhard IM, David G, Ezzeddine I, Betts D, Radin J. A systematic review of research on empathy in health care. Health Serv Res. 2023 Apr;58(2):250-263. </a:t>
            </a:r>
            <a:r>
              <a:rPr lang="en-US" sz="2000" dirty="0" err="1">
                <a:latin typeface="Times New Roman"/>
                <a:cs typeface="Times New Roman"/>
              </a:rPr>
              <a:t>doi</a:t>
            </a:r>
            <a:r>
              <a:rPr lang="en-US" sz="2000" dirty="0">
                <a:latin typeface="Times New Roman"/>
                <a:cs typeface="Times New Roman"/>
              </a:rPr>
              <a:t>: 10.1111/1475-6773.14016. </a:t>
            </a:r>
            <a:r>
              <a:rPr lang="en-US" sz="2000" dirty="0" err="1">
                <a:latin typeface="Times New Roman"/>
                <a:cs typeface="Times New Roman"/>
              </a:rPr>
              <a:t>Epub</a:t>
            </a:r>
            <a:r>
              <a:rPr lang="en-US" sz="2000" dirty="0">
                <a:latin typeface="Times New Roman"/>
                <a:cs typeface="Times New Roman"/>
              </a:rPr>
              <a:t> 2022 Jul 15. PMID: 35765156; PMCID: PMC10012244. </a:t>
            </a:r>
          </a:p>
          <a:p>
            <a:pPr marL="457200" indent="-457200">
              <a:buFont typeface="Arial" panose="020B0604020202020204" pitchFamily="34" charset="0"/>
              <a:buChar char="•"/>
            </a:pPr>
            <a:r>
              <a:rPr lang="en-US" sz="2000" dirty="0">
                <a:latin typeface="Times New Roman"/>
                <a:cs typeface="Times New Roman"/>
              </a:rPr>
              <a:t>Paulus CM, Meinken S. The effectiveness of empathy training in health care: a meta-analysis of training content and methods. Int J Med Educ. 2022 Jan 26;13:1-9. </a:t>
            </a:r>
            <a:r>
              <a:rPr lang="en-US" sz="2000" dirty="0" err="1">
                <a:latin typeface="Times New Roman"/>
                <a:cs typeface="Times New Roman"/>
              </a:rPr>
              <a:t>doi</a:t>
            </a:r>
            <a:r>
              <a:rPr lang="en-US" sz="2000" dirty="0">
                <a:latin typeface="Times New Roman"/>
                <a:cs typeface="Times New Roman"/>
              </a:rPr>
              <a:t>: 10.5116/ijme.61d4.4216. PMID: 35092671; PMCID: PMC8995011. </a:t>
            </a:r>
          </a:p>
          <a:p>
            <a:pPr marL="457200" indent="-457200">
              <a:buFont typeface="Arial" panose="020B0604020202020204" pitchFamily="34" charset="0"/>
              <a:buChar char="•"/>
            </a:pPr>
            <a:r>
              <a:rPr lang="en-US" sz="2000" dirty="0">
                <a:latin typeface="Times New Roman"/>
                <a:cs typeface="Times New Roman"/>
              </a:rPr>
              <a:t>Amjadi MF, </a:t>
            </a:r>
            <a:r>
              <a:rPr lang="en-US" sz="2000" dirty="0" err="1">
                <a:latin typeface="Times New Roman"/>
                <a:cs typeface="Times New Roman"/>
              </a:rPr>
              <a:t>Kociubuk</a:t>
            </a:r>
            <a:r>
              <a:rPr lang="en-US" sz="2000" dirty="0">
                <a:latin typeface="Times New Roman"/>
                <a:cs typeface="Times New Roman"/>
              </a:rPr>
              <a:t> J, Hollnagel F, </a:t>
            </a:r>
            <a:r>
              <a:rPr lang="en-US" sz="2000" dirty="0" err="1">
                <a:latin typeface="Times New Roman"/>
                <a:cs typeface="Times New Roman"/>
              </a:rPr>
              <a:t>Tsenkova</a:t>
            </a:r>
            <a:r>
              <a:rPr lang="en-US" sz="2000" dirty="0">
                <a:latin typeface="Times New Roman"/>
                <a:cs typeface="Times New Roman"/>
              </a:rPr>
              <a:t> VK, Zelenski AB. Zoom Improv is accessible and enhances medical student empathy. BMC Med E uc. 2024 Sep 27;24(1):1049. </a:t>
            </a:r>
            <a:r>
              <a:rPr lang="en-US" sz="2000" dirty="0" err="1">
                <a:latin typeface="Times New Roman"/>
                <a:cs typeface="Times New Roman"/>
              </a:rPr>
              <a:t>doi</a:t>
            </a:r>
            <a:r>
              <a:rPr lang="en-US" sz="2000" dirty="0">
                <a:latin typeface="Times New Roman"/>
                <a:cs typeface="Times New Roman"/>
              </a:rPr>
              <a:t>: 10.1186/s12909-024-06017-6. PMID: 39334240; PMCID: PMC11429412. </a:t>
            </a:r>
          </a:p>
          <a:p>
            <a:pPr marL="457200" indent="-457200">
              <a:buFont typeface="Arial" panose="020B0604020202020204" pitchFamily="34" charset="0"/>
              <a:buChar char="•"/>
            </a:pPr>
            <a:r>
              <a:rPr lang="en-US" sz="2000" dirty="0">
                <a:latin typeface="Times New Roman"/>
                <a:cs typeface="Times New Roman"/>
              </a:rPr>
              <a:t>5. </a:t>
            </a:r>
            <a:r>
              <a:rPr lang="en-US" sz="2000" dirty="0" err="1">
                <a:latin typeface="Times New Roman"/>
                <a:cs typeface="Times New Roman"/>
              </a:rPr>
              <a:t>Wündrich</a:t>
            </a:r>
            <a:r>
              <a:rPr lang="en-US" sz="2000" dirty="0">
                <a:latin typeface="Times New Roman"/>
                <a:cs typeface="Times New Roman"/>
              </a:rPr>
              <a:t> M, Schwartz C, Feige B, </a:t>
            </a:r>
            <a:r>
              <a:rPr lang="en-US" sz="2000" dirty="0" err="1">
                <a:latin typeface="Times New Roman"/>
                <a:cs typeface="Times New Roman"/>
              </a:rPr>
              <a:t>Lemper</a:t>
            </a:r>
            <a:r>
              <a:rPr lang="en-US" sz="2000" dirty="0">
                <a:latin typeface="Times New Roman"/>
                <a:cs typeface="Times New Roman"/>
              </a:rPr>
              <a:t> D, Nissen C, </a:t>
            </a:r>
            <a:r>
              <a:rPr lang="en-US" sz="2000" dirty="0" err="1">
                <a:latin typeface="Times New Roman"/>
                <a:cs typeface="Times New Roman"/>
              </a:rPr>
              <a:t>Voderholzer</a:t>
            </a:r>
            <a:r>
              <a:rPr lang="en-US" sz="2000" dirty="0">
                <a:latin typeface="Times New Roman"/>
                <a:cs typeface="Times New Roman"/>
              </a:rPr>
              <a:t> U. Empathy training in medical students - a randomized controlled trial. Med Teach. 2017 Oct;39(10):1096-1098. </a:t>
            </a:r>
            <a:r>
              <a:rPr lang="en-US" sz="2000" dirty="0" err="1">
                <a:latin typeface="Times New Roman"/>
                <a:cs typeface="Times New Roman"/>
              </a:rPr>
              <a:t>doi</a:t>
            </a:r>
            <a:r>
              <a:rPr lang="en-US" sz="2000" dirty="0">
                <a:latin typeface="Times New Roman"/>
                <a:cs typeface="Times New Roman"/>
              </a:rPr>
              <a:t>: 10.1080/0142159X.2017.1355451. </a:t>
            </a:r>
            <a:r>
              <a:rPr lang="en-US" sz="2000" dirty="0" err="1">
                <a:latin typeface="Times New Roman"/>
                <a:cs typeface="Times New Roman"/>
              </a:rPr>
              <a:t>Epub</a:t>
            </a:r>
            <a:r>
              <a:rPr lang="en-US" sz="2000" dirty="0">
                <a:latin typeface="Times New Roman"/>
                <a:cs typeface="Times New Roman"/>
              </a:rPr>
              <a:t> 2017 Jul 27. PMID: 28749198. </a:t>
            </a:r>
          </a:p>
          <a:p>
            <a:pPr marL="457200" indent="-457200">
              <a:buFont typeface="Arial" panose="020B0604020202020204" pitchFamily="34" charset="0"/>
              <a:buChar char="•"/>
            </a:pPr>
            <a:r>
              <a:rPr lang="en-US" sz="2000" dirty="0">
                <a:latin typeface="Times New Roman"/>
                <a:cs typeface="Times New Roman"/>
              </a:rPr>
              <a:t>6. Finley D, Hunziker S, </a:t>
            </a:r>
            <a:r>
              <a:rPr lang="en-US" sz="2000" dirty="0" err="1">
                <a:latin typeface="Times New Roman"/>
                <a:cs typeface="Times New Roman"/>
              </a:rPr>
              <a:t>Hookstra</a:t>
            </a:r>
            <a:r>
              <a:rPr lang="en-US" sz="2000" dirty="0">
                <a:latin typeface="Times New Roman"/>
                <a:cs typeface="Times New Roman"/>
              </a:rPr>
              <a:t> J, Jones G, Botchway A.  Enhancing Pharmacy Students’ Team Decision-Making Through Empathy and Medical Improvisation: A Workshop-Based Approach.  Submitted for publication January 2026.  </a:t>
            </a:r>
          </a:p>
          <a:p>
            <a:pPr marL="457200" indent="-457200">
              <a:buFont typeface="Arial" panose="020B0604020202020204" pitchFamily="34" charset="0"/>
              <a:buChar char="•"/>
            </a:pPr>
            <a:r>
              <a:rPr lang="en-US" sz="2000" dirty="0">
                <a:latin typeface="Times New Roman"/>
                <a:cs typeface="Times New Roman"/>
              </a:rPr>
              <a:t>7. Roper L, </a:t>
            </a:r>
            <a:r>
              <a:rPr lang="en-US" sz="2000" dirty="0" err="1">
                <a:latin typeface="Times New Roman"/>
                <a:cs typeface="Times New Roman"/>
              </a:rPr>
              <a:t>Shulruf</a:t>
            </a:r>
            <a:r>
              <a:rPr lang="en-US" sz="2000" dirty="0">
                <a:latin typeface="Times New Roman"/>
                <a:cs typeface="Times New Roman"/>
              </a:rPr>
              <a:t> B, </a:t>
            </a:r>
            <a:r>
              <a:rPr lang="en-US" sz="2000" dirty="0" err="1">
                <a:latin typeface="Times New Roman"/>
                <a:cs typeface="Times New Roman"/>
              </a:rPr>
              <a:t>Jorm</a:t>
            </a:r>
            <a:r>
              <a:rPr lang="en-US" sz="2000" dirty="0">
                <a:latin typeface="Times New Roman"/>
                <a:cs typeface="Times New Roman"/>
              </a:rPr>
              <a:t> C, Currie, J, Gordon C. Validation of the self-assessment teamwork tool (SATT) in a cohort of nursing and medical students. Med Teach 2018; 40(10): 1072-1075. </a:t>
            </a:r>
          </a:p>
          <a:p>
            <a:pPr marL="457200" indent="-457200">
              <a:buFont typeface="Arial" panose="020B0604020202020204" pitchFamily="34" charset="0"/>
              <a:buChar char="•"/>
            </a:pPr>
            <a:r>
              <a:rPr lang="en-US" sz="2000" dirty="0">
                <a:latin typeface="Times New Roman"/>
                <a:cs typeface="Times New Roman"/>
              </a:rPr>
              <a:t>8. Mercer S, Maxwell M, Heaney D, Watt G. The Consultation and Relational Empathy (CARE) measure: Development and preliminary validation and reliability of an empathy-based consultation process measure. Fam </a:t>
            </a:r>
            <a:r>
              <a:rPr lang="en-US" sz="2000" dirty="0" err="1">
                <a:latin typeface="Times New Roman"/>
                <a:cs typeface="Times New Roman"/>
              </a:rPr>
              <a:t>Pract</a:t>
            </a:r>
            <a:r>
              <a:rPr lang="en-US" sz="2000" dirty="0">
                <a:latin typeface="Times New Roman"/>
                <a:cs typeface="Times New Roman"/>
              </a:rPr>
              <a:t> 2024; 21: 699-705. </a:t>
            </a:r>
          </a:p>
          <a:p>
            <a:endParaRPr lang="en-US" sz="2697" dirty="0"/>
          </a:p>
        </p:txBody>
      </p:sp>
      <p:sp>
        <p:nvSpPr>
          <p:cNvPr id="13" name="TextBox 12">
            <a:extLst>
              <a:ext uri="{FF2B5EF4-FFF2-40B4-BE49-F238E27FC236}">
                <a16:creationId xmlns:a16="http://schemas.microsoft.com/office/drawing/2014/main" id="{E167C54D-10A6-1514-D259-9EFE6A6F87D5}"/>
              </a:ext>
            </a:extLst>
          </p:cNvPr>
          <p:cNvSpPr txBox="1"/>
          <p:nvPr/>
        </p:nvSpPr>
        <p:spPr>
          <a:xfrm>
            <a:off x="10624723" y="12689043"/>
            <a:ext cx="10359533" cy="1879177"/>
          </a:xfrm>
          <a:prstGeom prst="rect">
            <a:avLst/>
          </a:prstGeom>
          <a:noFill/>
        </p:spPr>
        <p:txBody>
          <a:bodyPr wrap="square" lIns="91439" tIns="45724" rIns="91439" bIns="45724" rtlCol="0" anchor="t">
            <a:spAutoFit/>
          </a:bodyPr>
          <a:lstStyle/>
          <a:p>
            <a:pPr marL="457033" indent="-457033">
              <a:buFont typeface="Arial" panose="020B0604020202020204" pitchFamily="34" charset="0"/>
              <a:buChar char="•"/>
            </a:pPr>
            <a:endParaRPr lang="en-US" sz="3603" dirty="0">
              <a:cs typeface="Times New Roman"/>
            </a:endParaRPr>
          </a:p>
          <a:p>
            <a:pPr marL="457033" indent="-457033">
              <a:buFont typeface="Arial" panose="020B0604020202020204" pitchFamily="34" charset="0"/>
              <a:buChar char="•"/>
            </a:pPr>
            <a:endParaRPr lang="en-US" sz="4004" dirty="0"/>
          </a:p>
          <a:p>
            <a:pPr marL="457033" indent="-457033">
              <a:buFont typeface="Arial" panose="020B0604020202020204" pitchFamily="34" charset="0"/>
              <a:buChar char="•"/>
            </a:pPr>
            <a:endParaRPr lang="en-US" sz="4004" dirty="0"/>
          </a:p>
        </p:txBody>
      </p:sp>
      <p:pic>
        <p:nvPicPr>
          <p:cNvPr id="6" name="Picture 5">
            <a:extLst>
              <a:ext uri="{FF2B5EF4-FFF2-40B4-BE49-F238E27FC236}">
                <a16:creationId xmlns:a16="http://schemas.microsoft.com/office/drawing/2014/main" id="{C1FB59D5-D344-C3CD-8649-1A1ED29C5EA4}"/>
              </a:ext>
            </a:extLst>
          </p:cNvPr>
          <p:cNvPicPr>
            <a:picLocks noChangeAspect="1"/>
          </p:cNvPicPr>
          <p:nvPr/>
        </p:nvPicPr>
        <p:blipFill>
          <a:blip r:embed="rId26"/>
          <a:stretch>
            <a:fillRect/>
          </a:stretch>
        </p:blipFill>
        <p:spPr>
          <a:xfrm>
            <a:off x="11706089" y="6444148"/>
            <a:ext cx="16831601" cy="17055933"/>
          </a:xfrm>
          <a:prstGeom prst="rect">
            <a:avLst/>
          </a:prstGeom>
          <a:ln>
            <a:solidFill>
              <a:schemeClr val="tx1"/>
            </a:solidFill>
          </a:ln>
        </p:spPr>
      </p:pic>
      <p:pic>
        <p:nvPicPr>
          <p:cNvPr id="15" name="Picture 14" descr="A table of text on a white background&#10;&#10;AI-generated content may be incorrect.">
            <a:extLst>
              <a:ext uri="{FF2B5EF4-FFF2-40B4-BE49-F238E27FC236}">
                <a16:creationId xmlns:a16="http://schemas.microsoft.com/office/drawing/2014/main" id="{1393DD84-61B6-A4D9-9F44-710D1E464917}"/>
              </a:ext>
            </a:extLst>
          </p:cNvPr>
          <p:cNvPicPr>
            <a:picLocks noChangeAspect="1"/>
          </p:cNvPicPr>
          <p:nvPr/>
        </p:nvPicPr>
        <p:blipFill>
          <a:blip r:embed="rId27"/>
          <a:stretch>
            <a:fillRect/>
          </a:stretch>
        </p:blipFill>
        <p:spPr>
          <a:xfrm>
            <a:off x="28697835" y="6315967"/>
            <a:ext cx="22446600" cy="14185754"/>
          </a:xfrm>
          <a:prstGeom prst="rect">
            <a:avLst/>
          </a:prstGeom>
          <a:ln>
            <a:solidFill>
              <a:schemeClr val="tx1"/>
            </a:solidFill>
          </a:ln>
        </p:spPr>
      </p:pic>
      <p:sp>
        <p:nvSpPr>
          <p:cNvPr id="7" name="TextBox 6">
            <a:extLst>
              <a:ext uri="{FF2B5EF4-FFF2-40B4-BE49-F238E27FC236}">
                <a16:creationId xmlns:a16="http://schemas.microsoft.com/office/drawing/2014/main" id="{2ED844F7-F37B-C594-440D-D7A059A57253}"/>
              </a:ext>
            </a:extLst>
          </p:cNvPr>
          <p:cNvSpPr txBox="1"/>
          <p:nvPr/>
        </p:nvSpPr>
        <p:spPr>
          <a:xfrm>
            <a:off x="531234" y="6023773"/>
            <a:ext cx="11014710" cy="8956298"/>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3200" dirty="0">
                <a:solidFill>
                  <a:schemeClr val="accent4"/>
                </a:solidFill>
                <a:latin typeface="Times New Roman"/>
                <a:cs typeface="Times New Roman"/>
              </a:rPr>
              <a:t>Empathy is a key skill for healthcare professionals, including pharmacists.  It involves  involving understanding patient  emotions, acknowledging concerns, and showing support.</a:t>
            </a:r>
          </a:p>
          <a:p>
            <a:endParaRPr lang="en-US" sz="3200" dirty="0">
              <a:solidFill>
                <a:schemeClr val="accent4"/>
              </a:solidFill>
              <a:cs typeface="Times New Roman" pitchFamily="18" charset="0"/>
            </a:endParaRPr>
          </a:p>
          <a:p>
            <a:pPr marL="285750" indent="-285750">
              <a:buFont typeface="Arial"/>
              <a:buChar char="•"/>
            </a:pPr>
            <a:r>
              <a:rPr lang="en-US" sz="3200" dirty="0">
                <a:latin typeface="Times New Roman"/>
                <a:cs typeface="Times New Roman"/>
              </a:rPr>
              <a:t>Empathy was once thought to be an innate trait, but research</a:t>
            </a:r>
            <a:endParaRPr lang="en-US" sz="3200" dirty="0">
              <a:cs typeface="Times New Roman" pitchFamily="18" charset="0"/>
            </a:endParaRPr>
          </a:p>
          <a:p>
            <a:pPr marL="285750" indent="-285750">
              <a:buFont typeface="Arial"/>
              <a:buChar char="•"/>
            </a:pPr>
            <a:endParaRPr lang="en-US" sz="3200" dirty="0">
              <a:latin typeface="Times New Roman"/>
              <a:cs typeface="Times New Roman"/>
            </a:endParaRPr>
          </a:p>
          <a:p>
            <a:pPr marL="285750" indent="-285750">
              <a:buFont typeface="Arial"/>
              <a:buChar char="•"/>
            </a:pPr>
            <a:r>
              <a:rPr lang="en-US" sz="3200" dirty="0">
                <a:latin typeface="Times New Roman"/>
                <a:cs typeface="Times New Roman"/>
              </a:rPr>
              <a:t>Empathy training has been linked to better patient outcomes and improved communication between providers and patients.</a:t>
            </a:r>
          </a:p>
          <a:p>
            <a:pPr marL="285750" indent="-285750">
              <a:buFont typeface="Arial"/>
              <a:buChar char="•"/>
            </a:pPr>
            <a:endParaRPr lang="en-US" sz="3200" dirty="0">
              <a:cs typeface="Times New Roman" pitchFamily="18" charset="0"/>
            </a:endParaRPr>
          </a:p>
          <a:p>
            <a:pPr marL="285750" indent="-285750">
              <a:buFont typeface="Arial"/>
              <a:buChar char="•"/>
            </a:pPr>
            <a:r>
              <a:rPr lang="en-US" sz="3200" dirty="0">
                <a:solidFill>
                  <a:schemeClr val="tx2"/>
                </a:solidFill>
                <a:latin typeface="Times New Roman"/>
                <a:cs typeface="Times New Roman"/>
              </a:rPr>
              <a:t>Improvisation (improv) training has shown potential benefits, including reduced burnout and improved empathy</a:t>
            </a:r>
          </a:p>
          <a:p>
            <a:pPr marL="285750" indent="-285750">
              <a:buFont typeface="Arial"/>
              <a:buChar char="•"/>
            </a:pPr>
            <a:endParaRPr lang="en-US" sz="3200" dirty="0">
              <a:solidFill>
                <a:schemeClr val="tx2"/>
              </a:solidFill>
              <a:cs typeface="Times New Roman" pitchFamily="18" charset="0"/>
            </a:endParaRPr>
          </a:p>
          <a:p>
            <a:pPr marL="285750" indent="-285750">
              <a:buFont typeface="Arial"/>
              <a:buChar char="•"/>
            </a:pPr>
            <a:r>
              <a:rPr lang="en-US" sz="3200" dirty="0">
                <a:latin typeface="Times New Roman"/>
                <a:cs typeface="Times New Roman"/>
              </a:rPr>
              <a:t>Studies with medical students and residents show improved empathy scores after improv and empathy training.</a:t>
            </a:r>
          </a:p>
          <a:p>
            <a:endParaRPr lang="en-US" sz="3200" dirty="0">
              <a:cs typeface="Times New Roman" pitchFamily="18" charset="0"/>
            </a:endParaRPr>
          </a:p>
          <a:p>
            <a:pPr marL="285750" indent="-285750">
              <a:buFont typeface="Arial"/>
              <a:buChar char="•"/>
            </a:pPr>
            <a:r>
              <a:rPr lang="en-US" sz="3200" dirty="0">
                <a:latin typeface="Times New Roman"/>
                <a:cs typeface="Times New Roman"/>
              </a:rPr>
              <a:t>Research on improv and empathy training among pharmacy students is limited, highlighting a need for further study in this population.</a:t>
            </a:r>
            <a:endParaRPr lang="en-US" sz="3200" dirty="0">
              <a:cs typeface="Times New Roman" pitchFamily="18" charset="0"/>
            </a:endParaRPr>
          </a:p>
        </p:txBody>
      </p:sp>
      <p:sp>
        <p:nvSpPr>
          <p:cNvPr id="17" name="TextBox 16">
            <a:extLst>
              <a:ext uri="{FF2B5EF4-FFF2-40B4-BE49-F238E27FC236}">
                <a16:creationId xmlns:a16="http://schemas.microsoft.com/office/drawing/2014/main" id="{147ADC31-4252-609B-5706-B2B3E540AF4B}"/>
              </a:ext>
            </a:extLst>
          </p:cNvPr>
          <p:cNvSpPr txBox="1"/>
          <p:nvPr/>
        </p:nvSpPr>
        <p:spPr>
          <a:xfrm>
            <a:off x="482848" y="16756937"/>
            <a:ext cx="10913585" cy="1240339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spcBef>
                <a:spcPts val="0"/>
              </a:spcBef>
              <a:spcAft>
                <a:spcPts val="0"/>
              </a:spcAft>
              <a:buFont typeface="Arial" panose="020B0604020202020204" pitchFamily="34" charset="0"/>
              <a:buChar char="•"/>
            </a:pPr>
            <a:r>
              <a:rPr lang="en-US" sz="3200" dirty="0">
                <a:latin typeface="Times New Roman"/>
                <a:cs typeface="Times New Roman"/>
              </a:rPr>
              <a:t>Spring 2025: 59 third-year pharmacy (P3) students took part in an improvisation workshop developed in collaboration with the SIUE Theatre Department. </a:t>
            </a:r>
          </a:p>
          <a:p>
            <a:pPr>
              <a:spcBef>
                <a:spcPts val="0"/>
              </a:spcBef>
              <a:spcAft>
                <a:spcPts val="0"/>
              </a:spcAft>
            </a:pPr>
            <a:endParaRPr lang="en-US" sz="3200" dirty="0">
              <a:cs typeface="Times New Roman"/>
            </a:endParaRPr>
          </a:p>
          <a:p>
            <a:pPr marL="457200" indent="-457200">
              <a:buFont typeface="Arial" panose="020B0604020202020204" pitchFamily="34" charset="0"/>
              <a:buChar char="•"/>
            </a:pPr>
            <a:r>
              <a:rPr lang="en-US" sz="3200" dirty="0">
                <a:latin typeface="Times New Roman"/>
                <a:cs typeface="Times New Roman"/>
              </a:rPr>
              <a:t>Students were randomly assigned to either an intervention group or a control group.</a:t>
            </a:r>
          </a:p>
          <a:p>
            <a:pPr marL="457200" indent="-457200">
              <a:buFont typeface="Arial" panose="020B0604020202020204" pitchFamily="34" charset="0"/>
              <a:buChar char="•"/>
            </a:pPr>
            <a:endParaRPr lang="en-US" sz="3200" dirty="0">
              <a:latin typeface="Times New Roman"/>
              <a:cs typeface="Times New Roman"/>
            </a:endParaRPr>
          </a:p>
          <a:p>
            <a:pPr marL="457200" indent="-457200">
              <a:buFont typeface="Arial" panose="020B0604020202020204" pitchFamily="34" charset="0"/>
              <a:buChar char="•"/>
            </a:pPr>
            <a:r>
              <a:rPr lang="en-US" sz="3200" dirty="0">
                <a:latin typeface="Times New Roman"/>
                <a:cs typeface="Times New Roman"/>
              </a:rPr>
              <a:t>The intervention group completed the improvisation workshop before patient simulations, while the control group completed simulations before the workshop.</a:t>
            </a:r>
          </a:p>
          <a:p>
            <a:pPr marL="457200" indent="-457200">
              <a:buFont typeface="Arial" panose="020B0604020202020204" pitchFamily="34" charset="0"/>
              <a:buChar char="•"/>
            </a:pPr>
            <a:endParaRPr lang="en-US" sz="3200" dirty="0">
              <a:cs typeface="Times New Roman"/>
            </a:endParaRPr>
          </a:p>
          <a:p>
            <a:pPr marL="457200" indent="-457200">
              <a:buFont typeface="Arial" panose="020B0604020202020204" pitchFamily="34" charset="0"/>
              <a:buChar char="•"/>
            </a:pPr>
            <a:r>
              <a:rPr lang="en-US" sz="3200" dirty="0">
                <a:latin typeface="Times New Roman"/>
                <a:cs typeface="Times New Roman"/>
              </a:rPr>
              <a:t>Scenarios focused on patient communication, problem-solving, and collaborative decision-making.</a:t>
            </a:r>
          </a:p>
          <a:p>
            <a:pPr marL="457200" indent="-457200">
              <a:buFont typeface="Arial" panose="020B0604020202020204" pitchFamily="34" charset="0"/>
              <a:buChar char="•"/>
            </a:pPr>
            <a:endParaRPr lang="en-US" sz="3200" dirty="0">
              <a:cs typeface="Times New Roman"/>
            </a:endParaRPr>
          </a:p>
          <a:p>
            <a:pPr marL="457200" indent="-457200">
              <a:buFont typeface="Arial" panose="020B0604020202020204" pitchFamily="34" charset="0"/>
              <a:buChar char="•"/>
            </a:pPr>
            <a:r>
              <a:rPr lang="en-US" sz="3200" dirty="0">
                <a:latin typeface="Times New Roman"/>
                <a:cs typeface="Times New Roman"/>
              </a:rPr>
              <a:t>Students completed pre- and post-surveys assessing teamwork and communication skills.</a:t>
            </a:r>
          </a:p>
          <a:p>
            <a:pPr marL="457200" indent="-457200">
              <a:buFont typeface="Arial" panose="020B0604020202020204" pitchFamily="34" charset="0"/>
              <a:buChar char="•"/>
            </a:pPr>
            <a:endParaRPr lang="en-US" sz="3200" dirty="0">
              <a:cs typeface="Times New Roman"/>
            </a:endParaRPr>
          </a:p>
          <a:p>
            <a:pPr marL="457200" indent="-457200">
              <a:buFont typeface="Arial" panose="020B0604020202020204" pitchFamily="34" charset="0"/>
              <a:buChar char="•"/>
            </a:pPr>
            <a:r>
              <a:rPr lang="en-US" sz="3200" dirty="0">
                <a:latin typeface="Times New Roman"/>
                <a:cs typeface="Times New Roman"/>
              </a:rPr>
              <a:t>Surveys used the Self-Assessment Teamwork Tool (SATT) to measure collaborative </a:t>
            </a:r>
            <a:r>
              <a:rPr lang="en-US" sz="3200">
                <a:latin typeface="Times New Roman"/>
                <a:cs typeface="Times New Roman"/>
              </a:rPr>
              <a:t>skills.</a:t>
            </a:r>
            <a:endParaRPr lang="en-US" sz="3200" dirty="0">
              <a:latin typeface="Times New Roman"/>
              <a:cs typeface="Times New Roman"/>
            </a:endParaRPr>
          </a:p>
          <a:p>
            <a:pPr marL="457200" indent="-457200">
              <a:buFont typeface="Arial" panose="020B0604020202020204" pitchFamily="34" charset="0"/>
              <a:buChar char="•"/>
            </a:pPr>
            <a:endParaRPr lang="en-US" sz="3200" dirty="0">
              <a:cs typeface="Times New Roman"/>
            </a:endParaRPr>
          </a:p>
          <a:p>
            <a:pPr marL="457200" indent="-457200">
              <a:buFont typeface="Arial" panose="020B0604020202020204" pitchFamily="34" charset="0"/>
              <a:buChar char="•"/>
            </a:pPr>
            <a:r>
              <a:rPr lang="en-US" sz="3200" dirty="0">
                <a:latin typeface="Times New Roman"/>
                <a:cs typeface="Times New Roman"/>
              </a:rPr>
              <a:t>Standardized patients evaluated student empathy using the Consultation and Relational Empathy (CARE) measure.</a:t>
            </a:r>
          </a:p>
          <a:p>
            <a:pPr marL="457200" indent="-457200">
              <a:buFont typeface="Arial" panose="020B0604020202020204" pitchFamily="34" charset="0"/>
              <a:buChar char="•"/>
            </a:pPr>
            <a:endParaRPr lang="en-US" sz="3200" dirty="0">
              <a:cs typeface="Times New Roman"/>
            </a:endParaRPr>
          </a:p>
          <a:p>
            <a:pPr marL="457200" indent="-457200">
              <a:buFont typeface="Arial" panose="020B0604020202020204" pitchFamily="34" charset="0"/>
              <a:buChar char="•"/>
            </a:pPr>
            <a:r>
              <a:rPr lang="en-US" sz="3200" dirty="0">
                <a:latin typeface="Times New Roman"/>
                <a:cs typeface="Times New Roman"/>
              </a:rPr>
              <a:t>Results were used to compare teamwork, communication, and empathy outcomes between groups</a:t>
            </a:r>
            <a:r>
              <a:rPr lang="en-US" dirty="0">
                <a:latin typeface="Times New Roman"/>
                <a:cs typeface="Times New Roman"/>
              </a:rPr>
              <a:t>.</a:t>
            </a:r>
            <a:endParaRPr lang="en-US" dirty="0">
              <a:cs typeface="Times New Roman" pitchFamily="18" charset="0"/>
            </a:endParaRPr>
          </a:p>
        </p:txBody>
      </p:sp>
      <p:sp>
        <p:nvSpPr>
          <p:cNvPr id="47" name="TextBox 46">
            <a:extLst>
              <a:ext uri="{FF2B5EF4-FFF2-40B4-BE49-F238E27FC236}">
                <a16:creationId xmlns:a16="http://schemas.microsoft.com/office/drawing/2014/main" id="{CB5EE7BD-92FE-4FA8-55D3-E124F6635226}"/>
              </a:ext>
            </a:extLst>
          </p:cNvPr>
          <p:cNvSpPr txBox="1"/>
          <p:nvPr/>
        </p:nvSpPr>
        <p:spPr>
          <a:xfrm>
            <a:off x="30099768" y="25881841"/>
            <a:ext cx="20576498" cy="5909310"/>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panose="020B0604020202020204" pitchFamily="34" charset="0"/>
              <a:buChar char="•"/>
            </a:pPr>
            <a:r>
              <a:rPr lang="en-US" dirty="0"/>
              <a:t>We recommend continuing this empathy training as part of SIUE’s core curriculum for students</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t>When completing this training we recommend continuing the SATTS survey for students and having the standardized patients complete the CARE survey. This is to ensure that the training is making a difference and provide clarity if any changes are need to be made.</a:t>
            </a:r>
            <a:br>
              <a:rPr lang="en-US" dirty="0"/>
            </a:br>
            <a:endParaRPr lang="en-US" dirty="0"/>
          </a:p>
          <a:p>
            <a:pPr marL="457200" indent="-457200">
              <a:buFont typeface="Arial" panose="020B0604020202020204" pitchFamily="34" charset="0"/>
              <a:buChar char="•"/>
            </a:pPr>
            <a:r>
              <a:rPr lang="en-US" dirty="0"/>
              <a:t>We recommend moving this idea of empathy training into earlier years the program. This is to ensure the introduction of empathy early and allow students to open their mind. This is also to avoid students that may be experiencing burnout as they are moving on through the program. </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t>Completing this with students earlier in the program can allow for more engagement from students and make empathy a key point throughout the coursework.</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t>Overall, our background research and results from SIUE’s first attempt at empathy training show improv and empathy training have benefit in students</a:t>
            </a:r>
          </a:p>
          <a:p>
            <a:pPr marL="457200" indent="-457200">
              <a:buFont typeface="Arial" panose="020B0604020202020204" pitchFamily="34" charset="0"/>
              <a:buChar char="•"/>
            </a:pPr>
            <a:endParaRPr lang="en-US" dirty="0"/>
          </a:p>
        </p:txBody>
      </p:sp>
      <p:pic>
        <p:nvPicPr>
          <p:cNvPr id="48" name="Picture 47" descr="A logo of a pharmacy&#10;&#10;AI-generated content may be incorrect.">
            <a:extLst>
              <a:ext uri="{FF2B5EF4-FFF2-40B4-BE49-F238E27FC236}">
                <a16:creationId xmlns:a16="http://schemas.microsoft.com/office/drawing/2014/main" id="{378272F9-F733-9A83-B885-5381761D3A47}"/>
              </a:ext>
            </a:extLst>
          </p:cNvPr>
          <p:cNvPicPr>
            <a:picLocks noChangeAspect="1"/>
          </p:cNvPicPr>
          <p:nvPr/>
        </p:nvPicPr>
        <p:blipFill>
          <a:blip r:embed="rId28"/>
          <a:stretch>
            <a:fillRect/>
          </a:stretch>
        </p:blipFill>
        <p:spPr>
          <a:xfrm>
            <a:off x="47207832" y="1109"/>
            <a:ext cx="4336055" cy="4366560"/>
          </a:xfrm>
          <a:prstGeom prst="rect">
            <a:avLst/>
          </a:prstGeom>
        </p:spPr>
      </p:pic>
      <p:pic>
        <p:nvPicPr>
          <p:cNvPr id="5" name="Picture 4">
            <a:extLst>
              <a:ext uri="{FF2B5EF4-FFF2-40B4-BE49-F238E27FC236}">
                <a16:creationId xmlns:a16="http://schemas.microsoft.com/office/drawing/2014/main" id="{DBCC47BF-41D3-49AE-E7F3-0814ACB399C1}"/>
              </a:ext>
            </a:extLst>
          </p:cNvPr>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28685943" y="20721594"/>
            <a:ext cx="22458492" cy="2699336"/>
          </a:xfrm>
          <a:prstGeom prst="rect">
            <a:avLst/>
          </a:prstGeom>
          <a:ln>
            <a:solidFill>
              <a:schemeClr val="tx1"/>
            </a:solidFill>
          </a:ln>
        </p:spPr>
      </p:pic>
    </p:spTree>
    <p:custDataLst>
      <p:tags r:id="rId1"/>
    </p:custDataLst>
  </p:cSld>
  <p:clrMapOvr>
    <a:masterClrMapping/>
  </p:clrMapOvr>
  <p:extLst>
    <p:ext uri="{6950BFC3-D8DA-4A85-94F7-54DA5524770B}">
      <p188:commentRel xmlns:p188="http://schemas.microsoft.com/office/powerpoint/2018/8/main" r:id="rId4"/>
    </p:ext>
  </p:extLst>
</p:sld>
</file>

<file path=ppt/tags/tag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549827A4C6917438B0D04EA865DBAC2" ma:contentTypeVersion="13" ma:contentTypeDescription="Create a new document." ma:contentTypeScope="" ma:versionID="aad025f90cd8e132d356aeed00a7de76">
  <xsd:schema xmlns:xsd="http://www.w3.org/2001/XMLSchema" xmlns:xs="http://www.w3.org/2001/XMLSchema" xmlns:p="http://schemas.microsoft.com/office/2006/metadata/properties" xmlns:ns3="262ce654-f5af-4a45-9b20-5fdc4840ab60" xmlns:ns4="a2cd7ae3-5402-456d-8933-4c018a18049f" targetNamespace="http://schemas.microsoft.com/office/2006/metadata/properties" ma:root="true" ma:fieldsID="c0b24bbef53123ecfca822c1d7cf8502" ns3:_="" ns4:_="">
    <xsd:import namespace="262ce654-f5af-4a45-9b20-5fdc4840ab60"/>
    <xsd:import namespace="a2cd7ae3-5402-456d-8933-4c018a18049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2ce654-f5af-4a45-9b20-5fdc4840ab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2cd7ae3-5402-456d-8933-4c018a18049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5524F6-DD0E-43D3-A915-CE68DD4D15E4}">
  <ds:schemaRefs>
    <ds:schemaRef ds:uri="262ce654-f5af-4a45-9b20-5fdc4840ab60"/>
    <ds:schemaRef ds:uri="a2cd7ae3-5402-456d-8933-4c018a18049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557E216-2294-4FBB-B93B-1446CA2C664B}">
  <ds:schemaRefs>
    <ds:schemaRef ds:uri="262ce654-f5af-4a45-9b20-5fdc4840ab60"/>
    <ds:schemaRef ds:uri="a2cd7ae3-5402-456d-8933-4c018a1804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2F8811F-2A2D-45E4-A2E2-FD15FE9E3E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9181</TotalTime>
  <Words>817</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Times</vt:lpstr>
      <vt:lpstr>Times New Roman</vt:lpstr>
      <vt:lpstr>WordVisi_MSFontService</vt:lpstr>
      <vt:lpstr>Default Design</vt:lpstr>
      <vt:lpstr>PowerPoint Presentation</vt:lpstr>
    </vt:vector>
  </TitlesOfParts>
  <Company>small farmer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Laura Larsson</dc:creator>
  <cp:lastModifiedBy>Keys, Tessa</cp:lastModifiedBy>
  <cp:revision>382</cp:revision>
  <cp:lastPrinted>2006-11-02T20:06:02Z</cp:lastPrinted>
  <dcterms:created xsi:type="dcterms:W3CDTF">1998-05-12T01:50:54Z</dcterms:created>
  <dcterms:modified xsi:type="dcterms:W3CDTF">2026-03-30T18:05:47Z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0x0101003549827A4C6917438B0D04EA865DBAC2</vt:lpwstr>
  </property>
</Properties>
</file>