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206400" cy="288036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51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sw4zytYLPy+GQK7BDu5782/UJ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1" d="100"/>
          <a:sy n="21" d="100"/>
        </p:scale>
        <p:origin x="180" y="378"/>
      </p:cViewPr>
      <p:guideLst>
        <p:guide orient="horz" pos="3251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6888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50" tIns="45825" rIns="91650" bIns="458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1925" y="0"/>
            <a:ext cx="3036888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50" tIns="45825" rIns="91650" bIns="458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50" tIns="45825" rIns="91650" bIns="458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6888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50" tIns="45825" rIns="91650" bIns="458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50" tIns="45825" rIns="91650" bIns="458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50" tIns="45825" rIns="91650" bIns="458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50" tIns="45825" rIns="91650" bIns="458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3840164" y="2560320"/>
            <a:ext cx="43526075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16962122" y="-4800917"/>
            <a:ext cx="17282160" cy="43526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30404437" y="8641398"/>
            <a:ext cx="23042880" cy="1088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8565199" y="-2164715"/>
            <a:ext cx="23042880" cy="3249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ctrTitle"/>
          </p:nvPr>
        </p:nvSpPr>
        <p:spPr>
          <a:xfrm>
            <a:off x="3840164" y="8947369"/>
            <a:ext cx="43526075" cy="6174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7680325" y="16322040"/>
            <a:ext cx="35845751" cy="7360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2851"/>
              </a:spcBef>
              <a:spcAft>
                <a:spcPts val="0"/>
              </a:spcAft>
              <a:buClr>
                <a:schemeClr val="dk1"/>
              </a:buClr>
              <a:buSzPts val="14254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2504"/>
              </a:spcBef>
              <a:spcAft>
                <a:spcPts val="0"/>
              </a:spcAft>
              <a:buClr>
                <a:schemeClr val="dk1"/>
              </a:buClr>
              <a:buSzPts val="12521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2158"/>
              </a:spcBef>
              <a:spcAft>
                <a:spcPts val="0"/>
              </a:spcAft>
              <a:buClr>
                <a:schemeClr val="dk1"/>
              </a:buClr>
              <a:buSzPts val="10789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840164" y="2560320"/>
            <a:ext cx="43526075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840164" y="8321040"/>
            <a:ext cx="43526075" cy="1728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4044951" y="18508564"/>
            <a:ext cx="43526075" cy="5720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5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4044951" y="12207776"/>
            <a:ext cx="43526075" cy="6300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None/>
              <a:defRPr sz="1575"/>
            </a:lvl1pPr>
            <a:lvl2pPr marL="914400" lvl="1" indent="-228600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None/>
              <a:defRPr sz="1418"/>
            </a:lvl2pPr>
            <a:lvl3pPr marL="1371600" lvl="2" indent="-22860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/>
            </a:lvl3pPr>
            <a:lvl4pPr marL="1828800" lvl="3" indent="-228600" algn="l">
              <a:lnSpc>
                <a:spcPct val="100000"/>
              </a:lnSpc>
              <a:spcBef>
                <a:spcPts val="221"/>
              </a:spcBef>
              <a:spcAft>
                <a:spcPts val="0"/>
              </a:spcAft>
              <a:buClr>
                <a:schemeClr val="dk1"/>
              </a:buClr>
              <a:buSzPts val="1103"/>
              <a:buFont typeface="Times New Roman"/>
              <a:buNone/>
              <a:defRPr sz="1103"/>
            </a:lvl4pPr>
            <a:lvl5pPr marL="2286000" lvl="4" indent="-228600" algn="l">
              <a:lnSpc>
                <a:spcPct val="100000"/>
              </a:lnSpc>
              <a:spcBef>
                <a:spcPts val="221"/>
              </a:spcBef>
              <a:spcAft>
                <a:spcPts val="0"/>
              </a:spcAft>
              <a:buClr>
                <a:schemeClr val="dk1"/>
              </a:buClr>
              <a:buSzPts val="1103"/>
              <a:buFont typeface="Times New Roman"/>
              <a:buNone/>
              <a:defRPr sz="1103"/>
            </a:lvl5pPr>
            <a:lvl6pPr marL="2743200" lvl="5" indent="-228600" algn="l">
              <a:lnSpc>
                <a:spcPct val="100000"/>
              </a:lnSpc>
              <a:spcBef>
                <a:spcPts val="221"/>
              </a:spcBef>
              <a:spcAft>
                <a:spcPts val="0"/>
              </a:spcAft>
              <a:buClr>
                <a:schemeClr val="dk1"/>
              </a:buClr>
              <a:buSzPts val="1103"/>
              <a:buFont typeface="Times New Roman"/>
              <a:buNone/>
              <a:defRPr sz="1103"/>
            </a:lvl6pPr>
            <a:lvl7pPr marL="3200400" lvl="6" indent="-228600" algn="l">
              <a:lnSpc>
                <a:spcPct val="100000"/>
              </a:lnSpc>
              <a:spcBef>
                <a:spcPts val="221"/>
              </a:spcBef>
              <a:spcAft>
                <a:spcPts val="0"/>
              </a:spcAft>
              <a:buClr>
                <a:schemeClr val="dk1"/>
              </a:buClr>
              <a:buSzPts val="1103"/>
              <a:buFont typeface="Times New Roman"/>
              <a:buNone/>
              <a:defRPr sz="1103"/>
            </a:lvl7pPr>
            <a:lvl8pPr marL="3657600" lvl="7" indent="-228600" algn="l">
              <a:lnSpc>
                <a:spcPct val="100000"/>
              </a:lnSpc>
              <a:spcBef>
                <a:spcPts val="221"/>
              </a:spcBef>
              <a:spcAft>
                <a:spcPts val="0"/>
              </a:spcAft>
              <a:buClr>
                <a:schemeClr val="dk1"/>
              </a:buClr>
              <a:buSzPts val="1103"/>
              <a:buFont typeface="Times New Roman"/>
              <a:buNone/>
              <a:defRPr sz="1103"/>
            </a:lvl8pPr>
            <a:lvl9pPr marL="4114800" lvl="8" indent="-228600" algn="l">
              <a:lnSpc>
                <a:spcPct val="100000"/>
              </a:lnSpc>
              <a:spcBef>
                <a:spcPts val="221"/>
              </a:spcBef>
              <a:spcAft>
                <a:spcPts val="0"/>
              </a:spcAft>
              <a:buClr>
                <a:schemeClr val="dk1"/>
              </a:buClr>
              <a:buSzPts val="1103"/>
              <a:buFont typeface="Times New Roman"/>
              <a:buNone/>
              <a:defRPr sz="1103"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3840164" y="2560320"/>
            <a:ext cx="43526075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3840164" y="8321040"/>
            <a:ext cx="21686837" cy="1728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368617" algn="l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Times New Roman"/>
              <a:buChar char="•"/>
              <a:defRPr sz="2205"/>
            </a:lvl1pPr>
            <a:lvl2pPr marL="914400" lvl="1" indent="-348615" algn="l">
              <a:lnSpc>
                <a:spcPct val="100000"/>
              </a:lnSpc>
              <a:spcBef>
                <a:spcPts val="378"/>
              </a:spcBef>
              <a:spcAft>
                <a:spcPts val="0"/>
              </a:spcAft>
              <a:buClr>
                <a:schemeClr val="dk1"/>
              </a:buClr>
              <a:buSzPts val="1890"/>
              <a:buFont typeface="Times New Roman"/>
              <a:buChar char="–"/>
              <a:defRPr sz="1890"/>
            </a:lvl2pPr>
            <a:lvl3pPr marL="1371600" lvl="2" indent="-328612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•"/>
              <a:defRPr sz="1575"/>
            </a:lvl3pPr>
            <a:lvl4pPr marL="1828800" lvl="3" indent="-318642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–"/>
              <a:defRPr sz="1418"/>
            </a:lvl4pPr>
            <a:lvl5pPr marL="2286000" lvl="4" indent="-318642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5pPr>
            <a:lvl6pPr marL="2743200" lvl="5" indent="-318642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6pPr>
            <a:lvl7pPr marL="3200400" lvl="6" indent="-318642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7pPr>
            <a:lvl8pPr marL="3657600" lvl="7" indent="-318642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8pPr>
            <a:lvl9pPr marL="4114800" lvl="8" indent="-318642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2"/>
          </p:nvPr>
        </p:nvSpPr>
        <p:spPr>
          <a:xfrm>
            <a:off x="25679401" y="8321040"/>
            <a:ext cx="21686838" cy="1728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368617" algn="l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Times New Roman"/>
              <a:buChar char="•"/>
              <a:defRPr sz="2205"/>
            </a:lvl1pPr>
            <a:lvl2pPr marL="914400" lvl="1" indent="-348615" algn="l">
              <a:lnSpc>
                <a:spcPct val="100000"/>
              </a:lnSpc>
              <a:spcBef>
                <a:spcPts val="378"/>
              </a:spcBef>
              <a:spcAft>
                <a:spcPts val="0"/>
              </a:spcAft>
              <a:buClr>
                <a:schemeClr val="dk1"/>
              </a:buClr>
              <a:buSzPts val="1890"/>
              <a:buFont typeface="Times New Roman"/>
              <a:buChar char="–"/>
              <a:defRPr sz="1890"/>
            </a:lvl2pPr>
            <a:lvl3pPr marL="1371600" lvl="2" indent="-328612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•"/>
              <a:defRPr sz="1575"/>
            </a:lvl3pPr>
            <a:lvl4pPr marL="1828800" lvl="3" indent="-318642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–"/>
              <a:defRPr sz="1418"/>
            </a:lvl4pPr>
            <a:lvl5pPr marL="2286000" lvl="4" indent="-318642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5pPr>
            <a:lvl6pPr marL="2743200" lvl="5" indent="-318642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6pPr>
            <a:lvl7pPr marL="3200400" lvl="6" indent="-318642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7pPr>
            <a:lvl8pPr marL="3657600" lvl="7" indent="-318642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8pPr>
            <a:lvl9pPr marL="4114800" lvl="8" indent="-318642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title"/>
          </p:nvPr>
        </p:nvSpPr>
        <p:spPr>
          <a:xfrm>
            <a:off x="2560639" y="1153895"/>
            <a:ext cx="46085125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1"/>
          </p:nvPr>
        </p:nvSpPr>
        <p:spPr>
          <a:xfrm>
            <a:off x="2560639" y="6447057"/>
            <a:ext cx="22625050" cy="2687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8"/>
              </a:spcBef>
              <a:spcAft>
                <a:spcPts val="0"/>
              </a:spcAft>
              <a:buClr>
                <a:schemeClr val="dk1"/>
              </a:buClr>
              <a:buSzPts val="1890"/>
              <a:buFont typeface="Times New Roman"/>
              <a:buNone/>
              <a:defRPr sz="1890" b="1"/>
            </a:lvl1pPr>
            <a:lvl2pPr marL="914400" lvl="1" indent="-228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None/>
              <a:defRPr sz="1575" b="1"/>
            </a:lvl2pPr>
            <a:lvl3pPr marL="1371600" lvl="2" indent="-228600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None/>
              <a:defRPr sz="1418" b="1"/>
            </a:lvl3pPr>
            <a:lvl4pPr marL="1828800" lvl="3" indent="-22860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4pPr>
            <a:lvl5pPr marL="2286000" lvl="4" indent="-22860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5pPr>
            <a:lvl6pPr marL="2743200" lvl="5" indent="-22860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6pPr>
            <a:lvl7pPr marL="3200400" lvl="6" indent="-22860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7pPr>
            <a:lvl8pPr marL="3657600" lvl="7" indent="-22860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8pPr>
            <a:lvl9pPr marL="4114800" lvl="8" indent="-22860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2"/>
          </p:nvPr>
        </p:nvSpPr>
        <p:spPr>
          <a:xfrm>
            <a:off x="2560639" y="9134893"/>
            <a:ext cx="22625050" cy="16594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348615" algn="l">
              <a:lnSpc>
                <a:spcPct val="100000"/>
              </a:lnSpc>
              <a:spcBef>
                <a:spcPts val="378"/>
              </a:spcBef>
              <a:spcAft>
                <a:spcPts val="0"/>
              </a:spcAft>
              <a:buClr>
                <a:schemeClr val="dk1"/>
              </a:buClr>
              <a:buSzPts val="1890"/>
              <a:buFont typeface="Times New Roman"/>
              <a:buChar char="•"/>
              <a:defRPr sz="1890"/>
            </a:lvl1pPr>
            <a:lvl2pPr marL="914400" lvl="1" indent="-328612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–"/>
              <a:defRPr sz="1575"/>
            </a:lvl2pPr>
            <a:lvl3pPr marL="1371600" lvl="2" indent="-318642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•"/>
              <a:defRPr sz="1418"/>
            </a:lvl3pPr>
            <a:lvl4pPr marL="1828800" lvl="3" indent="-30861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–"/>
              <a:defRPr sz="1260"/>
            </a:lvl4pPr>
            <a:lvl5pPr marL="2286000" lvl="4" indent="-30861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5pPr>
            <a:lvl6pPr marL="2743200" lvl="5" indent="-30861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6pPr>
            <a:lvl7pPr marL="3200400" lvl="6" indent="-30861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7pPr>
            <a:lvl8pPr marL="3657600" lvl="7" indent="-308609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8pPr>
            <a:lvl9pPr marL="4114800" lvl="8" indent="-308609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3"/>
          </p:nvPr>
        </p:nvSpPr>
        <p:spPr>
          <a:xfrm>
            <a:off x="26012775" y="6447057"/>
            <a:ext cx="22632988" cy="2687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8"/>
              </a:spcBef>
              <a:spcAft>
                <a:spcPts val="0"/>
              </a:spcAft>
              <a:buClr>
                <a:schemeClr val="dk1"/>
              </a:buClr>
              <a:buSzPts val="1890"/>
              <a:buFont typeface="Times New Roman"/>
              <a:buNone/>
              <a:defRPr sz="1890" b="1"/>
            </a:lvl1pPr>
            <a:lvl2pPr marL="914400" lvl="1" indent="-228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None/>
              <a:defRPr sz="1575" b="1"/>
            </a:lvl2pPr>
            <a:lvl3pPr marL="1371600" lvl="2" indent="-228600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None/>
              <a:defRPr sz="1418" b="1"/>
            </a:lvl3pPr>
            <a:lvl4pPr marL="1828800" lvl="3" indent="-22860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4pPr>
            <a:lvl5pPr marL="2286000" lvl="4" indent="-22860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5pPr>
            <a:lvl6pPr marL="2743200" lvl="5" indent="-22860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6pPr>
            <a:lvl7pPr marL="3200400" lvl="6" indent="-22860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7pPr>
            <a:lvl8pPr marL="3657600" lvl="7" indent="-22860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8pPr>
            <a:lvl9pPr marL="4114800" lvl="8" indent="-22860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4"/>
          </p:nvPr>
        </p:nvSpPr>
        <p:spPr>
          <a:xfrm>
            <a:off x="26012775" y="9134893"/>
            <a:ext cx="22632988" cy="16594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348615" algn="l">
              <a:lnSpc>
                <a:spcPct val="100000"/>
              </a:lnSpc>
              <a:spcBef>
                <a:spcPts val="378"/>
              </a:spcBef>
              <a:spcAft>
                <a:spcPts val="0"/>
              </a:spcAft>
              <a:buClr>
                <a:schemeClr val="dk1"/>
              </a:buClr>
              <a:buSzPts val="1890"/>
              <a:buFont typeface="Times New Roman"/>
              <a:buChar char="•"/>
              <a:defRPr sz="1890"/>
            </a:lvl1pPr>
            <a:lvl2pPr marL="914400" lvl="1" indent="-328612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–"/>
              <a:defRPr sz="1575"/>
            </a:lvl2pPr>
            <a:lvl3pPr marL="1371600" lvl="2" indent="-318642" algn="l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•"/>
              <a:defRPr sz="1418"/>
            </a:lvl3pPr>
            <a:lvl4pPr marL="1828800" lvl="3" indent="-30861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–"/>
              <a:defRPr sz="1260"/>
            </a:lvl4pPr>
            <a:lvl5pPr marL="2286000" lvl="4" indent="-30861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5pPr>
            <a:lvl6pPr marL="2743200" lvl="5" indent="-30861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6pPr>
            <a:lvl7pPr marL="3200400" lvl="6" indent="-308610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7pPr>
            <a:lvl8pPr marL="3657600" lvl="7" indent="-308609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8pPr>
            <a:lvl9pPr marL="4114800" lvl="8" indent="-308609" algn="l">
              <a:lnSpc>
                <a:spcPct val="100000"/>
              </a:lnSpc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3840164" y="2560320"/>
            <a:ext cx="43526075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2560639" y="1146394"/>
            <a:ext cx="16846550" cy="4880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575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20019963" y="1146393"/>
            <a:ext cx="28625800" cy="24583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388620" algn="l">
              <a:lnSpc>
                <a:spcPct val="100000"/>
              </a:lnSpc>
              <a:spcBef>
                <a:spcPts val="504"/>
              </a:spcBef>
              <a:spcAft>
                <a:spcPts val="0"/>
              </a:spcAft>
              <a:buClr>
                <a:schemeClr val="dk1"/>
              </a:buClr>
              <a:buSzPts val="2520"/>
              <a:buFont typeface="Times New Roman"/>
              <a:buChar char="•"/>
              <a:defRPr sz="2520"/>
            </a:lvl1pPr>
            <a:lvl2pPr marL="914400" lvl="1" indent="-368617" algn="l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Times New Roman"/>
              <a:buChar char="–"/>
              <a:defRPr sz="2205"/>
            </a:lvl2pPr>
            <a:lvl3pPr marL="1371600" lvl="2" indent="-348614" algn="l">
              <a:lnSpc>
                <a:spcPct val="100000"/>
              </a:lnSpc>
              <a:spcBef>
                <a:spcPts val="378"/>
              </a:spcBef>
              <a:spcAft>
                <a:spcPts val="0"/>
              </a:spcAft>
              <a:buClr>
                <a:schemeClr val="dk1"/>
              </a:buClr>
              <a:buSzPts val="1890"/>
              <a:buFont typeface="Times New Roman"/>
              <a:buChar char="•"/>
              <a:defRPr sz="1890"/>
            </a:lvl3pPr>
            <a:lvl4pPr marL="1828800" lvl="3" indent="-328612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–"/>
              <a:defRPr sz="1575"/>
            </a:lvl4pPr>
            <a:lvl5pPr marL="2286000" lvl="4" indent="-328612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»"/>
              <a:defRPr sz="1575"/>
            </a:lvl5pPr>
            <a:lvl6pPr marL="2743200" lvl="5" indent="-328612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»"/>
              <a:defRPr sz="1575"/>
            </a:lvl6pPr>
            <a:lvl7pPr marL="3200400" lvl="6" indent="-328612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»"/>
              <a:defRPr sz="1575"/>
            </a:lvl7pPr>
            <a:lvl8pPr marL="3657600" lvl="7" indent="-328612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»"/>
              <a:defRPr sz="1575"/>
            </a:lvl8pPr>
            <a:lvl9pPr marL="4114800" lvl="8" indent="-328612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»"/>
              <a:defRPr sz="1575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2560639" y="6027003"/>
            <a:ext cx="16846550" cy="19702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21"/>
              </a:spcBef>
              <a:spcAft>
                <a:spcPts val="0"/>
              </a:spcAft>
              <a:buClr>
                <a:schemeClr val="dk1"/>
              </a:buClr>
              <a:buSzPts val="1103"/>
              <a:buFont typeface="Times New Roman"/>
              <a:buNone/>
              <a:defRPr sz="1103"/>
            </a:lvl1pPr>
            <a:lvl2pPr marL="914400" lvl="1" indent="-228600" algn="l">
              <a:lnSpc>
                <a:spcPct val="100000"/>
              </a:lnSpc>
              <a:spcBef>
                <a:spcPts val="189"/>
              </a:spcBef>
              <a:spcAft>
                <a:spcPts val="0"/>
              </a:spcAft>
              <a:buClr>
                <a:schemeClr val="dk1"/>
              </a:buClr>
              <a:buSzPts val="945"/>
              <a:buFont typeface="Times New Roman"/>
              <a:buNone/>
              <a:defRPr sz="945"/>
            </a:lvl2pPr>
            <a:lvl3pPr marL="1371600" lvl="2" indent="-228600" algn="l">
              <a:lnSpc>
                <a:spcPct val="100000"/>
              </a:lnSpc>
              <a:spcBef>
                <a:spcPts val="158"/>
              </a:spcBef>
              <a:spcAft>
                <a:spcPts val="0"/>
              </a:spcAft>
              <a:buClr>
                <a:schemeClr val="dk1"/>
              </a:buClr>
              <a:buSzPts val="788"/>
              <a:buFont typeface="Times New Roman"/>
              <a:buNone/>
              <a:defRPr sz="788"/>
            </a:lvl3pPr>
            <a:lvl4pPr marL="1828800" lvl="3" indent="-228600" algn="l">
              <a:lnSpc>
                <a:spcPct val="100000"/>
              </a:lnSpc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4pPr>
            <a:lvl5pPr marL="2286000" lvl="4" indent="-228600" algn="l">
              <a:lnSpc>
                <a:spcPct val="100000"/>
              </a:lnSpc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5pPr>
            <a:lvl6pPr marL="2743200" lvl="5" indent="-228600" algn="l">
              <a:lnSpc>
                <a:spcPct val="100000"/>
              </a:lnSpc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6pPr>
            <a:lvl7pPr marL="3200400" lvl="6" indent="-228600" algn="l">
              <a:lnSpc>
                <a:spcPct val="100000"/>
              </a:lnSpc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7pPr>
            <a:lvl8pPr marL="3657600" lvl="7" indent="-228600" algn="l">
              <a:lnSpc>
                <a:spcPct val="100000"/>
              </a:lnSpc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8pPr>
            <a:lvl9pPr marL="4114800" lvl="8" indent="-228600" algn="l">
              <a:lnSpc>
                <a:spcPct val="100000"/>
              </a:lnSpc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10036176" y="20162520"/>
            <a:ext cx="30724475" cy="2380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575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10036176" y="2574072"/>
            <a:ext cx="30724475" cy="1728216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10036176" y="22542817"/>
            <a:ext cx="30724475" cy="3380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21"/>
              </a:spcBef>
              <a:spcAft>
                <a:spcPts val="0"/>
              </a:spcAft>
              <a:buClr>
                <a:schemeClr val="dk1"/>
              </a:buClr>
              <a:buSzPts val="1103"/>
              <a:buFont typeface="Times New Roman"/>
              <a:buNone/>
              <a:defRPr sz="1103"/>
            </a:lvl1pPr>
            <a:lvl2pPr marL="914400" lvl="1" indent="-228600" algn="l">
              <a:lnSpc>
                <a:spcPct val="100000"/>
              </a:lnSpc>
              <a:spcBef>
                <a:spcPts val="189"/>
              </a:spcBef>
              <a:spcAft>
                <a:spcPts val="0"/>
              </a:spcAft>
              <a:buClr>
                <a:schemeClr val="dk1"/>
              </a:buClr>
              <a:buSzPts val="945"/>
              <a:buFont typeface="Times New Roman"/>
              <a:buNone/>
              <a:defRPr sz="945"/>
            </a:lvl2pPr>
            <a:lvl3pPr marL="1371600" lvl="2" indent="-228600" algn="l">
              <a:lnSpc>
                <a:spcPct val="100000"/>
              </a:lnSpc>
              <a:spcBef>
                <a:spcPts val="158"/>
              </a:spcBef>
              <a:spcAft>
                <a:spcPts val="0"/>
              </a:spcAft>
              <a:buClr>
                <a:schemeClr val="dk1"/>
              </a:buClr>
              <a:buSzPts val="788"/>
              <a:buFont typeface="Times New Roman"/>
              <a:buNone/>
              <a:defRPr sz="788"/>
            </a:lvl3pPr>
            <a:lvl4pPr marL="1828800" lvl="3" indent="-228600" algn="l">
              <a:lnSpc>
                <a:spcPct val="100000"/>
              </a:lnSpc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4pPr>
            <a:lvl5pPr marL="2286000" lvl="4" indent="-228600" algn="l">
              <a:lnSpc>
                <a:spcPct val="100000"/>
              </a:lnSpc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5pPr>
            <a:lvl6pPr marL="2743200" lvl="5" indent="-228600" algn="l">
              <a:lnSpc>
                <a:spcPct val="100000"/>
              </a:lnSpc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6pPr>
            <a:lvl7pPr marL="3200400" lvl="6" indent="-228600" algn="l">
              <a:lnSpc>
                <a:spcPct val="100000"/>
              </a:lnSpc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7pPr>
            <a:lvl8pPr marL="3657600" lvl="7" indent="-228600" algn="l">
              <a:lnSpc>
                <a:spcPct val="100000"/>
              </a:lnSpc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8pPr>
            <a:lvl9pPr marL="4114800" lvl="8" indent="-228600" algn="l">
              <a:lnSpc>
                <a:spcPct val="100000"/>
              </a:lnSpc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3840164" y="2560320"/>
            <a:ext cx="43526075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3840164" y="8321040"/>
            <a:ext cx="43526075" cy="1728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marR="0" lvl="0" indent="-1133729" algn="l" rtl="0">
              <a:lnSpc>
                <a:spcPct val="100000"/>
              </a:lnSpc>
              <a:spcBef>
                <a:spcPts val="2851"/>
              </a:spcBef>
              <a:spcAft>
                <a:spcPts val="0"/>
              </a:spcAft>
              <a:buClr>
                <a:schemeClr val="dk1"/>
              </a:buClr>
              <a:buSzPts val="14254"/>
              <a:buFont typeface="Times New Roman"/>
              <a:buChar char="•"/>
              <a:defRPr sz="1425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1023683" algn="l" rtl="0">
              <a:lnSpc>
                <a:spcPct val="100000"/>
              </a:lnSpc>
              <a:spcBef>
                <a:spcPts val="2504"/>
              </a:spcBef>
              <a:spcAft>
                <a:spcPts val="0"/>
              </a:spcAft>
              <a:buClr>
                <a:schemeClr val="dk1"/>
              </a:buClr>
              <a:buSzPts val="12521"/>
              <a:buFont typeface="Times New Roman"/>
              <a:buChar char="–"/>
              <a:defRPr sz="12521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913701" algn="l" rtl="0">
              <a:lnSpc>
                <a:spcPct val="100000"/>
              </a:lnSpc>
              <a:spcBef>
                <a:spcPts val="2158"/>
              </a:spcBef>
              <a:spcAft>
                <a:spcPts val="0"/>
              </a:spcAft>
              <a:buClr>
                <a:schemeClr val="dk1"/>
              </a:buClr>
              <a:buSzPts val="10789"/>
              <a:buFont typeface="Times New Roman"/>
              <a:buChar char="•"/>
              <a:defRPr sz="10789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803656" algn="l" rtl="0">
              <a:lnSpc>
                <a:spcPct val="100000"/>
              </a:lnSpc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Char char="–"/>
              <a:defRPr sz="905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803656" algn="l" rtl="0">
              <a:lnSpc>
                <a:spcPct val="100000"/>
              </a:lnSpc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Char char="»"/>
              <a:defRPr sz="905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803656" algn="l" rtl="0">
              <a:lnSpc>
                <a:spcPct val="100000"/>
              </a:lnSpc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Char char="»"/>
              <a:defRPr sz="905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803656" algn="l" rtl="0">
              <a:lnSpc>
                <a:spcPct val="100000"/>
              </a:lnSpc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Char char="»"/>
              <a:defRPr sz="905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803656" algn="l" rtl="0">
              <a:lnSpc>
                <a:spcPct val="100000"/>
              </a:lnSpc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Char char="»"/>
              <a:defRPr sz="905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803656" algn="l" rtl="0">
              <a:lnSpc>
                <a:spcPct val="100000"/>
              </a:lnSpc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Char char="»"/>
              <a:defRPr sz="905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64"/>
              <a:buFont typeface="Arial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405800" y="4538675"/>
            <a:ext cx="10677000" cy="1548900"/>
          </a:xfrm>
          <a:prstGeom prst="rect">
            <a:avLst/>
          </a:pr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0"/>
          </a:gradFill>
          <a:ln>
            <a:noFill/>
          </a:ln>
        </p:spPr>
        <p:txBody>
          <a:bodyPr spcFirstLastPara="1" wrap="square" lIns="385325" tIns="192650" rIns="385325" bIns="19265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19"/>
              <a:buFont typeface="Arial"/>
              <a:buNone/>
            </a:pPr>
            <a:r>
              <a:rPr lang="en-US" sz="6719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lang="en-US" sz="6719" b="1">
                <a:solidFill>
                  <a:srgbClr val="FFFFFF"/>
                </a:solidFill>
              </a:rPr>
              <a:t>ACKGROUND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2613275" y="4538675"/>
            <a:ext cx="24250800" cy="1754400"/>
          </a:xfrm>
          <a:prstGeom prst="rect">
            <a:avLst/>
          </a:pr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0"/>
          </a:gradFill>
          <a:ln>
            <a:noFill/>
          </a:ln>
        </p:spPr>
        <p:txBody>
          <a:bodyPr spcFirstLastPara="1" wrap="square" lIns="385325" tIns="192650" rIns="385325" bIns="19265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19"/>
              <a:buFont typeface="Arial"/>
              <a:buNone/>
            </a:pPr>
            <a:r>
              <a:rPr lang="en-US" sz="6719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METHODS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38702625" y="10179200"/>
            <a:ext cx="12176400" cy="1472400"/>
          </a:xfrm>
          <a:prstGeom prst="rect">
            <a:avLst/>
          </a:pr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0"/>
          </a:gradFill>
          <a:ln>
            <a:noFill/>
          </a:ln>
        </p:spPr>
        <p:txBody>
          <a:bodyPr spcFirstLastPara="1" wrap="square" lIns="385325" tIns="192650" rIns="385325" bIns="19265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19"/>
              <a:buFont typeface="Arial"/>
              <a:buNone/>
            </a:pPr>
            <a:r>
              <a:rPr lang="en-US" sz="6719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CONCLUSION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420375" y="6158425"/>
            <a:ext cx="10662300" cy="11951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2 Diabetes Mellitus (T2DM) and </a:t>
            </a: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besity are major global public health challenges</a:t>
            </a: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50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Strong association between obesity and T2DM development and progression.</a:t>
            </a:r>
            <a:endParaRPr sz="50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Increasing prevalence of T2DM and obesity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&gt;40% of adults in the US classified as obese.</a:t>
            </a:r>
            <a:r>
              <a:rPr lang="en-US" sz="50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GLP-1 Receptor agonists (GLP-1 RAs) show benefits in:</a:t>
            </a:r>
            <a:endParaRPr sz="50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Glycemic control.</a:t>
            </a:r>
            <a:endParaRPr sz="50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Weight reduction.</a:t>
            </a:r>
            <a:endParaRPr sz="50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Cardiovascular and renal benefits.</a:t>
            </a:r>
            <a:r>
              <a:rPr lang="en-US" sz="50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urier New"/>
              <a:buNone/>
            </a:pPr>
            <a:endParaRPr sz="54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endParaRPr sz="54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38796375" y="11661238"/>
            <a:ext cx="11988900" cy="39405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 refill adherence to GLP-1 RA’s in U.S. Veterans</a:t>
            </a:r>
            <a:endParaRPr sz="5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Small non-adherent cohort</a:t>
            </a:r>
            <a:endParaRPr sz="5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limited comparison</a:t>
            </a:r>
            <a:endParaRPr sz="5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Clinically significant weight loss observed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1882050" y="10560225"/>
            <a:ext cx="25491900" cy="1602900"/>
          </a:xfrm>
          <a:prstGeom prst="rect">
            <a:avLst/>
          </a:pr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0"/>
          </a:gradFill>
          <a:ln>
            <a:noFill/>
          </a:ln>
        </p:spPr>
        <p:txBody>
          <a:bodyPr spcFirstLastPara="1" wrap="square" lIns="385325" tIns="192650" rIns="385325" bIns="19265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19"/>
              <a:buFont typeface="Arial"/>
              <a:buNone/>
            </a:pPr>
            <a:r>
              <a:rPr lang="en-US" sz="6719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38702625" y="4537325"/>
            <a:ext cx="12176400" cy="1551600"/>
          </a:xfrm>
          <a:prstGeom prst="rect">
            <a:avLst/>
          </a:pr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0"/>
          </a:gradFill>
          <a:ln>
            <a:noFill/>
          </a:ln>
        </p:spPr>
        <p:txBody>
          <a:bodyPr spcFirstLastPara="1" wrap="square" lIns="385325" tIns="192650" rIns="385325" bIns="19265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00"/>
              <a:buFont typeface="Arial"/>
              <a:buNone/>
            </a:pPr>
            <a:r>
              <a:rPr lang="en-US" sz="67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FUTURE STUDIES</a:t>
            </a:r>
            <a:endParaRPr sz="67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0" y="-138239"/>
            <a:ext cx="51206400" cy="4343959"/>
          </a:xfrm>
          <a:prstGeom prst="rect">
            <a:avLst/>
          </a:prstGeom>
          <a:gradFill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0"/>
          </a:gradFill>
          <a:ln w="762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90"/>
              <a:buFont typeface="Arial"/>
              <a:buNone/>
            </a:pPr>
            <a:endParaRPr sz="189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40110332" y="-138239"/>
            <a:ext cx="11096068" cy="4311121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13"/>
              <a:buFont typeface="Arial"/>
              <a:buNone/>
            </a:pPr>
            <a:endParaRPr sz="5513" b="0" i="0" u="none" strike="noStrike" cap="small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11411070" y="-12344"/>
            <a:ext cx="28370700" cy="4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en-US" sz="8000" b="1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Adherence to GLP-1 Receptor Agonists and Associated Weight Loss in U.S. Veterans</a:t>
            </a:r>
            <a:endParaRPr sz="8000" b="1" i="1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1" i="1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en-US" sz="6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Logan Sink,</a:t>
            </a:r>
            <a:r>
              <a:rPr lang="en-US" sz="6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Pharm D. Candidate</a:t>
            </a:r>
            <a:endParaRPr sz="66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42830141" y="-467982"/>
            <a:ext cx="5656449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br>
              <a:rPr lang="en-US" sz="6600" b="0" i="0" u="none" strike="noStrike" cap="small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9600" b="0" i="0" u="none" strike="noStrike" cap="small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School of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lang="en-US" sz="9600" b="0" i="0" u="none" strike="noStrike" cap="small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Pharmacy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-13540" y="-105402"/>
            <a:ext cx="11096068" cy="4311121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13"/>
              <a:buFont typeface="Arial"/>
              <a:buNone/>
            </a:pPr>
            <a:endParaRPr sz="5513" b="0" i="0" u="none" strike="noStrike" cap="small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1" name="Google Shape;101;p1" descr="SIUE Marketing and Communications - Graphic Design - Wordmarks for Download"/>
          <p:cNvPicPr preferRelativeResize="0"/>
          <p:nvPr/>
        </p:nvPicPr>
        <p:blipFill rotWithShape="1">
          <a:blip r:embed="rId3">
            <a:alphaModFix/>
          </a:blip>
          <a:srcRect l="16699" t="18898" r="16236" b="41223"/>
          <a:stretch/>
        </p:blipFill>
        <p:spPr>
          <a:xfrm>
            <a:off x="369042" y="-83997"/>
            <a:ext cx="10425305" cy="4011176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"/>
          <p:cNvSpPr txBox="1"/>
          <p:nvPr/>
        </p:nvSpPr>
        <p:spPr>
          <a:xfrm>
            <a:off x="38820075" y="6226400"/>
            <a:ext cx="11941500" cy="39405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Larger </a:t>
            </a: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population (National VA analysis)</a:t>
            </a:r>
            <a:endParaRPr sz="5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Longer follow-up duration</a:t>
            </a:r>
            <a:endParaRPr sz="5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Agent</a:t>
            </a: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specific outcomes</a:t>
            </a:r>
            <a:endParaRPr sz="5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Inclusion of additional variables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A1c, concomitant medications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38557425" y="15637163"/>
            <a:ext cx="12466800" cy="1423500"/>
          </a:xfrm>
          <a:prstGeom prst="rect">
            <a:avLst/>
          </a:pr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0"/>
          </a:gradFill>
          <a:ln>
            <a:noFill/>
          </a:ln>
        </p:spPr>
        <p:txBody>
          <a:bodyPr spcFirstLastPara="1" wrap="square" lIns="385325" tIns="192650" rIns="385325" bIns="19265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00"/>
              <a:buFont typeface="Arial"/>
              <a:buNone/>
            </a:pPr>
            <a:r>
              <a:rPr lang="en-US" sz="67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en-US" sz="6700" b="1">
                <a:solidFill>
                  <a:srgbClr val="FFFFFF"/>
                </a:solidFill>
              </a:rPr>
              <a:t>EFERENCES</a:t>
            </a:r>
            <a:endParaRPr sz="67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38702625" y="17096075"/>
            <a:ext cx="12176400" cy="11636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AutoNum type="arabicPeriod"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Centers for Disease Control and Prevention. Adult obesity facts. CDC. May 14, 2024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AutoNum type="arabicPeriod"/>
            </a:pPr>
            <a:r>
              <a:rPr lang="en-US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Chandrasekaran P, Weiskirchen R. The Role of Obesity in Type 2 Diabetes Mellitus—An Overview. </a:t>
            </a:r>
            <a:r>
              <a:rPr lang="en-US" sz="5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International Journal of Molecular Sciences</a:t>
            </a:r>
            <a:r>
              <a:rPr lang="en-US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2024;25(3):1882. doi: 10.3390/ijms25031882</a:t>
            </a:r>
            <a:endParaRPr sz="5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AutoNum type="arabicPeriod"/>
            </a:pPr>
            <a:r>
              <a:rPr lang="en-US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Weiss T, Carr RD, Pal S, Yang L, Sawhney B, Boggs R, Rajpathak S, Iglay K. Real-World Adherence and Discontinuation of Glucagon-Like Peptide-1 Receptor Agonists Therapy in Type 2 Diabetes Mellitus Patients in the United States. </a:t>
            </a:r>
            <a:r>
              <a:rPr lang="en-US" sz="5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Patient Prefer Adherence.</a:t>
            </a:r>
            <a:r>
              <a:rPr lang="en-US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2020;14:2337-2345. doi:10.2147/PPA.S27767</a:t>
            </a:r>
            <a:endParaRPr sz="5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420500" y="18110100"/>
            <a:ext cx="10662300" cy="4914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linical trials of GLP-1 R</a:t>
            </a: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</a:t>
            </a: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show significant weight loss</a:t>
            </a: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50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Real-</a:t>
            </a: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</a:t>
            </a: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orld studies show declining adherence over time.</a:t>
            </a:r>
            <a:r>
              <a:rPr lang="en-US" sz="50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Limited data in the U.S. Veteran population.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19538775" y="6293050"/>
            <a:ext cx="9172200" cy="40113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Inclusion Criteria</a:t>
            </a:r>
            <a:endParaRPr sz="50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GLP-1 RA therapy for </a:t>
            </a:r>
            <a:r>
              <a:rPr lang="en-US" sz="500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</a:t>
            </a: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60 days</a:t>
            </a:r>
            <a:endParaRPr sz="50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Baseline weight measured prior to GLP-1 RA therapy</a:t>
            </a:r>
            <a:endParaRPr sz="50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</a:t>
            </a: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Follow up weight</a:t>
            </a:r>
            <a:endParaRPr sz="50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28710975" y="6293075"/>
            <a:ext cx="8153100" cy="40113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Adherence measurement</a:t>
            </a:r>
            <a:endParaRPr sz="50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Medication Possession Ratio (MPR) obtained from data</a:t>
            </a:r>
            <a:endParaRPr sz="50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Adherent = MPR </a:t>
            </a:r>
            <a:r>
              <a:rPr lang="en-US" sz="500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</a:t>
            </a: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0.80</a:t>
            </a:r>
            <a:endParaRPr sz="50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"/>
          <p:cNvSpPr txBox="1"/>
          <p:nvPr/>
        </p:nvSpPr>
        <p:spPr>
          <a:xfrm>
            <a:off x="413150" y="24792300"/>
            <a:ext cx="10662300" cy="39405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 Objective:</a:t>
            </a:r>
            <a:endParaRPr sz="50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Evaluation of </a:t>
            </a: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adherence to GLP-1 RAs in veterans.</a:t>
            </a:r>
            <a:endParaRPr sz="50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Assessment of how adherence correlates to weight loss.</a:t>
            </a:r>
            <a:endParaRPr sz="52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420375" y="23031000"/>
            <a:ext cx="10662300" cy="1754400"/>
          </a:xfrm>
          <a:prstGeom prst="rect">
            <a:avLst/>
          </a:pr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12" scaled="0"/>
          </a:gradFill>
          <a:ln>
            <a:noFill/>
          </a:ln>
        </p:spPr>
        <p:txBody>
          <a:bodyPr spcFirstLastPara="1" wrap="square" lIns="385325" tIns="192650" rIns="385325" bIns="19265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19"/>
              <a:buFont typeface="Arial"/>
              <a:buNone/>
            </a:pPr>
            <a:r>
              <a:rPr lang="en-US" sz="6719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OBJECTIVE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"/>
          <p:cNvSpPr txBox="1"/>
          <p:nvPr/>
        </p:nvSpPr>
        <p:spPr>
          <a:xfrm>
            <a:off x="12613275" y="6293075"/>
            <a:ext cx="6925800" cy="40113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69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Retrospective review of patient data from the Marion VA Healthcare system</a:t>
            </a:r>
            <a:endParaRPr sz="50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1" name="Google Shape;111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833300" y="12163125"/>
            <a:ext cx="13902288" cy="9772454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12" name="Google Shape;112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014000" y="21520175"/>
            <a:ext cx="10360000" cy="72126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13" name="Google Shape;113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6055825" y="12163125"/>
            <a:ext cx="11318175" cy="9199125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14" name="Google Shape;114;p1"/>
          <p:cNvSpPr txBox="1"/>
          <p:nvPr/>
        </p:nvSpPr>
        <p:spPr>
          <a:xfrm>
            <a:off x="11882050" y="21520175"/>
            <a:ext cx="14716500" cy="7212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6576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 of 101 patients from the data met the inclusion criteria.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546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98 patients labeled adherent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546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patients labeled non-adherent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6576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Mean MPR from patient data was 1.16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6576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Mean weight loss 24.7 pounds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546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</a:t>
            </a: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5% weight loss (79)</a:t>
            </a:r>
            <a:endParaRPr sz="5000">
              <a:solidFill>
                <a:schemeClr val="dk1"/>
              </a:solidFill>
            </a:endParaRPr>
          </a:p>
          <a:p>
            <a:pPr marL="914400" lvl="1" indent="-546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</a:t>
            </a: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10% weight loss (37)</a:t>
            </a:r>
            <a:endParaRPr sz="5000">
              <a:solidFill>
                <a:schemeClr val="dk1"/>
              </a:solidFill>
            </a:endParaRPr>
          </a:p>
          <a:p>
            <a:pPr marL="914400" lvl="1" indent="-546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Char char="○"/>
            </a:pPr>
            <a:r>
              <a:rPr lang="en-US" sz="5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</a:t>
            </a:r>
            <a:r>
              <a:rPr lang="en-US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15% weight loss (14)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Microsoft Office PowerPoint</Application>
  <PresentationFormat>Custom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Times</vt:lpstr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Laura Larsson</dc:creator>
  <cp:lastModifiedBy>Keys, Tessa</cp:lastModifiedBy>
  <cp:revision>1</cp:revision>
  <dcterms:created xsi:type="dcterms:W3CDTF">1998-05-12T01:50:54Z</dcterms:created>
  <dcterms:modified xsi:type="dcterms:W3CDTF">2026-03-30T20:52:24Z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0x0101003549827A4C6917438B0D04EA865DBAC2</vt:lpwstr>
  </property>
</Properties>
</file>