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comments/modernComment_101_0.xml" ContentType="application/vnd.ms-powerpoint.comments+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sldIdLst>
    <p:sldId id="257" r:id="rId5"/>
  </p:sldIdLst>
  <p:sldSz cx="51206400" cy="28803600"/>
  <p:notesSz cx="7010400" cy="9296400"/>
  <p:defaultTextStyle>
    <a:defPPr>
      <a:defRPr lang="en-US"/>
    </a:defPPr>
    <a:lvl1pPr algn="l" rtl="0" eaLnBrk="0" fontAlgn="base" hangingPunct="0">
      <a:spcBef>
        <a:spcPct val="0"/>
      </a:spcBef>
      <a:spcAft>
        <a:spcPct val="0"/>
      </a:spcAft>
      <a:defRPr sz="27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7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7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7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700" kern="1200">
        <a:solidFill>
          <a:schemeClr val="tx1"/>
        </a:solidFill>
        <a:latin typeface="Times New Roman" pitchFamily="18" charset="0"/>
        <a:ea typeface="+mn-ea"/>
        <a:cs typeface="+mn-cs"/>
      </a:defRPr>
    </a:lvl5pPr>
    <a:lvl6pPr marL="2286000" algn="l" defTabSz="914400" rtl="0" eaLnBrk="1" latinLnBrk="0" hangingPunct="1">
      <a:defRPr sz="2700" kern="1200">
        <a:solidFill>
          <a:schemeClr val="tx1"/>
        </a:solidFill>
        <a:latin typeface="Times New Roman" pitchFamily="18" charset="0"/>
        <a:ea typeface="+mn-ea"/>
        <a:cs typeface="+mn-cs"/>
      </a:defRPr>
    </a:lvl6pPr>
    <a:lvl7pPr marL="2743200" algn="l" defTabSz="914400" rtl="0" eaLnBrk="1" latinLnBrk="0" hangingPunct="1">
      <a:defRPr sz="2700" kern="1200">
        <a:solidFill>
          <a:schemeClr val="tx1"/>
        </a:solidFill>
        <a:latin typeface="Times New Roman" pitchFamily="18" charset="0"/>
        <a:ea typeface="+mn-ea"/>
        <a:cs typeface="+mn-cs"/>
      </a:defRPr>
    </a:lvl7pPr>
    <a:lvl8pPr marL="3200400" algn="l" defTabSz="914400" rtl="0" eaLnBrk="1" latinLnBrk="0" hangingPunct="1">
      <a:defRPr sz="2700" kern="1200">
        <a:solidFill>
          <a:schemeClr val="tx1"/>
        </a:solidFill>
        <a:latin typeface="Times New Roman" pitchFamily="18" charset="0"/>
        <a:ea typeface="+mn-ea"/>
        <a:cs typeface="+mn-cs"/>
      </a:defRPr>
    </a:lvl8pPr>
    <a:lvl9pPr marL="3657600" algn="l" defTabSz="914400" rtl="0" eaLnBrk="1" latinLnBrk="0" hangingPunct="1">
      <a:defRPr sz="27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3251" userDrawn="1">
          <p15:clr>
            <a:srgbClr val="A4A3A4"/>
          </p15:clr>
        </p15:guide>
        <p15:guide id="2" pos="1612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F182BE-A0F5-0F90-8802-5D1D49067498}" name="Wells, Lauren" initials="WL" userId="S::lauwell@siue.edu::826a2883-d7fc-496c-b35e-01d6f1dc584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ithili Deshpande" initials="MD" lastIdx="5" clrIdx="0">
    <p:extLst>
      <p:ext uri="{19B8F6BF-5375-455C-9EA6-DF929625EA0E}">
        <p15:presenceInfo xmlns:p15="http://schemas.microsoft.com/office/powerpoint/2012/main" userId="S-1-5-21-3267252026-959778862-486524141-50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0000"/>
    <a:srgbClr val="AD0000"/>
    <a:srgbClr val="5D739A"/>
    <a:srgbClr val="8784C7"/>
    <a:srgbClr val="AD84C6"/>
    <a:srgbClr val="BD9DD1"/>
    <a:srgbClr val="996633"/>
    <a:srgbClr val="FFFFCC"/>
    <a:srgbClr val="DBB691"/>
    <a:srgbClr val="E6CD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62"/>
    <p:restoredTop sz="94646"/>
  </p:normalViewPr>
  <p:slideViewPr>
    <p:cSldViewPr snapToGrid="0">
      <p:cViewPr varScale="1">
        <p:scale>
          <a:sx n="23" d="100"/>
          <a:sy n="23" d="100"/>
        </p:scale>
        <p:origin x="138" y="138"/>
      </p:cViewPr>
      <p:guideLst>
        <p:guide orient="horz" pos="3251"/>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omments/modernComment_101_0.xml><?xml version="1.0" encoding="utf-8"?>
<p188:cmLst xmlns:a="http://schemas.openxmlformats.org/drawingml/2006/main" xmlns:r="http://schemas.openxmlformats.org/officeDocument/2006/relationships" xmlns:p188="http://schemas.microsoft.com/office/powerpoint/2018/8/main">
  <p188:cm id="{44A9D074-9535-4511-A7EA-362627968E9F}" authorId="{78F182BE-A0F5-0F90-8802-5D1D49067498}" created="2025-11-10T23:05:45.645">
    <ac:deMkLst xmlns:ac="http://schemas.microsoft.com/office/drawing/2013/main/command">
      <pc:docMk xmlns:pc="http://schemas.microsoft.com/office/powerpoint/2013/main/command"/>
      <pc:sldMk xmlns:pc="http://schemas.microsoft.com/office/powerpoint/2013/main/command" cId="0" sldId="257"/>
      <ac:spMk id="8" creationId="{29E51F4A-00D9-451F-90B5-AD0A21C78693}"/>
    </ac:deMkLst>
    <p188:txBody>
      <a:bodyPr/>
      <a:lstStyle/>
      <a:p>
        <a:r>
          <a:rPr lang="en-US"/>
          <a:t>HW: Objective, Background, Methods</a:t>
        </a:r>
      </a:p>
    </p188:txBody>
  </p188:cm>
  <p188:cm id="{D17E0BD3-B8E7-476D-8974-94B114120FBA}" authorId="{78F182BE-A0F5-0F90-8802-5D1D49067498}" created="2025-11-10T23:06:06.630">
    <ac:deMkLst xmlns:ac="http://schemas.microsoft.com/office/drawing/2013/main/command">
      <pc:docMk xmlns:pc="http://schemas.microsoft.com/office/powerpoint/2013/main/command"/>
      <pc:sldMk xmlns:pc="http://schemas.microsoft.com/office/powerpoint/2013/main/command" cId="0" sldId="257"/>
      <ac:spMk id="44" creationId="{E84590FB-75E8-48C3-B608-C96459B22E4B}"/>
    </ac:deMkLst>
    <p188:txBody>
      <a:bodyPr/>
      <a:lstStyle/>
      <a:p>
        <a:r>
          <a:rPr lang="en-US"/>
          <a:t>LW: Results, conclusion, discussion</a:t>
        </a:r>
      </a:p>
    </p188:txBody>
  </p188:cm>
</p188:cmLst>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4.812"/>
    </inkml:context>
    <inkml:brush xml:id="br0">
      <inkml:brushProperty name="width" value="0.1" units="cm"/>
      <inkml:brushProperty name="height" value="0.1" units="cm"/>
    </inkml:brush>
  </inkml:definitions>
  <inkml:trace contextRef="#ctx0" brushRef="#br0">-2147483648-2147483648 16383 0 0,'0'0'-16383'0'0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6.718"/>
    </inkml:context>
    <inkml:brush xml:id="br0">
      <inkml:brushProperty name="width" value="0.1" units="cm"/>
      <inkml:brushProperty name="height" value="0.1" units="cm"/>
    </inkml:brush>
  </inkml:definitions>
  <inkml:trace contextRef="#ctx0" brushRef="#br0">-2147483648-2147483648 16383 0 0,'0'0'-16383'0'0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6.719"/>
    </inkml:context>
    <inkml:brush xml:id="br0">
      <inkml:brushProperty name="width" value="0.1" units="cm"/>
      <inkml:brushProperty name="height" value="0.1" units="cm"/>
    </inkml:brush>
  </inkml:definitions>
  <inkml:trace contextRef="#ctx0" brushRef="#br0">-2147483648-2147483648 16383 0 0,'0'0'-16383'0'0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1.172"/>
    </inkml:context>
    <inkml:brush xml:id="br0">
      <inkml:brushProperty name="width" value="0.1" units="cm"/>
      <inkml:brushProperty name="height" value="0.1" units="cm"/>
    </inkml:brush>
  </inkml:definitions>
  <inkml:trace contextRef="#ctx0" brushRef="#br0">-2147483648-2147483648 16383 0 0,'0'0'-16383'0'0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2.251"/>
    </inkml:context>
    <inkml:brush xml:id="br0">
      <inkml:brushProperty name="width" value="0.1" units="cm"/>
      <inkml:brushProperty name="height" value="0.1" units="cm"/>
    </inkml:brush>
  </inkml:definitions>
  <inkml:trace contextRef="#ctx0" brushRef="#br0">-2147483648-2147483648 16383 0 0,'0'0'-16383'0'0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3.610"/>
    </inkml:context>
    <inkml:brush xml:id="br0">
      <inkml:brushProperty name="width" value="0.1" units="cm"/>
      <inkml:brushProperty name="height" value="0.1" units="cm"/>
    </inkml:brush>
  </inkml:definitions>
  <inkml:trace contextRef="#ctx0" brushRef="#br0">-2147483648-2147483648 16383 0 0,'0'0'-16383'0'0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6.423"/>
    </inkml:context>
    <inkml:brush xml:id="br0">
      <inkml:brushProperty name="width" value="0.1" units="cm"/>
      <inkml:brushProperty name="height" value="0.1" units="cm"/>
    </inkml:brush>
  </inkml:definitions>
  <inkml:trace contextRef="#ctx0" brushRef="#br0">-2147483648-2147483648 16383 0 0,'0'0'-16383'0'0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7.174"/>
    </inkml:context>
    <inkml:brush xml:id="br0">
      <inkml:brushProperty name="width" value="0.1" units="cm"/>
      <inkml:brushProperty name="height" value="0.1" units="cm"/>
    </inkml:brush>
  </inkml:definitions>
  <inkml:trace contextRef="#ctx0" brushRef="#br0">-2147483648-2147483648 16383 0 0,'0'0'-16383'0'0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46.799"/>
    </inkml:context>
    <inkml:brush xml:id="br0">
      <inkml:brushProperty name="width" value="0.1" units="cm"/>
      <inkml:brushProperty name="height" value="0.1" units="cm"/>
    </inkml:brush>
  </inkml:definitions>
  <inkml:trace contextRef="#ctx0" brushRef="#br0">-2147483648-2147483648 16383 0 0,'0'0'-16383'0'0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3:16.378"/>
    </inkml:context>
    <inkml:brush xml:id="br0">
      <inkml:brushProperty name="width" value="0.1" units="cm"/>
      <inkml:brushProperty name="height" value="0.1" units="cm"/>
    </inkml:brush>
  </inkml:definitions>
  <inkml:trace contextRef="#ctx0" brushRef="#br0">-2147483648-2147483648 16383 0 0,'0'0'-16383'0'0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3:41.942"/>
    </inkml:context>
    <inkml:brush xml:id="br0">
      <inkml:brushProperty name="width" value="0.1" units="cm"/>
      <inkml:brushProperty name="height" value="0.1" units="cm"/>
    </inkml:brush>
  </inkml:definitions>
  <inkml:trace contextRef="#ctx0" brushRef="#br0">-2147483648-2147483648 16383 0 0,'0'0'-16383'0'0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6.688"/>
    </inkml:context>
    <inkml:brush xml:id="br0">
      <inkml:brushProperty name="width" value="0.1" units="cm"/>
      <inkml:brushProperty name="height" value="0.1" units="cm"/>
    </inkml:brush>
  </inkml:definitions>
  <inkml:trace contextRef="#ctx0" brushRef="#br0">-2147483648-2147483648 16383 0 0,'0'0'-16383'0'0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8.658"/>
    </inkml:context>
    <inkml:brush xml:id="br0">
      <inkml:brushProperty name="width" value="0.1" units="cm"/>
      <inkml:brushProperty name="height" value="0.1" units="cm"/>
    </inkml:brush>
  </inkml:definitions>
  <inkml:trace contextRef="#ctx0" brushRef="#br0">-2147483648-2147483648 16383 0 0,'0'0'-16383'0'0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0.069"/>
    </inkml:context>
    <inkml:brush xml:id="br0">
      <inkml:brushProperty name="width" value="0.1" units="cm"/>
      <inkml:brushProperty name="height" value="0.1" units="cm"/>
    </inkml:brush>
  </inkml:definitions>
  <inkml:trace contextRef="#ctx0" brushRef="#br0">-2147483648-2147483648 16383 0 0,'0'0'-16383'0'0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1.863"/>
    </inkml:context>
    <inkml:brush xml:id="br0">
      <inkml:brushProperty name="width" value="0.1" units="cm"/>
      <inkml:brushProperty name="height" value="0.1" units="cm"/>
    </inkml:brush>
  </inkml:definitions>
  <inkml:trace contextRef="#ctx0" brushRef="#br0">-2147483648-2147483648 16383 0 0,'0'0'-16383'0'0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3.552"/>
    </inkml:context>
    <inkml:brush xml:id="br0">
      <inkml:brushProperty name="width" value="0.1" units="cm"/>
      <inkml:brushProperty name="height" value="0.1" units="cm"/>
    </inkml:brush>
  </inkml:definitions>
  <inkml:trace contextRef="#ctx0" brushRef="#br0">-2147483648-2147483648 16383 0 0,'0'0'-16383'0'0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4.798"/>
    </inkml:context>
    <inkml:brush xml:id="br0">
      <inkml:brushProperty name="width" value="0.1" units="cm"/>
      <inkml:brushProperty name="height" value="0.1" units="cm"/>
    </inkml:brush>
  </inkml:definitions>
  <inkml:trace contextRef="#ctx0" brushRef="#br0">-2147483648-2147483648 16383 0 0,'0'0'-16383'0'0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5.499"/>
    </inkml:context>
    <inkml:brush xml:id="br0">
      <inkml:brushProperty name="width" value="0.1" units="cm"/>
      <inkml:brushProperty name="height" value="0.1" units="cm"/>
    </inkml:brush>
  </inkml:definitions>
  <inkml:trace contextRef="#ctx0" brushRef="#br0">-2147483648-2147483648 16383 0 0,'0'0'-16383'0'0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5.500"/>
    </inkml:context>
    <inkml:brush xml:id="br0">
      <inkml:brushProperty name="width" value="0.1" units="cm"/>
      <inkml:brushProperty name="height" value="0.1" units="cm"/>
    </inkml:brush>
  </inkml:definitions>
  <inkml:trace contextRef="#ctx0" brushRef="#br0">-2147483648-2147483648 16383 0 0,'0'0'-16383'0'0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defRPr sz="1200">
                <a:latin typeface="Times New Roman" pitchFamily="-124" charset="0"/>
              </a:defRPr>
            </a:lvl1pPr>
          </a:lstStyle>
          <a:p>
            <a:pPr>
              <a:defRPr/>
            </a:pPr>
            <a:endParaRPr lang="en-US"/>
          </a:p>
        </p:txBody>
      </p:sp>
      <p:sp>
        <p:nvSpPr>
          <p:cNvPr id="3075"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lgn="r">
              <a:defRPr sz="1200">
                <a:latin typeface="Times New Roman" pitchFamily="-12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defRPr sz="1200">
                <a:latin typeface="Times New Roman" pitchFamily="-124" charset="0"/>
              </a:defRPr>
            </a:lvl1pPr>
          </a:lstStyle>
          <a:p>
            <a:pPr>
              <a:defRPr/>
            </a:pPr>
            <a:endParaRPr lang="en-US"/>
          </a:p>
        </p:txBody>
      </p:sp>
      <p:sp>
        <p:nvSpPr>
          <p:cNvPr id="3079"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lgn="r">
              <a:defRPr sz="1200">
                <a:latin typeface="Times New Roman" pitchFamily="-124" charset="0"/>
              </a:defRPr>
            </a:lvl1pPr>
          </a:lstStyle>
          <a:p>
            <a:pPr>
              <a:defRPr/>
            </a:pPr>
            <a:fld id="{D071F007-1291-471D-8277-D0976C0165FA}" type="slidenum">
              <a:rPr lang="en-US"/>
              <a:pPr>
                <a:defRPr/>
              </a:pPr>
              <a:t>‹#›</a:t>
            </a:fld>
            <a:endParaRPr lang="en-US"/>
          </a:p>
        </p:txBody>
      </p:sp>
    </p:spTree>
    <p:extLst>
      <p:ext uri="{BB962C8B-B14F-4D97-AF65-F5344CB8AC3E}">
        <p14:creationId xmlns:p14="http://schemas.microsoft.com/office/powerpoint/2010/main" val="11544917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24"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24"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24"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24"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2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071F007-1291-471D-8277-D0976C0165FA}" type="slidenum">
              <a:rPr lang="en-US" smtClean="0"/>
              <a:pPr>
                <a:defRPr/>
              </a:pPr>
              <a:t>1</a:t>
            </a:fld>
            <a:endParaRPr lang="en-US"/>
          </a:p>
        </p:txBody>
      </p:sp>
    </p:spTree>
    <p:extLst>
      <p:ext uri="{BB962C8B-B14F-4D97-AF65-F5344CB8AC3E}">
        <p14:creationId xmlns:p14="http://schemas.microsoft.com/office/powerpoint/2010/main" val="273104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4" y="8947369"/>
            <a:ext cx="43526075" cy="6174521"/>
          </a:xfrm>
        </p:spPr>
        <p:txBody>
          <a:bodyPr/>
          <a:lstStyle/>
          <a:p>
            <a:r>
              <a:rPr lang="en-US"/>
              <a:t>Click to edit Master title style</a:t>
            </a:r>
          </a:p>
        </p:txBody>
      </p:sp>
      <p:sp>
        <p:nvSpPr>
          <p:cNvPr id="3" name="Subtitle 2"/>
          <p:cNvSpPr>
            <a:spLocks noGrp="1"/>
          </p:cNvSpPr>
          <p:nvPr>
            <p:ph type="subTitle" idx="1"/>
          </p:nvPr>
        </p:nvSpPr>
        <p:spPr>
          <a:xfrm>
            <a:off x="7680325" y="16322040"/>
            <a:ext cx="35845751" cy="7360920"/>
          </a:xfrm>
        </p:spPr>
        <p:txBody>
          <a:bodyPr/>
          <a:lstStyle>
            <a:lvl1pPr marL="0" indent="0" algn="ctr">
              <a:buNone/>
              <a:defRPr/>
            </a:lvl1pPr>
            <a:lvl2pPr marL="360045" indent="0" algn="ctr">
              <a:buNone/>
              <a:defRPr/>
            </a:lvl2pPr>
            <a:lvl3pPr marL="720090" indent="0" algn="ctr">
              <a:buNone/>
              <a:defRPr/>
            </a:lvl3pPr>
            <a:lvl4pPr marL="1080135" indent="0" algn="ctr">
              <a:buNone/>
              <a:defRPr/>
            </a:lvl4pPr>
            <a:lvl5pPr marL="1440180" indent="0" algn="ctr">
              <a:buNone/>
              <a:defRPr/>
            </a:lvl5pPr>
            <a:lvl6pPr marL="1800225" indent="0" algn="ctr">
              <a:buNone/>
              <a:defRPr/>
            </a:lvl6pPr>
            <a:lvl7pPr marL="2160270" indent="0" algn="ctr">
              <a:buNone/>
              <a:defRPr/>
            </a:lvl7pPr>
            <a:lvl8pPr marL="2520315" indent="0" algn="ctr">
              <a:buNone/>
              <a:defRPr/>
            </a:lvl8pPr>
            <a:lvl9pPr marL="288036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396BE3-0845-4110-9F5B-ACA10210A2F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4C032A0-9072-4367-A512-E616B88E420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514" y="2560320"/>
            <a:ext cx="10880725" cy="2304288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40164" y="2560320"/>
            <a:ext cx="32492950" cy="230428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AEB0ED-EA5B-4569-A7D8-99B3B49A78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D851DE-63B7-4A8E-A59E-20A58B7B955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1" y="18508564"/>
            <a:ext cx="43526075" cy="5720715"/>
          </a:xfrm>
        </p:spPr>
        <p:txBody>
          <a:bodyPr anchor="t"/>
          <a:lstStyle>
            <a:lvl1pPr algn="l">
              <a:defRPr sz="3150" b="1" cap="all"/>
            </a:lvl1pPr>
          </a:lstStyle>
          <a:p>
            <a:r>
              <a:rPr lang="en-US"/>
              <a:t>Click to edit Master title style</a:t>
            </a:r>
          </a:p>
        </p:txBody>
      </p:sp>
      <p:sp>
        <p:nvSpPr>
          <p:cNvPr id="3" name="Text Placeholder 2"/>
          <p:cNvSpPr>
            <a:spLocks noGrp="1"/>
          </p:cNvSpPr>
          <p:nvPr>
            <p:ph type="body" idx="1"/>
          </p:nvPr>
        </p:nvSpPr>
        <p:spPr>
          <a:xfrm>
            <a:off x="4044951" y="12207776"/>
            <a:ext cx="43526075" cy="6300788"/>
          </a:xfrm>
        </p:spPr>
        <p:txBody>
          <a:bodyPr anchor="b"/>
          <a:lstStyle>
            <a:lvl1pPr marL="0" indent="0">
              <a:buNone/>
              <a:defRPr sz="1575"/>
            </a:lvl1pPr>
            <a:lvl2pPr marL="360045" indent="0">
              <a:buNone/>
              <a:defRPr sz="1418"/>
            </a:lvl2pPr>
            <a:lvl3pPr marL="720090" indent="0">
              <a:buNone/>
              <a:defRPr sz="1260"/>
            </a:lvl3pPr>
            <a:lvl4pPr marL="1080135" indent="0">
              <a:buNone/>
              <a:defRPr sz="1103"/>
            </a:lvl4pPr>
            <a:lvl5pPr marL="1440180" indent="0">
              <a:buNone/>
              <a:defRPr sz="1103"/>
            </a:lvl5pPr>
            <a:lvl6pPr marL="1800225" indent="0">
              <a:buNone/>
              <a:defRPr sz="1103"/>
            </a:lvl6pPr>
            <a:lvl7pPr marL="2160270" indent="0">
              <a:buNone/>
              <a:defRPr sz="1103"/>
            </a:lvl7pPr>
            <a:lvl8pPr marL="2520315" indent="0">
              <a:buNone/>
              <a:defRPr sz="1103"/>
            </a:lvl8pPr>
            <a:lvl9pPr marL="2880360" indent="0">
              <a:buNone/>
              <a:defRPr sz="1103"/>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D6EB74-01EA-41B6-9568-6B66CC78D6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40164" y="8321040"/>
            <a:ext cx="21686837" cy="17282160"/>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79401" y="8321040"/>
            <a:ext cx="21686838" cy="17282160"/>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076DBA-CCCC-45C7-8D8C-684B4F83CA3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9" y="1153895"/>
            <a:ext cx="46085125" cy="4800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639" y="6447057"/>
            <a:ext cx="22625050" cy="2687836"/>
          </a:xfrm>
        </p:spPr>
        <p:txBody>
          <a:bodyPr anchor="b"/>
          <a:lstStyle>
            <a:lvl1pPr marL="0" indent="0">
              <a:buNone/>
              <a:defRPr sz="1890" b="1"/>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Click to edit Master text styles</a:t>
            </a:r>
          </a:p>
        </p:txBody>
      </p:sp>
      <p:sp>
        <p:nvSpPr>
          <p:cNvPr id="4" name="Content Placeholder 3"/>
          <p:cNvSpPr>
            <a:spLocks noGrp="1"/>
          </p:cNvSpPr>
          <p:nvPr>
            <p:ph sz="half" idx="2"/>
          </p:nvPr>
        </p:nvSpPr>
        <p:spPr>
          <a:xfrm>
            <a:off x="2560639" y="9134893"/>
            <a:ext cx="22625050" cy="16594574"/>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775" y="6447057"/>
            <a:ext cx="22632988" cy="2687836"/>
          </a:xfrm>
        </p:spPr>
        <p:txBody>
          <a:bodyPr anchor="b"/>
          <a:lstStyle>
            <a:lvl1pPr marL="0" indent="0">
              <a:buNone/>
              <a:defRPr sz="1890" b="1"/>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Click to edit Master text styles</a:t>
            </a:r>
          </a:p>
        </p:txBody>
      </p:sp>
      <p:sp>
        <p:nvSpPr>
          <p:cNvPr id="6" name="Content Placeholder 5"/>
          <p:cNvSpPr>
            <a:spLocks noGrp="1"/>
          </p:cNvSpPr>
          <p:nvPr>
            <p:ph sz="quarter" idx="4"/>
          </p:nvPr>
        </p:nvSpPr>
        <p:spPr>
          <a:xfrm>
            <a:off x="26012775" y="9134893"/>
            <a:ext cx="22632988" cy="16594574"/>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0027347-4B18-43FD-B2FD-89EFC73ECAC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F2E70E2-30CA-47AC-B627-A9869181669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DFE1A9-0039-42BE-8F87-49C5B7C850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9" y="1146394"/>
            <a:ext cx="16846550" cy="4880610"/>
          </a:xfrm>
        </p:spPr>
        <p:txBody>
          <a:bodyPr anchor="b"/>
          <a:lstStyle>
            <a:lvl1pPr algn="l">
              <a:defRPr sz="1575" b="1"/>
            </a:lvl1pPr>
          </a:lstStyle>
          <a:p>
            <a:r>
              <a:rPr lang="en-US"/>
              <a:t>Click to edit Master title style</a:t>
            </a:r>
          </a:p>
        </p:txBody>
      </p:sp>
      <p:sp>
        <p:nvSpPr>
          <p:cNvPr id="3" name="Content Placeholder 2"/>
          <p:cNvSpPr>
            <a:spLocks noGrp="1"/>
          </p:cNvSpPr>
          <p:nvPr>
            <p:ph idx="1"/>
          </p:nvPr>
        </p:nvSpPr>
        <p:spPr>
          <a:xfrm>
            <a:off x="20019963" y="1146393"/>
            <a:ext cx="28625800" cy="24583073"/>
          </a:xfrm>
        </p:spPr>
        <p:txBody>
          <a:bodyPr/>
          <a:lstStyle>
            <a:lvl1pPr>
              <a:defRPr sz="2520"/>
            </a:lvl1pPr>
            <a:lvl2pPr>
              <a:defRPr sz="2205"/>
            </a:lvl2pPr>
            <a:lvl3pPr>
              <a:defRPr sz="1890"/>
            </a:lvl3pPr>
            <a:lvl4pPr>
              <a:defRPr sz="1575"/>
            </a:lvl4pPr>
            <a:lvl5pPr>
              <a:defRPr sz="1575"/>
            </a:lvl5pPr>
            <a:lvl6pPr>
              <a:defRPr sz="1575"/>
            </a:lvl6pPr>
            <a:lvl7pPr>
              <a:defRPr sz="1575"/>
            </a:lvl7pPr>
            <a:lvl8pPr>
              <a:defRPr sz="1575"/>
            </a:lvl8pPr>
            <a:lvl9pPr>
              <a:defRPr sz="15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639" y="6027003"/>
            <a:ext cx="16846550" cy="19702463"/>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791AF8-C919-4FC5-9A8F-465D7B3DED2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6" y="20162520"/>
            <a:ext cx="30724475" cy="2380298"/>
          </a:xfrm>
        </p:spPr>
        <p:txBody>
          <a:bodyPr anchor="b"/>
          <a:lstStyle>
            <a:lvl1pPr algn="l">
              <a:defRPr sz="1575" b="1"/>
            </a:lvl1pPr>
          </a:lstStyle>
          <a:p>
            <a:r>
              <a:rPr lang="en-US"/>
              <a:t>Click to edit Master title style</a:t>
            </a:r>
          </a:p>
        </p:txBody>
      </p:sp>
      <p:sp>
        <p:nvSpPr>
          <p:cNvPr id="3" name="Picture Placeholder 2"/>
          <p:cNvSpPr>
            <a:spLocks noGrp="1"/>
          </p:cNvSpPr>
          <p:nvPr>
            <p:ph type="pic" idx="1"/>
          </p:nvPr>
        </p:nvSpPr>
        <p:spPr>
          <a:xfrm>
            <a:off x="10036176" y="2574072"/>
            <a:ext cx="30724475" cy="17282160"/>
          </a:xfrm>
        </p:spPr>
        <p:txBody>
          <a:bodyPr/>
          <a:lstStyle>
            <a:lvl1pPr marL="0" indent="0">
              <a:buNone/>
              <a:defRPr sz="2520"/>
            </a:lvl1pPr>
            <a:lvl2pPr marL="360045" indent="0">
              <a:buNone/>
              <a:defRPr sz="2205"/>
            </a:lvl2pPr>
            <a:lvl3pPr marL="720090" indent="0">
              <a:buNone/>
              <a:defRPr sz="1890"/>
            </a:lvl3pPr>
            <a:lvl4pPr marL="1080135" indent="0">
              <a:buNone/>
              <a:defRPr sz="1575"/>
            </a:lvl4pPr>
            <a:lvl5pPr marL="1440180" indent="0">
              <a:buNone/>
              <a:defRPr sz="1575"/>
            </a:lvl5pPr>
            <a:lvl6pPr marL="1800225" indent="0">
              <a:buNone/>
              <a:defRPr sz="1575"/>
            </a:lvl6pPr>
            <a:lvl7pPr marL="2160270" indent="0">
              <a:buNone/>
              <a:defRPr sz="1575"/>
            </a:lvl7pPr>
            <a:lvl8pPr marL="2520315" indent="0">
              <a:buNone/>
              <a:defRPr sz="1575"/>
            </a:lvl8pPr>
            <a:lvl9pPr marL="2880360" indent="0">
              <a:buNone/>
              <a:defRPr sz="1575"/>
            </a:lvl9pPr>
          </a:lstStyle>
          <a:p>
            <a:pPr lvl="0"/>
            <a:endParaRPr lang="en-US" noProof="0"/>
          </a:p>
        </p:txBody>
      </p:sp>
      <p:sp>
        <p:nvSpPr>
          <p:cNvPr id="4" name="Text Placeholder 3"/>
          <p:cNvSpPr>
            <a:spLocks noGrp="1"/>
          </p:cNvSpPr>
          <p:nvPr>
            <p:ph type="body" sz="half" idx="2"/>
          </p:nvPr>
        </p:nvSpPr>
        <p:spPr>
          <a:xfrm>
            <a:off x="10036176" y="22542817"/>
            <a:ext cx="30724475" cy="3380423"/>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B5831B-94D4-481E-ADDA-11D665AAE4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0164" y="2560320"/>
            <a:ext cx="43526075" cy="4800600"/>
          </a:xfrm>
          <a:prstGeom prst="rect">
            <a:avLst/>
          </a:prstGeom>
          <a:noFill/>
          <a:ln w="9525">
            <a:noFill/>
            <a:miter lim="800000"/>
            <a:headEnd/>
            <a:tailEnd/>
          </a:ln>
        </p:spPr>
        <p:txBody>
          <a:bodyPr vert="horz" wrap="square" lIns="523007" tIns="261509" rIns="523007" bIns="26150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840164" y="8321040"/>
            <a:ext cx="43526075" cy="17282160"/>
          </a:xfrm>
          <a:prstGeom prst="rect">
            <a:avLst/>
          </a:prstGeom>
          <a:noFill/>
          <a:ln w="9525">
            <a:noFill/>
            <a:miter lim="800000"/>
            <a:headEnd/>
            <a:tailEnd/>
          </a:ln>
        </p:spPr>
        <p:txBody>
          <a:bodyPr vert="horz" wrap="square" lIns="523007" tIns="261509" rIns="523007" bIns="26150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840163" y="26243280"/>
            <a:ext cx="10668000"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defRPr sz="6064">
                <a:latin typeface="Times New Roman" pitchFamily="-124" charset="0"/>
              </a:defRPr>
            </a:lvl1pPr>
          </a:lstStyle>
          <a:p>
            <a:pPr>
              <a:defRPr/>
            </a:pPr>
            <a:endParaRPr lang="en-US"/>
          </a:p>
        </p:txBody>
      </p:sp>
      <p:sp>
        <p:nvSpPr>
          <p:cNvPr id="1029" name="Rectangle 5"/>
          <p:cNvSpPr>
            <a:spLocks noGrp="1" noChangeArrowheads="1"/>
          </p:cNvSpPr>
          <p:nvPr>
            <p:ph type="ftr" sz="quarter" idx="3"/>
          </p:nvPr>
        </p:nvSpPr>
        <p:spPr bwMode="auto">
          <a:xfrm>
            <a:off x="17495839" y="26243280"/>
            <a:ext cx="16214725"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lgn="ctr">
              <a:defRPr sz="6064">
                <a:latin typeface="Times New Roman" pitchFamily="-124" charset="0"/>
              </a:defRPr>
            </a:lvl1pPr>
          </a:lstStyle>
          <a:p>
            <a:pPr>
              <a:defRPr/>
            </a:pPr>
            <a:endParaRPr lang="en-US"/>
          </a:p>
        </p:txBody>
      </p:sp>
      <p:sp>
        <p:nvSpPr>
          <p:cNvPr id="1030" name="Rectangle 6"/>
          <p:cNvSpPr>
            <a:spLocks noGrp="1" noChangeArrowheads="1"/>
          </p:cNvSpPr>
          <p:nvPr>
            <p:ph type="sldNum" sz="quarter" idx="4"/>
          </p:nvPr>
        </p:nvSpPr>
        <p:spPr bwMode="auto">
          <a:xfrm>
            <a:off x="36698238" y="26243280"/>
            <a:ext cx="10668000"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lgn="r">
              <a:defRPr sz="6064">
                <a:latin typeface="Times New Roman" pitchFamily="-124" charset="0"/>
              </a:defRPr>
            </a:lvl1pPr>
          </a:lstStyle>
          <a:p>
            <a:pPr>
              <a:defRPr/>
            </a:pPr>
            <a:fld id="{A9BE1DDC-285F-4D3E-B3A5-D383460F9EF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21766" rtl="0" eaLnBrk="0" fontAlgn="base" hangingPunct="0">
        <a:spcBef>
          <a:spcPct val="0"/>
        </a:spcBef>
        <a:spcAft>
          <a:spcPct val="0"/>
        </a:spcAft>
        <a:defRPr sz="19845">
          <a:solidFill>
            <a:schemeClr val="tx2"/>
          </a:solidFill>
          <a:latin typeface="+mj-lt"/>
          <a:ea typeface="+mj-ea"/>
          <a:cs typeface="+mj-cs"/>
        </a:defRPr>
      </a:lvl1pPr>
      <a:lvl2pPr algn="ctr" defTabSz="4121766" rtl="0" eaLnBrk="0" fontAlgn="base" hangingPunct="0">
        <a:spcBef>
          <a:spcPct val="0"/>
        </a:spcBef>
        <a:spcAft>
          <a:spcPct val="0"/>
        </a:spcAft>
        <a:defRPr sz="19845">
          <a:solidFill>
            <a:schemeClr val="tx2"/>
          </a:solidFill>
          <a:latin typeface="Times New Roman" pitchFamily="-124" charset="0"/>
        </a:defRPr>
      </a:lvl2pPr>
      <a:lvl3pPr algn="ctr" defTabSz="4121766" rtl="0" eaLnBrk="0" fontAlgn="base" hangingPunct="0">
        <a:spcBef>
          <a:spcPct val="0"/>
        </a:spcBef>
        <a:spcAft>
          <a:spcPct val="0"/>
        </a:spcAft>
        <a:defRPr sz="19845">
          <a:solidFill>
            <a:schemeClr val="tx2"/>
          </a:solidFill>
          <a:latin typeface="Times New Roman" pitchFamily="-124" charset="0"/>
        </a:defRPr>
      </a:lvl3pPr>
      <a:lvl4pPr algn="ctr" defTabSz="4121766" rtl="0" eaLnBrk="0" fontAlgn="base" hangingPunct="0">
        <a:spcBef>
          <a:spcPct val="0"/>
        </a:spcBef>
        <a:spcAft>
          <a:spcPct val="0"/>
        </a:spcAft>
        <a:defRPr sz="19845">
          <a:solidFill>
            <a:schemeClr val="tx2"/>
          </a:solidFill>
          <a:latin typeface="Times New Roman" pitchFamily="-124" charset="0"/>
        </a:defRPr>
      </a:lvl4pPr>
      <a:lvl5pPr algn="ctr" defTabSz="4121766" rtl="0" eaLnBrk="0" fontAlgn="base" hangingPunct="0">
        <a:spcBef>
          <a:spcPct val="0"/>
        </a:spcBef>
        <a:spcAft>
          <a:spcPct val="0"/>
        </a:spcAft>
        <a:defRPr sz="19845">
          <a:solidFill>
            <a:schemeClr val="tx2"/>
          </a:solidFill>
          <a:latin typeface="Times New Roman" pitchFamily="-124" charset="0"/>
        </a:defRPr>
      </a:lvl5pPr>
      <a:lvl6pPr marL="360045" algn="ctr" defTabSz="4121766" rtl="0" eaLnBrk="0" fontAlgn="base" hangingPunct="0">
        <a:spcBef>
          <a:spcPct val="0"/>
        </a:spcBef>
        <a:spcAft>
          <a:spcPct val="0"/>
        </a:spcAft>
        <a:defRPr sz="19845">
          <a:solidFill>
            <a:schemeClr val="tx2"/>
          </a:solidFill>
          <a:latin typeface="Times New Roman" pitchFamily="-124" charset="0"/>
        </a:defRPr>
      </a:lvl6pPr>
      <a:lvl7pPr marL="720090" algn="ctr" defTabSz="4121766" rtl="0" eaLnBrk="0" fontAlgn="base" hangingPunct="0">
        <a:spcBef>
          <a:spcPct val="0"/>
        </a:spcBef>
        <a:spcAft>
          <a:spcPct val="0"/>
        </a:spcAft>
        <a:defRPr sz="19845">
          <a:solidFill>
            <a:schemeClr val="tx2"/>
          </a:solidFill>
          <a:latin typeface="Times New Roman" pitchFamily="-124" charset="0"/>
        </a:defRPr>
      </a:lvl7pPr>
      <a:lvl8pPr marL="1080135" algn="ctr" defTabSz="4121766" rtl="0" eaLnBrk="0" fontAlgn="base" hangingPunct="0">
        <a:spcBef>
          <a:spcPct val="0"/>
        </a:spcBef>
        <a:spcAft>
          <a:spcPct val="0"/>
        </a:spcAft>
        <a:defRPr sz="19845">
          <a:solidFill>
            <a:schemeClr val="tx2"/>
          </a:solidFill>
          <a:latin typeface="Times New Roman" pitchFamily="-124" charset="0"/>
        </a:defRPr>
      </a:lvl8pPr>
      <a:lvl9pPr marL="1440180" algn="ctr" defTabSz="4121766" rtl="0" eaLnBrk="0" fontAlgn="base" hangingPunct="0">
        <a:spcBef>
          <a:spcPct val="0"/>
        </a:spcBef>
        <a:spcAft>
          <a:spcPct val="0"/>
        </a:spcAft>
        <a:defRPr sz="19845">
          <a:solidFill>
            <a:schemeClr val="tx2"/>
          </a:solidFill>
          <a:latin typeface="Times New Roman" pitchFamily="-124" charset="0"/>
        </a:defRPr>
      </a:lvl9pPr>
    </p:titleStyle>
    <p:bodyStyle>
      <a:lvl1pPr marL="1542693" indent="-1542693" algn="l" defTabSz="4121766" rtl="0" eaLnBrk="0" fontAlgn="base" hangingPunct="0">
        <a:spcBef>
          <a:spcPct val="20000"/>
        </a:spcBef>
        <a:spcAft>
          <a:spcPct val="0"/>
        </a:spcAft>
        <a:buChar char="•"/>
        <a:defRPr sz="14254">
          <a:solidFill>
            <a:schemeClr val="tx1"/>
          </a:solidFill>
          <a:latin typeface="+mn-lt"/>
          <a:ea typeface="+mn-ea"/>
          <a:cs typeface="+mn-cs"/>
        </a:defRPr>
      </a:lvl1pPr>
      <a:lvl2pPr marL="3346669" indent="-1282660" algn="l" defTabSz="4121766" rtl="0" eaLnBrk="0" fontAlgn="base" hangingPunct="0">
        <a:spcBef>
          <a:spcPct val="20000"/>
        </a:spcBef>
        <a:spcAft>
          <a:spcPct val="0"/>
        </a:spcAft>
        <a:buChar char="–"/>
        <a:defRPr sz="12521">
          <a:solidFill>
            <a:schemeClr val="tx1"/>
          </a:solidFill>
          <a:latin typeface="+mn-lt"/>
        </a:defRPr>
      </a:lvl2pPr>
      <a:lvl3pPr marL="5150644" indent="-1028879" algn="l" defTabSz="4121766" rtl="0" eaLnBrk="0" fontAlgn="base" hangingPunct="0">
        <a:spcBef>
          <a:spcPct val="20000"/>
        </a:spcBef>
        <a:spcAft>
          <a:spcPct val="0"/>
        </a:spcAft>
        <a:buChar char="•"/>
        <a:defRPr sz="10789">
          <a:solidFill>
            <a:schemeClr val="tx1"/>
          </a:solidFill>
          <a:latin typeface="+mn-lt"/>
        </a:defRPr>
      </a:lvl3pPr>
      <a:lvl4pPr marL="7207151" indent="-1021378" algn="l" defTabSz="4121766" rtl="0" eaLnBrk="0" fontAlgn="base" hangingPunct="0">
        <a:spcBef>
          <a:spcPct val="20000"/>
        </a:spcBef>
        <a:spcAft>
          <a:spcPct val="0"/>
        </a:spcAft>
        <a:buChar char="–"/>
        <a:defRPr sz="9056">
          <a:solidFill>
            <a:schemeClr val="tx1"/>
          </a:solidFill>
          <a:latin typeface="+mn-lt"/>
        </a:defRPr>
      </a:lvl4pPr>
      <a:lvl5pPr marL="9264908" indent="-1028879" algn="l" defTabSz="4121766" rtl="0" eaLnBrk="0" fontAlgn="base" hangingPunct="0">
        <a:spcBef>
          <a:spcPct val="20000"/>
        </a:spcBef>
        <a:spcAft>
          <a:spcPct val="0"/>
        </a:spcAft>
        <a:buChar char="»"/>
        <a:defRPr sz="9056">
          <a:solidFill>
            <a:schemeClr val="tx1"/>
          </a:solidFill>
          <a:latin typeface="+mn-lt"/>
        </a:defRPr>
      </a:lvl5pPr>
      <a:lvl6pPr marL="9624953" indent="-1028879" algn="l" defTabSz="4121766" rtl="0" eaLnBrk="0" fontAlgn="base" hangingPunct="0">
        <a:spcBef>
          <a:spcPct val="20000"/>
        </a:spcBef>
        <a:spcAft>
          <a:spcPct val="0"/>
        </a:spcAft>
        <a:buChar char="»"/>
        <a:defRPr sz="9056">
          <a:solidFill>
            <a:schemeClr val="tx1"/>
          </a:solidFill>
          <a:latin typeface="+mn-lt"/>
        </a:defRPr>
      </a:lvl6pPr>
      <a:lvl7pPr marL="9984998" indent="-1028879" algn="l" defTabSz="4121766" rtl="0" eaLnBrk="0" fontAlgn="base" hangingPunct="0">
        <a:spcBef>
          <a:spcPct val="20000"/>
        </a:spcBef>
        <a:spcAft>
          <a:spcPct val="0"/>
        </a:spcAft>
        <a:buChar char="»"/>
        <a:defRPr sz="9056">
          <a:solidFill>
            <a:schemeClr val="tx1"/>
          </a:solidFill>
          <a:latin typeface="+mn-lt"/>
        </a:defRPr>
      </a:lvl7pPr>
      <a:lvl8pPr marL="10345043" indent="-1028879" algn="l" defTabSz="4121766" rtl="0" eaLnBrk="0" fontAlgn="base" hangingPunct="0">
        <a:spcBef>
          <a:spcPct val="20000"/>
        </a:spcBef>
        <a:spcAft>
          <a:spcPct val="0"/>
        </a:spcAft>
        <a:buChar char="»"/>
        <a:defRPr sz="9056">
          <a:solidFill>
            <a:schemeClr val="tx1"/>
          </a:solidFill>
          <a:latin typeface="+mn-lt"/>
        </a:defRPr>
      </a:lvl8pPr>
      <a:lvl9pPr marL="10705088" indent="-1028879" algn="l" defTabSz="4121766" rtl="0" eaLnBrk="0" fontAlgn="base" hangingPunct="0">
        <a:spcBef>
          <a:spcPct val="20000"/>
        </a:spcBef>
        <a:spcAft>
          <a:spcPct val="0"/>
        </a:spcAft>
        <a:buChar char="»"/>
        <a:defRPr sz="9056">
          <a:solidFill>
            <a:schemeClr val="tx1"/>
          </a:solidFill>
          <a:latin typeface="+mn-lt"/>
        </a:defRPr>
      </a:lvl9pPr>
    </p:bodyStyle>
    <p:otherStyle>
      <a:defPPr>
        <a:defRPr lang="en-US"/>
      </a:defPPr>
      <a:lvl1pPr marL="0" algn="l" defTabSz="720090" rtl="0" eaLnBrk="1" latinLnBrk="0" hangingPunct="1">
        <a:defRPr sz="1418" kern="1200">
          <a:solidFill>
            <a:schemeClr val="tx1"/>
          </a:solidFill>
          <a:latin typeface="+mn-lt"/>
          <a:ea typeface="+mn-ea"/>
          <a:cs typeface="+mn-cs"/>
        </a:defRPr>
      </a:lvl1pPr>
      <a:lvl2pPr marL="360045" algn="l" defTabSz="720090" rtl="0" eaLnBrk="1" latinLnBrk="0" hangingPunct="1">
        <a:defRPr sz="1418" kern="1200">
          <a:solidFill>
            <a:schemeClr val="tx1"/>
          </a:solidFill>
          <a:latin typeface="+mn-lt"/>
          <a:ea typeface="+mn-ea"/>
          <a:cs typeface="+mn-cs"/>
        </a:defRPr>
      </a:lvl2pPr>
      <a:lvl3pPr marL="720090" algn="l" defTabSz="720090" rtl="0" eaLnBrk="1" latinLnBrk="0" hangingPunct="1">
        <a:defRPr sz="1418" kern="1200">
          <a:solidFill>
            <a:schemeClr val="tx1"/>
          </a:solidFill>
          <a:latin typeface="+mn-lt"/>
          <a:ea typeface="+mn-ea"/>
          <a:cs typeface="+mn-cs"/>
        </a:defRPr>
      </a:lvl3pPr>
      <a:lvl4pPr marL="1080135" algn="l" defTabSz="720090" rtl="0" eaLnBrk="1" latinLnBrk="0" hangingPunct="1">
        <a:defRPr sz="1418" kern="1200">
          <a:solidFill>
            <a:schemeClr val="tx1"/>
          </a:solidFill>
          <a:latin typeface="+mn-lt"/>
          <a:ea typeface="+mn-ea"/>
          <a:cs typeface="+mn-cs"/>
        </a:defRPr>
      </a:lvl4pPr>
      <a:lvl5pPr marL="1440180" algn="l" defTabSz="720090" rtl="0" eaLnBrk="1" latinLnBrk="0" hangingPunct="1">
        <a:defRPr sz="1418" kern="1200">
          <a:solidFill>
            <a:schemeClr val="tx1"/>
          </a:solidFill>
          <a:latin typeface="+mn-lt"/>
          <a:ea typeface="+mn-ea"/>
          <a:cs typeface="+mn-cs"/>
        </a:defRPr>
      </a:lvl5pPr>
      <a:lvl6pPr marL="1800225" algn="l" defTabSz="720090" rtl="0" eaLnBrk="1" latinLnBrk="0" hangingPunct="1">
        <a:defRPr sz="1418" kern="1200">
          <a:solidFill>
            <a:schemeClr val="tx1"/>
          </a:solidFill>
          <a:latin typeface="+mn-lt"/>
          <a:ea typeface="+mn-ea"/>
          <a:cs typeface="+mn-cs"/>
        </a:defRPr>
      </a:lvl6pPr>
      <a:lvl7pPr marL="2160270" algn="l" defTabSz="720090" rtl="0" eaLnBrk="1" latinLnBrk="0" hangingPunct="1">
        <a:defRPr sz="1418" kern="1200">
          <a:solidFill>
            <a:schemeClr val="tx1"/>
          </a:solidFill>
          <a:latin typeface="+mn-lt"/>
          <a:ea typeface="+mn-ea"/>
          <a:cs typeface="+mn-cs"/>
        </a:defRPr>
      </a:lvl7pPr>
      <a:lvl8pPr marL="2520315" algn="l" defTabSz="720090" rtl="0" eaLnBrk="1" latinLnBrk="0" hangingPunct="1">
        <a:defRPr sz="1418" kern="1200">
          <a:solidFill>
            <a:schemeClr val="tx1"/>
          </a:solidFill>
          <a:latin typeface="+mn-lt"/>
          <a:ea typeface="+mn-ea"/>
          <a:cs typeface="+mn-cs"/>
        </a:defRPr>
      </a:lvl8pPr>
      <a:lvl9pPr marL="2880360" algn="l" defTabSz="720090" rtl="0" eaLnBrk="1" latinLnBrk="0" hangingPunct="1">
        <a:defRPr sz="14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2.xml"/><Relationship Id="rId13" Type="http://schemas.openxmlformats.org/officeDocument/2006/relationships/customXml" Target="../ink/ink7.xml"/><Relationship Id="rId18" Type="http://schemas.openxmlformats.org/officeDocument/2006/relationships/customXml" Target="../ink/ink12.xml"/><Relationship Id="rId26" Type="http://schemas.openxmlformats.org/officeDocument/2006/relationships/image" Target="../media/image2.png"/><Relationship Id="rId3" Type="http://schemas.openxmlformats.org/officeDocument/2006/relationships/notesSlide" Target="../notesSlides/notesSlide1.xml"/><Relationship Id="rId21" Type="http://schemas.openxmlformats.org/officeDocument/2006/relationships/customXml" Target="../ink/ink15.xml"/><Relationship Id="rId7" Type="http://schemas.openxmlformats.org/officeDocument/2006/relationships/image" Target="../media/image1.png"/><Relationship Id="rId12" Type="http://schemas.openxmlformats.org/officeDocument/2006/relationships/customXml" Target="../ink/ink6.xml"/><Relationship Id="rId17" Type="http://schemas.openxmlformats.org/officeDocument/2006/relationships/customXml" Target="../ink/ink11.xml"/><Relationship Id="rId25" Type="http://schemas.openxmlformats.org/officeDocument/2006/relationships/customXml" Target="../ink/ink19.xml"/><Relationship Id="rId2" Type="http://schemas.openxmlformats.org/officeDocument/2006/relationships/slideLayout" Target="../slideLayouts/slideLayout7.xml"/><Relationship Id="rId16" Type="http://schemas.openxmlformats.org/officeDocument/2006/relationships/customXml" Target="../ink/ink10.xml"/><Relationship Id="rId20" Type="http://schemas.openxmlformats.org/officeDocument/2006/relationships/customXml" Target="../ink/ink14.xml"/><Relationship Id="rId29" Type="http://schemas.openxmlformats.org/officeDocument/2006/relationships/image" Target="../media/image5.emf"/><Relationship Id="rId1" Type="http://schemas.openxmlformats.org/officeDocument/2006/relationships/tags" Target="../tags/tag1.xml"/><Relationship Id="rId11" Type="http://schemas.openxmlformats.org/officeDocument/2006/relationships/customXml" Target="../ink/ink5.xml"/><Relationship Id="rId24" Type="http://schemas.openxmlformats.org/officeDocument/2006/relationships/customXml" Target="../ink/ink18.xml"/><Relationship Id="rId5" Type="http://schemas.openxmlformats.org/officeDocument/2006/relationships/customXml" Target="../ink/ink1.xml"/><Relationship Id="rId15" Type="http://schemas.openxmlformats.org/officeDocument/2006/relationships/customXml" Target="../ink/ink9.xml"/><Relationship Id="rId23" Type="http://schemas.openxmlformats.org/officeDocument/2006/relationships/customXml" Target="../ink/ink17.xml"/><Relationship Id="rId28" Type="http://schemas.openxmlformats.org/officeDocument/2006/relationships/image" Target="../media/image4.emf"/><Relationship Id="rId10" Type="http://schemas.openxmlformats.org/officeDocument/2006/relationships/customXml" Target="../ink/ink4.xml"/><Relationship Id="rId19" Type="http://schemas.openxmlformats.org/officeDocument/2006/relationships/customXml" Target="../ink/ink13.xml"/><Relationship Id="rId4" Type="http://schemas.microsoft.com/office/2018/10/relationships/comments" Target="../comments/modernComment_101_0.xml"/><Relationship Id="rId9" Type="http://schemas.openxmlformats.org/officeDocument/2006/relationships/customXml" Target="../ink/ink3.xml"/><Relationship Id="rId14" Type="http://schemas.openxmlformats.org/officeDocument/2006/relationships/customXml" Target="../ink/ink8.xml"/><Relationship Id="rId22" Type="http://schemas.openxmlformats.org/officeDocument/2006/relationships/customXml" Target="../ink/ink16.xml"/><Relationship Id="rId27" Type="http://schemas.openxmlformats.org/officeDocument/2006/relationships/image" Target="../media/image3.jpg"/><Relationship Id="rId30"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 Box 4605">
            <a:extLst>
              <a:ext uri="{FF2B5EF4-FFF2-40B4-BE49-F238E27FC236}">
                <a16:creationId xmlns:a16="http://schemas.microsoft.com/office/drawing/2014/main" id="{29E51F4A-00D9-451F-90B5-AD0A21C78693}"/>
              </a:ext>
            </a:extLst>
          </p:cNvPr>
          <p:cNvSpPr txBox="1">
            <a:spLocks noChangeArrowheads="1"/>
          </p:cNvSpPr>
          <p:nvPr/>
        </p:nvSpPr>
        <p:spPr bwMode="auto">
          <a:xfrm>
            <a:off x="256463" y="5358516"/>
            <a:ext cx="12664440" cy="1783080"/>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00" b="1" dirty="0">
                <a:solidFill>
                  <a:srgbClr val="FFFFFF"/>
                </a:solidFill>
                <a:latin typeface="Arial"/>
                <a:ea typeface="굴림"/>
                <a:cs typeface="Arial"/>
              </a:rPr>
              <a:t>Background</a:t>
            </a:r>
            <a:endParaRPr lang="en-US" altLang="ko-KR" sz="6720" b="1" dirty="0">
              <a:solidFill>
                <a:srgbClr val="FFFFFF"/>
              </a:solidFill>
              <a:latin typeface="Arial" panose="020B0604020202020204" pitchFamily="34" charset="0"/>
              <a:ea typeface="굴림" panose="020B0600000101010101" pitchFamily="34" charset="-127"/>
            </a:endParaRPr>
          </a:p>
        </p:txBody>
      </p:sp>
      <p:sp>
        <p:nvSpPr>
          <p:cNvPr id="10" name="Text Box 4607">
            <a:extLst>
              <a:ext uri="{FF2B5EF4-FFF2-40B4-BE49-F238E27FC236}">
                <a16:creationId xmlns:a16="http://schemas.microsoft.com/office/drawing/2014/main" id="{634DC8F5-E345-4ADB-B48E-1F31421B0053}"/>
              </a:ext>
            </a:extLst>
          </p:cNvPr>
          <p:cNvSpPr txBox="1">
            <a:spLocks noChangeArrowheads="1"/>
          </p:cNvSpPr>
          <p:nvPr/>
        </p:nvSpPr>
        <p:spPr bwMode="auto">
          <a:xfrm>
            <a:off x="274947" y="21931906"/>
            <a:ext cx="12664440" cy="1783080"/>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00" b="1" dirty="0">
                <a:solidFill>
                  <a:srgbClr val="FFFFFF"/>
                </a:solidFill>
                <a:latin typeface="Arial"/>
                <a:ea typeface="굴림"/>
                <a:cs typeface="Arial"/>
              </a:rPr>
              <a:t>Objectives</a:t>
            </a:r>
            <a:endParaRPr lang="en-US" altLang="ko-KR" sz="6700" b="1" dirty="0">
              <a:solidFill>
                <a:srgbClr val="FFFFFF"/>
              </a:solidFill>
              <a:latin typeface="Arial" panose="020B0604020202020204" pitchFamily="34" charset="0"/>
              <a:ea typeface="굴림" panose="020B0600000101010101" pitchFamily="34" charset="-127"/>
              <a:cs typeface="Arial"/>
            </a:endParaRPr>
          </a:p>
        </p:txBody>
      </p:sp>
      <p:sp>
        <p:nvSpPr>
          <p:cNvPr id="12" name="Text Box 4607">
            <a:extLst>
              <a:ext uri="{FF2B5EF4-FFF2-40B4-BE49-F238E27FC236}">
                <a16:creationId xmlns:a16="http://schemas.microsoft.com/office/drawing/2014/main" id="{D83FB904-192E-40FC-B8CE-1BD24E82E816}"/>
              </a:ext>
            </a:extLst>
          </p:cNvPr>
          <p:cNvSpPr txBox="1">
            <a:spLocks noChangeArrowheads="1"/>
          </p:cNvSpPr>
          <p:nvPr/>
        </p:nvSpPr>
        <p:spPr bwMode="auto">
          <a:xfrm>
            <a:off x="38195431" y="19728635"/>
            <a:ext cx="12664440" cy="1783080"/>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00" b="1" dirty="0">
                <a:solidFill>
                  <a:srgbClr val="FFFFFF"/>
                </a:solidFill>
                <a:latin typeface="Arial"/>
                <a:ea typeface="굴림"/>
                <a:cs typeface="Arial"/>
              </a:rPr>
              <a:t>Conclusions</a:t>
            </a:r>
            <a:endParaRPr lang="en-US" altLang="ko-KR" sz="6720" b="1" dirty="0">
              <a:solidFill>
                <a:srgbClr val="FFFFFF"/>
              </a:solidFill>
              <a:latin typeface="Arial" panose="020B0604020202020204" pitchFamily="34" charset="0"/>
              <a:ea typeface="굴림" panose="020B0600000101010101" pitchFamily="34" charset="-127"/>
            </a:endParaRPr>
          </a:p>
        </p:txBody>
      </p:sp>
      <p:sp>
        <p:nvSpPr>
          <p:cNvPr id="4" name="Rectangle 3">
            <a:extLst>
              <a:ext uri="{FF2B5EF4-FFF2-40B4-BE49-F238E27FC236}">
                <a16:creationId xmlns:a16="http://schemas.microsoft.com/office/drawing/2014/main" id="{E405A69D-F5D7-4118-B676-5D09CF0E6E46}"/>
              </a:ext>
            </a:extLst>
          </p:cNvPr>
          <p:cNvSpPr/>
          <p:nvPr/>
        </p:nvSpPr>
        <p:spPr>
          <a:xfrm>
            <a:off x="263539" y="23699938"/>
            <a:ext cx="12675847" cy="2431435"/>
          </a:xfrm>
          <a:prstGeom prst="rect">
            <a:avLst/>
          </a:prstGeom>
        </p:spPr>
        <p:txBody>
          <a:bodyPr wrap="square" lIns="91440" tIns="45720" rIns="91440" bIns="45720" anchor="t">
            <a:spAutoFit/>
          </a:bodyPr>
          <a:lstStyle/>
          <a:p>
            <a:pPr algn="just"/>
            <a:r>
              <a:rPr lang="en-US" sz="3800" dirty="0">
                <a:latin typeface="Calibri"/>
                <a:ea typeface="Calibri"/>
                <a:cs typeface="Times New Roman"/>
              </a:rPr>
              <a:t>To assess prior CKD screening history among high-risk Jamaican adults and determine the prevalence of CKD markers (i.e. albuminuria) and related risk factors to inform improvements in the CKD screening program.</a:t>
            </a:r>
          </a:p>
        </p:txBody>
      </p:sp>
      <p:sp>
        <p:nvSpPr>
          <p:cNvPr id="14" name="TextBox 13">
            <a:extLst>
              <a:ext uri="{FF2B5EF4-FFF2-40B4-BE49-F238E27FC236}">
                <a16:creationId xmlns:a16="http://schemas.microsoft.com/office/drawing/2014/main" id="{522610FB-8CC4-4241-A3FF-84F81A61B9EF}"/>
              </a:ext>
            </a:extLst>
          </p:cNvPr>
          <p:cNvSpPr txBox="1"/>
          <p:nvPr/>
        </p:nvSpPr>
        <p:spPr>
          <a:xfrm>
            <a:off x="38195431" y="21545791"/>
            <a:ext cx="12610161" cy="5940088"/>
          </a:xfrm>
          <a:prstGeom prst="rect">
            <a:avLst/>
          </a:prstGeom>
          <a:noFill/>
        </p:spPr>
        <p:txBody>
          <a:bodyPr wrap="square" lIns="91440" tIns="45720" rIns="91440" bIns="45720" rtlCol="0" anchor="t">
            <a:spAutoFit/>
          </a:bodyPr>
          <a:lstStyle/>
          <a:p>
            <a:pPr marL="571500" indent="-571500" algn="just">
              <a:buFont typeface="Arial"/>
              <a:buChar char="•"/>
            </a:pPr>
            <a:r>
              <a:rPr lang="en-US" sz="3800" dirty="0">
                <a:latin typeface="Calibri" panose="020F0502020204030204" pitchFamily="34" charset="0"/>
                <a:cs typeface="Calibri" panose="020F0502020204030204" pitchFamily="34" charset="0"/>
              </a:rPr>
              <a:t>Many high-risk Jamaican adults had never been screened for CKD. </a:t>
            </a:r>
          </a:p>
          <a:p>
            <a:pPr marL="571500" indent="-571500" algn="just">
              <a:buFont typeface="Arial"/>
              <a:buChar char="•"/>
            </a:pPr>
            <a:r>
              <a:rPr lang="en-US" sz="3800" dirty="0">
                <a:latin typeface="Calibri" panose="020F0502020204030204" pitchFamily="34" charset="0"/>
                <a:cs typeface="Calibri" panose="020F0502020204030204" pitchFamily="34" charset="0"/>
              </a:rPr>
              <a:t>A substantial proportion had albuminuria, highlighting a major gap in early detection and the need for routine screening, especially among urban residents at high risk. </a:t>
            </a:r>
          </a:p>
          <a:p>
            <a:pPr marL="571500" indent="-571500" algn="just">
              <a:buFont typeface="Arial"/>
              <a:buChar char="•"/>
            </a:pPr>
            <a:r>
              <a:rPr lang="en-US" sz="3800" dirty="0">
                <a:latin typeface="Calibri" panose="020F0502020204030204" pitchFamily="34" charset="0"/>
                <a:cs typeface="Calibri" panose="020F0502020204030204" pitchFamily="34" charset="0"/>
              </a:rPr>
              <a:t>Future initiatives should strengthen existing counseling with more intensive or innovative strategies to promote kidney-protective behaviors, focusing on blood pressure, weight, and diabetes management, and establish clear referral pathways for timely follow-up.</a:t>
            </a:r>
          </a:p>
        </p:txBody>
      </p:sp>
      <p:sp>
        <p:nvSpPr>
          <p:cNvPr id="23" name="Text Box 4607">
            <a:extLst>
              <a:ext uri="{FF2B5EF4-FFF2-40B4-BE49-F238E27FC236}">
                <a16:creationId xmlns:a16="http://schemas.microsoft.com/office/drawing/2014/main" id="{E84590FB-75E8-48C3-B608-C96459B22E4B}"/>
              </a:ext>
            </a:extLst>
          </p:cNvPr>
          <p:cNvSpPr txBox="1">
            <a:spLocks noChangeArrowheads="1"/>
          </p:cNvSpPr>
          <p:nvPr/>
        </p:nvSpPr>
        <p:spPr bwMode="auto">
          <a:xfrm>
            <a:off x="13666110" y="5398198"/>
            <a:ext cx="23731043" cy="1783080"/>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00" b="1">
                <a:solidFill>
                  <a:srgbClr val="FFFFFF"/>
                </a:solidFill>
                <a:latin typeface="Arial"/>
                <a:ea typeface="굴림"/>
                <a:cs typeface="Arial"/>
              </a:rPr>
              <a:t>Methods</a:t>
            </a:r>
            <a:endParaRPr lang="en-US" altLang="ko-KR" sz="6720" b="1">
              <a:solidFill>
                <a:srgbClr val="FFFFFF"/>
              </a:solidFill>
              <a:latin typeface="Arial" panose="020B0604020202020204" pitchFamily="34" charset="0"/>
              <a:ea typeface="굴림" panose="020B0600000101010101" pitchFamily="34" charset="-127"/>
            </a:endParaRPr>
          </a:p>
        </p:txBody>
      </p:sp>
      <mc:AlternateContent xmlns:mc="http://schemas.openxmlformats.org/markup-compatibility/2006" xmlns:p14="http://schemas.microsoft.com/office/powerpoint/2010/main">
        <mc:Choice Requires="p14">
          <p:contentPart p14:bwMode="auto" r:id="rId5">
            <p14:nvContentPartPr>
              <p14:cNvPr id="25" name="Ink 24">
                <a:extLst>
                  <a:ext uri="{FF2B5EF4-FFF2-40B4-BE49-F238E27FC236}">
                    <a16:creationId xmlns:a16="http://schemas.microsoft.com/office/drawing/2014/main" id="{77B876C2-DC8D-45CB-BBF0-409A0AD9D3DA}"/>
                  </a:ext>
                </a:extLst>
              </p14:cNvPr>
              <p14:cNvContentPartPr/>
              <p14:nvPr/>
            </p14:nvContentPartPr>
            <p14:xfrm>
              <a:off x="37892735" y="11905487"/>
              <a:ext cx="66675" cy="66675"/>
            </p14:xfrm>
          </p:contentPart>
        </mc:Choice>
        <mc:Fallback xmlns="">
          <p:pic>
            <p:nvPicPr>
              <p:cNvPr id="25" name="Ink 24">
                <a:extLst>
                  <a:ext uri="{FF2B5EF4-FFF2-40B4-BE49-F238E27FC236}">
                    <a16:creationId xmlns:a16="http://schemas.microsoft.com/office/drawing/2014/main" id="{77B876C2-DC8D-45CB-BBF0-409A0AD9D3DA}"/>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6" name="Ink 25">
                <a:extLst>
                  <a:ext uri="{FF2B5EF4-FFF2-40B4-BE49-F238E27FC236}">
                    <a16:creationId xmlns:a16="http://schemas.microsoft.com/office/drawing/2014/main" id="{D09F5EAE-8743-4E55-BDC5-55A213CEC295}"/>
                  </a:ext>
                </a:extLst>
              </p14:cNvPr>
              <p14:cNvContentPartPr/>
              <p14:nvPr/>
            </p14:nvContentPartPr>
            <p14:xfrm>
              <a:off x="37892735" y="11905487"/>
              <a:ext cx="66675" cy="66675"/>
            </p14:xfrm>
          </p:contentPart>
        </mc:Choice>
        <mc:Fallback xmlns="">
          <p:pic>
            <p:nvPicPr>
              <p:cNvPr id="26" name="Ink 25">
                <a:extLst>
                  <a:ext uri="{FF2B5EF4-FFF2-40B4-BE49-F238E27FC236}">
                    <a16:creationId xmlns:a16="http://schemas.microsoft.com/office/drawing/2014/main" id="{D09F5EAE-8743-4E55-BDC5-55A213CEC295}"/>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7" name="Ink 26">
                <a:extLst>
                  <a:ext uri="{FF2B5EF4-FFF2-40B4-BE49-F238E27FC236}">
                    <a16:creationId xmlns:a16="http://schemas.microsoft.com/office/drawing/2014/main" id="{3D830EA5-BCBF-4813-AA65-BB322A998A76}"/>
                  </a:ext>
                </a:extLst>
              </p14:cNvPr>
              <p14:cNvContentPartPr/>
              <p14:nvPr/>
            </p14:nvContentPartPr>
            <p14:xfrm>
              <a:off x="33412175" y="18946367"/>
              <a:ext cx="66675" cy="66675"/>
            </p14:xfrm>
          </p:contentPart>
        </mc:Choice>
        <mc:Fallback xmlns="">
          <p:pic>
            <p:nvPicPr>
              <p:cNvPr id="27" name="Ink 26">
                <a:extLst>
                  <a:ext uri="{FF2B5EF4-FFF2-40B4-BE49-F238E27FC236}">
                    <a16:creationId xmlns:a16="http://schemas.microsoft.com/office/drawing/2014/main" id="{3D830EA5-BCBF-4813-AA65-BB322A998A76}"/>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8" name="Ink 27">
                <a:extLst>
                  <a:ext uri="{FF2B5EF4-FFF2-40B4-BE49-F238E27FC236}">
                    <a16:creationId xmlns:a16="http://schemas.microsoft.com/office/drawing/2014/main" id="{5751B0F9-31A9-41D4-8B40-99F40A69D44D}"/>
                  </a:ext>
                </a:extLst>
              </p14:cNvPr>
              <p14:cNvContentPartPr/>
              <p14:nvPr/>
            </p14:nvContentPartPr>
            <p14:xfrm>
              <a:off x="34948367" y="13185647"/>
              <a:ext cx="66675" cy="66675"/>
            </p14:xfrm>
          </p:contentPart>
        </mc:Choice>
        <mc:Fallback xmlns="">
          <p:pic>
            <p:nvPicPr>
              <p:cNvPr id="28" name="Ink 27">
                <a:extLst>
                  <a:ext uri="{FF2B5EF4-FFF2-40B4-BE49-F238E27FC236}">
                    <a16:creationId xmlns:a16="http://schemas.microsoft.com/office/drawing/2014/main" id="{5751B0F9-31A9-41D4-8B40-99F40A69D44D}"/>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29" name="Ink 28">
                <a:extLst>
                  <a:ext uri="{FF2B5EF4-FFF2-40B4-BE49-F238E27FC236}">
                    <a16:creationId xmlns:a16="http://schemas.microsoft.com/office/drawing/2014/main" id="{CB59AC78-A9E8-47D2-968B-655273687F1A}"/>
                  </a:ext>
                </a:extLst>
              </p14:cNvPr>
              <p14:cNvContentPartPr/>
              <p14:nvPr/>
            </p14:nvContentPartPr>
            <p14:xfrm>
              <a:off x="30851855" y="20546567"/>
              <a:ext cx="66675" cy="66675"/>
            </p14:xfrm>
          </p:contentPart>
        </mc:Choice>
        <mc:Fallback xmlns="">
          <p:pic>
            <p:nvPicPr>
              <p:cNvPr id="29" name="Ink 28">
                <a:extLst>
                  <a:ext uri="{FF2B5EF4-FFF2-40B4-BE49-F238E27FC236}">
                    <a16:creationId xmlns:a16="http://schemas.microsoft.com/office/drawing/2014/main" id="{CB59AC78-A9E8-47D2-968B-655273687F1A}"/>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30" name="Ink 29">
                <a:extLst>
                  <a:ext uri="{FF2B5EF4-FFF2-40B4-BE49-F238E27FC236}">
                    <a16:creationId xmlns:a16="http://schemas.microsoft.com/office/drawing/2014/main" id="{48062F09-FD47-4467-A009-8B0B39268C58}"/>
                  </a:ext>
                </a:extLst>
              </p14:cNvPr>
              <p14:cNvContentPartPr/>
              <p14:nvPr/>
            </p14:nvContentPartPr>
            <p14:xfrm>
              <a:off x="35076383" y="12353543"/>
              <a:ext cx="66675" cy="66675"/>
            </p14:xfrm>
          </p:contentPart>
        </mc:Choice>
        <mc:Fallback xmlns="">
          <p:pic>
            <p:nvPicPr>
              <p:cNvPr id="30" name="Ink 29">
                <a:extLst>
                  <a:ext uri="{FF2B5EF4-FFF2-40B4-BE49-F238E27FC236}">
                    <a16:creationId xmlns:a16="http://schemas.microsoft.com/office/drawing/2014/main" id="{48062F09-FD47-4467-A009-8B0B39268C58}"/>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31" name="Ink 30">
                <a:extLst>
                  <a:ext uri="{FF2B5EF4-FFF2-40B4-BE49-F238E27FC236}">
                    <a16:creationId xmlns:a16="http://schemas.microsoft.com/office/drawing/2014/main" id="{608E82C2-4A04-4CD7-B000-ADCC38B03AD3}"/>
                  </a:ext>
                </a:extLst>
              </p14:cNvPr>
              <p14:cNvContentPartPr/>
              <p14:nvPr/>
            </p14:nvContentPartPr>
            <p14:xfrm>
              <a:off x="34052255" y="14529815"/>
              <a:ext cx="66675" cy="66675"/>
            </p14:xfrm>
          </p:contentPart>
        </mc:Choice>
        <mc:Fallback xmlns="">
          <p:pic>
            <p:nvPicPr>
              <p:cNvPr id="31" name="Ink 30">
                <a:extLst>
                  <a:ext uri="{FF2B5EF4-FFF2-40B4-BE49-F238E27FC236}">
                    <a16:creationId xmlns:a16="http://schemas.microsoft.com/office/drawing/2014/main" id="{608E82C2-4A04-4CD7-B000-ADCC38B03AD3}"/>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32" name="Ink 31">
                <a:extLst>
                  <a:ext uri="{FF2B5EF4-FFF2-40B4-BE49-F238E27FC236}">
                    <a16:creationId xmlns:a16="http://schemas.microsoft.com/office/drawing/2014/main" id="{E6A3C83F-049F-45D1-BB8D-0462C9799F3A}"/>
                  </a:ext>
                </a:extLst>
              </p14:cNvPr>
              <p14:cNvContentPartPr/>
              <p14:nvPr/>
            </p14:nvContentPartPr>
            <p14:xfrm>
              <a:off x="31555943" y="23426927"/>
              <a:ext cx="66675" cy="66675"/>
            </p14:xfrm>
          </p:contentPart>
        </mc:Choice>
        <mc:Fallback xmlns="">
          <p:pic>
            <p:nvPicPr>
              <p:cNvPr id="32" name="Ink 31">
                <a:extLst>
                  <a:ext uri="{FF2B5EF4-FFF2-40B4-BE49-F238E27FC236}">
                    <a16:creationId xmlns:a16="http://schemas.microsoft.com/office/drawing/2014/main" id="{E6A3C83F-049F-45D1-BB8D-0462C9799F3A}"/>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33" name="Ink 32">
                <a:extLst>
                  <a:ext uri="{FF2B5EF4-FFF2-40B4-BE49-F238E27FC236}">
                    <a16:creationId xmlns:a16="http://schemas.microsoft.com/office/drawing/2014/main" id="{43A9F2DC-4943-43A6-AD17-5C1D7ADD707A}"/>
                  </a:ext>
                </a:extLst>
              </p14:cNvPr>
              <p14:cNvContentPartPr/>
              <p14:nvPr/>
            </p14:nvContentPartPr>
            <p14:xfrm>
              <a:off x="31555943" y="23426927"/>
              <a:ext cx="66675" cy="66675"/>
            </p14:xfrm>
          </p:contentPart>
        </mc:Choice>
        <mc:Fallback xmlns="">
          <p:pic>
            <p:nvPicPr>
              <p:cNvPr id="33" name="Ink 32">
                <a:extLst>
                  <a:ext uri="{FF2B5EF4-FFF2-40B4-BE49-F238E27FC236}">
                    <a16:creationId xmlns:a16="http://schemas.microsoft.com/office/drawing/2014/main" id="{43A9F2DC-4943-43A6-AD17-5C1D7ADD707A}"/>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34" name="Ink 33">
                <a:extLst>
                  <a:ext uri="{FF2B5EF4-FFF2-40B4-BE49-F238E27FC236}">
                    <a16:creationId xmlns:a16="http://schemas.microsoft.com/office/drawing/2014/main" id="{EB855369-B9F7-448D-B4AD-6FCE73138027}"/>
                  </a:ext>
                </a:extLst>
              </p14:cNvPr>
              <p14:cNvContentPartPr/>
              <p14:nvPr/>
            </p14:nvContentPartPr>
            <p14:xfrm>
              <a:off x="31555943" y="23426927"/>
              <a:ext cx="66675" cy="66675"/>
            </p14:xfrm>
          </p:contentPart>
        </mc:Choice>
        <mc:Fallback xmlns="">
          <p:pic>
            <p:nvPicPr>
              <p:cNvPr id="34" name="Ink 33">
                <a:extLst>
                  <a:ext uri="{FF2B5EF4-FFF2-40B4-BE49-F238E27FC236}">
                    <a16:creationId xmlns:a16="http://schemas.microsoft.com/office/drawing/2014/main" id="{EB855369-B9F7-448D-B4AD-6FCE73138027}"/>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35" name="Ink 34">
                <a:extLst>
                  <a:ext uri="{FF2B5EF4-FFF2-40B4-BE49-F238E27FC236}">
                    <a16:creationId xmlns:a16="http://schemas.microsoft.com/office/drawing/2014/main" id="{7D00CB92-5949-4425-A2DD-F240B748850C}"/>
                  </a:ext>
                </a:extLst>
              </p14:cNvPr>
              <p14:cNvContentPartPr/>
              <p14:nvPr/>
            </p14:nvContentPartPr>
            <p14:xfrm>
              <a:off x="34820351" y="10817351"/>
              <a:ext cx="66675" cy="66675"/>
            </p14:xfrm>
          </p:contentPart>
        </mc:Choice>
        <mc:Fallback xmlns="">
          <p:pic>
            <p:nvPicPr>
              <p:cNvPr id="35" name="Ink 34">
                <a:extLst>
                  <a:ext uri="{FF2B5EF4-FFF2-40B4-BE49-F238E27FC236}">
                    <a16:creationId xmlns:a16="http://schemas.microsoft.com/office/drawing/2014/main" id="{7D00CB92-5949-4425-A2DD-F240B748850C}"/>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3" name="Ink 2">
                <a:extLst>
                  <a:ext uri="{FF2B5EF4-FFF2-40B4-BE49-F238E27FC236}">
                    <a16:creationId xmlns:a16="http://schemas.microsoft.com/office/drawing/2014/main" id="{0D867C52-963F-408A-9C33-F2F50B3646AF}"/>
                  </a:ext>
                </a:extLst>
              </p14:cNvPr>
              <p14:cNvContentPartPr/>
              <p14:nvPr/>
            </p14:nvContentPartPr>
            <p14:xfrm>
              <a:off x="30659831" y="13569695"/>
              <a:ext cx="66675" cy="66675"/>
            </p14:xfrm>
          </p:contentPart>
        </mc:Choice>
        <mc:Fallback xmlns="">
          <p:pic>
            <p:nvPicPr>
              <p:cNvPr id="3" name="Ink 2">
                <a:extLst>
                  <a:ext uri="{FF2B5EF4-FFF2-40B4-BE49-F238E27FC236}">
                    <a16:creationId xmlns:a16="http://schemas.microsoft.com/office/drawing/2014/main" id="{0D867C52-963F-408A-9C33-F2F50B3646AF}"/>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8" name="Ink 17">
                <a:extLst>
                  <a:ext uri="{FF2B5EF4-FFF2-40B4-BE49-F238E27FC236}">
                    <a16:creationId xmlns:a16="http://schemas.microsoft.com/office/drawing/2014/main" id="{C5E9A6DD-B3FB-475D-B188-0547AF01E5F6}"/>
                  </a:ext>
                </a:extLst>
              </p14:cNvPr>
              <p14:cNvContentPartPr/>
              <p14:nvPr/>
            </p14:nvContentPartPr>
            <p14:xfrm>
              <a:off x="-5760719" y="8257031"/>
              <a:ext cx="66675" cy="66675"/>
            </p14:xfrm>
          </p:contentPart>
        </mc:Choice>
        <mc:Fallback xmlns="">
          <p:pic>
            <p:nvPicPr>
              <p:cNvPr id="18" name="Ink 17">
                <a:extLst>
                  <a:ext uri="{FF2B5EF4-FFF2-40B4-BE49-F238E27FC236}">
                    <a16:creationId xmlns:a16="http://schemas.microsoft.com/office/drawing/2014/main" id="{C5E9A6DD-B3FB-475D-B188-0547AF01E5F6}"/>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21" name="Ink 20">
                <a:extLst>
                  <a:ext uri="{FF2B5EF4-FFF2-40B4-BE49-F238E27FC236}">
                    <a16:creationId xmlns:a16="http://schemas.microsoft.com/office/drawing/2014/main" id="{6798BD92-9F24-4917-BF56-9EA8B0AB22DD}"/>
                  </a:ext>
                </a:extLst>
              </p14:cNvPr>
              <p14:cNvContentPartPr/>
              <p14:nvPr/>
            </p14:nvContentPartPr>
            <p14:xfrm>
              <a:off x="8641079" y="12609575"/>
              <a:ext cx="66675" cy="66675"/>
            </p14:xfrm>
          </p:contentPart>
        </mc:Choice>
        <mc:Fallback xmlns="">
          <p:pic>
            <p:nvPicPr>
              <p:cNvPr id="21" name="Ink 20">
                <a:extLst>
                  <a:ext uri="{FF2B5EF4-FFF2-40B4-BE49-F238E27FC236}">
                    <a16:creationId xmlns:a16="http://schemas.microsoft.com/office/drawing/2014/main" id="{6798BD92-9F24-4917-BF56-9EA8B0AB22DD}"/>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22" name="Ink 21">
                <a:extLst>
                  <a:ext uri="{FF2B5EF4-FFF2-40B4-BE49-F238E27FC236}">
                    <a16:creationId xmlns:a16="http://schemas.microsoft.com/office/drawing/2014/main" id="{86C66244-4E8F-4DCE-B578-8546A5E3E6D2}"/>
                  </a:ext>
                </a:extLst>
              </p14:cNvPr>
              <p14:cNvContentPartPr/>
              <p14:nvPr/>
            </p14:nvContentPartPr>
            <p14:xfrm>
              <a:off x="47749967" y="21442679"/>
              <a:ext cx="66675" cy="66675"/>
            </p14:xfrm>
          </p:contentPart>
        </mc:Choice>
        <mc:Fallback xmlns="">
          <p:pic>
            <p:nvPicPr>
              <p:cNvPr id="22" name="Ink 21">
                <a:extLst>
                  <a:ext uri="{FF2B5EF4-FFF2-40B4-BE49-F238E27FC236}">
                    <a16:creationId xmlns:a16="http://schemas.microsoft.com/office/drawing/2014/main" id="{86C66244-4E8F-4DCE-B578-8546A5E3E6D2}"/>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24" name="Ink 23">
                <a:extLst>
                  <a:ext uri="{FF2B5EF4-FFF2-40B4-BE49-F238E27FC236}">
                    <a16:creationId xmlns:a16="http://schemas.microsoft.com/office/drawing/2014/main" id="{829DE5FA-8010-4CAC-A120-A22D65CF96C6}"/>
                  </a:ext>
                </a:extLst>
              </p14:cNvPr>
              <p14:cNvContentPartPr/>
              <p14:nvPr/>
            </p14:nvContentPartPr>
            <p14:xfrm>
              <a:off x="53574695" y="21634703"/>
              <a:ext cx="66675" cy="66675"/>
            </p14:xfrm>
          </p:contentPart>
        </mc:Choice>
        <mc:Fallback xmlns="">
          <p:pic>
            <p:nvPicPr>
              <p:cNvPr id="24" name="Ink 23">
                <a:extLst>
                  <a:ext uri="{FF2B5EF4-FFF2-40B4-BE49-F238E27FC236}">
                    <a16:creationId xmlns:a16="http://schemas.microsoft.com/office/drawing/2014/main" id="{829DE5FA-8010-4CAC-A120-A22D65CF96C6}"/>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36" name="Ink 35">
                <a:extLst>
                  <a:ext uri="{FF2B5EF4-FFF2-40B4-BE49-F238E27FC236}">
                    <a16:creationId xmlns:a16="http://schemas.microsoft.com/office/drawing/2014/main" id="{CD7EF895-E616-4060-B39F-15992890C00B}"/>
                  </a:ext>
                </a:extLst>
              </p14:cNvPr>
              <p14:cNvContentPartPr/>
              <p14:nvPr/>
            </p14:nvContentPartPr>
            <p14:xfrm>
              <a:off x="-3712463" y="11073383"/>
              <a:ext cx="66675" cy="66675"/>
            </p14:xfrm>
          </p:contentPart>
        </mc:Choice>
        <mc:Fallback xmlns="">
          <p:pic>
            <p:nvPicPr>
              <p:cNvPr id="36" name="Ink 35">
                <a:extLst>
                  <a:ext uri="{FF2B5EF4-FFF2-40B4-BE49-F238E27FC236}">
                    <a16:creationId xmlns:a16="http://schemas.microsoft.com/office/drawing/2014/main" id="{CD7EF895-E616-4060-B39F-15992890C00B}"/>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38" name="Ink 37">
                <a:extLst>
                  <a:ext uri="{FF2B5EF4-FFF2-40B4-BE49-F238E27FC236}">
                    <a16:creationId xmlns:a16="http://schemas.microsoft.com/office/drawing/2014/main" id="{AAC7C275-61A0-405F-BB21-54236A34BC89}"/>
                  </a:ext>
                </a:extLst>
              </p14:cNvPr>
              <p14:cNvContentPartPr/>
              <p14:nvPr/>
            </p14:nvContentPartPr>
            <p14:xfrm>
              <a:off x="32580071" y="10497311"/>
              <a:ext cx="66675" cy="66675"/>
            </p14:xfrm>
          </p:contentPart>
        </mc:Choice>
        <mc:Fallback xmlns="">
          <p:pic>
            <p:nvPicPr>
              <p:cNvPr id="38" name="Ink 37">
                <a:extLst>
                  <a:ext uri="{FF2B5EF4-FFF2-40B4-BE49-F238E27FC236}">
                    <a16:creationId xmlns:a16="http://schemas.microsoft.com/office/drawing/2014/main" id="{AAC7C275-61A0-405F-BB21-54236A34BC89}"/>
                  </a:ext>
                </a:extLst>
              </p:cNvPr>
              <p:cNvPicPr/>
              <p:nvPr/>
            </p:nvPicPr>
            <p:blipFill>
              <a:blip r:embed="rId7"/>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39" name="Ink 38">
                <a:extLst>
                  <a:ext uri="{FF2B5EF4-FFF2-40B4-BE49-F238E27FC236}">
                    <a16:creationId xmlns:a16="http://schemas.microsoft.com/office/drawing/2014/main" id="{3E859D83-EBA3-4AF5-AD37-B1ABED37A8B4}"/>
                  </a:ext>
                </a:extLst>
              </p14:cNvPr>
              <p14:cNvContentPartPr/>
              <p14:nvPr/>
            </p14:nvContentPartPr>
            <p14:xfrm>
              <a:off x="32132015" y="22018751"/>
              <a:ext cx="66675" cy="66675"/>
            </p14:xfrm>
          </p:contentPart>
        </mc:Choice>
        <mc:Fallback xmlns="">
          <p:pic>
            <p:nvPicPr>
              <p:cNvPr id="39" name="Ink 38">
                <a:extLst>
                  <a:ext uri="{FF2B5EF4-FFF2-40B4-BE49-F238E27FC236}">
                    <a16:creationId xmlns:a16="http://schemas.microsoft.com/office/drawing/2014/main" id="{3E859D83-EBA3-4AF5-AD37-B1ABED37A8B4}"/>
                  </a:ext>
                </a:extLst>
              </p:cNvPr>
              <p:cNvPicPr/>
              <p:nvPr/>
            </p:nvPicPr>
            <p:blipFill>
              <a:blip r:embed="rId7"/>
              <a:stretch>
                <a:fillRect/>
              </a:stretch>
            </p:blipFill>
            <p:spPr>
              <a:xfrm>
                <a:off x="-2147483648" y="-2147483648"/>
                <a:ext cx="0" cy="0"/>
              </a:xfrm>
              <a:prstGeom prst="rect">
                <a:avLst/>
              </a:prstGeom>
            </p:spPr>
          </p:pic>
        </mc:Fallback>
      </mc:AlternateContent>
      <p:sp>
        <p:nvSpPr>
          <p:cNvPr id="44" name="Text Box 4607">
            <a:extLst>
              <a:ext uri="{FF2B5EF4-FFF2-40B4-BE49-F238E27FC236}">
                <a16:creationId xmlns:a16="http://schemas.microsoft.com/office/drawing/2014/main" id="{E84590FB-75E8-48C3-B608-C96459B22E4B}"/>
              </a:ext>
            </a:extLst>
          </p:cNvPr>
          <p:cNvSpPr txBox="1">
            <a:spLocks noChangeArrowheads="1"/>
          </p:cNvSpPr>
          <p:nvPr/>
        </p:nvSpPr>
        <p:spPr bwMode="auto">
          <a:xfrm>
            <a:off x="38141152" y="5381702"/>
            <a:ext cx="12665390" cy="1786443"/>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00" b="1" dirty="0">
                <a:solidFill>
                  <a:srgbClr val="FFFFFF"/>
                </a:solidFill>
                <a:latin typeface="Arial"/>
                <a:ea typeface="굴림"/>
                <a:cs typeface="Arial"/>
              </a:rPr>
              <a:t>Results</a:t>
            </a:r>
          </a:p>
        </p:txBody>
      </p:sp>
      <p:sp>
        <p:nvSpPr>
          <p:cNvPr id="41" name="Rectangle 2">
            <a:extLst>
              <a:ext uri="{FF2B5EF4-FFF2-40B4-BE49-F238E27FC236}">
                <a16:creationId xmlns:a16="http://schemas.microsoft.com/office/drawing/2014/main" id="{D5530633-EDE5-400A-B6C8-9D11D914B994}"/>
              </a:ext>
            </a:extLst>
          </p:cNvPr>
          <p:cNvSpPr>
            <a:spLocks noChangeArrowheads="1"/>
          </p:cNvSpPr>
          <p:nvPr/>
        </p:nvSpPr>
        <p:spPr bwMode="auto">
          <a:xfrm>
            <a:off x="-52663" y="-192483"/>
            <a:ext cx="51259063" cy="5326492"/>
          </a:xfrm>
          <a:prstGeom prst="rect">
            <a:avLst/>
          </a:prstGeom>
          <a:gradFill rotWithShape="1">
            <a:gsLst>
              <a:gs pos="0">
                <a:srgbClr val="A00000"/>
              </a:gs>
              <a:gs pos="50000">
                <a:srgbClr val="E60000"/>
              </a:gs>
              <a:gs pos="100000">
                <a:srgbClr val="FF0000"/>
              </a:gs>
            </a:gsLst>
            <a:lin ang="16200000" scaled="1"/>
          </a:gradFill>
          <a:ln w="76200">
            <a:solidFill>
              <a:schemeClr val="tx1"/>
            </a:solidFill>
            <a:miter lim="800000"/>
            <a:headEnd/>
            <a:tailEnd/>
          </a:ln>
        </p:spPr>
        <p:txBody>
          <a:bodyPr wrap="none" anchor="ctr"/>
          <a:lstStyle/>
          <a:p>
            <a:pPr algn="ctr"/>
            <a:endParaRPr lang="en-US" sz="1890">
              <a:latin typeface="Times" pitchFamily="-124" charset="0"/>
            </a:endParaRPr>
          </a:p>
        </p:txBody>
      </p:sp>
      <p:sp>
        <p:nvSpPr>
          <p:cNvPr id="42" name="Rectangle 28">
            <a:extLst>
              <a:ext uri="{FF2B5EF4-FFF2-40B4-BE49-F238E27FC236}">
                <a16:creationId xmlns:a16="http://schemas.microsoft.com/office/drawing/2014/main" id="{B8C5FEDE-6D25-4026-9CB2-DC8993390408}"/>
              </a:ext>
            </a:extLst>
          </p:cNvPr>
          <p:cNvSpPr>
            <a:spLocks noChangeArrowheads="1"/>
          </p:cNvSpPr>
          <p:nvPr/>
        </p:nvSpPr>
        <p:spPr bwMode="auto">
          <a:xfrm>
            <a:off x="40110332" y="-138239"/>
            <a:ext cx="11096068" cy="5287514"/>
          </a:xfrm>
          <a:prstGeom prst="rect">
            <a:avLst/>
          </a:prstGeom>
          <a:solidFill>
            <a:schemeClr val="tx1"/>
          </a:solidFill>
          <a:ln w="38100">
            <a:noFill/>
            <a:miter lim="800000"/>
            <a:headEnd/>
            <a:tailEnd/>
          </a:ln>
        </p:spPr>
        <p:txBody>
          <a:bodyPr wrap="none" anchor="ctr"/>
          <a:lstStyle/>
          <a:p>
            <a:pPr algn="r">
              <a:defRPr/>
            </a:pPr>
            <a:endParaRPr lang="en-US" sz="5513" cap="small">
              <a:solidFill>
                <a:schemeClr val="bg1"/>
              </a:solidFill>
              <a:latin typeface="+mj-lt"/>
              <a:cs typeface="Arial" pitchFamily="34" charset="0"/>
            </a:endParaRPr>
          </a:p>
        </p:txBody>
      </p:sp>
      <p:sp>
        <p:nvSpPr>
          <p:cNvPr id="43" name="TextBox 14">
            <a:extLst>
              <a:ext uri="{FF2B5EF4-FFF2-40B4-BE49-F238E27FC236}">
                <a16:creationId xmlns:a16="http://schemas.microsoft.com/office/drawing/2014/main" id="{F7A0E9A9-C0DF-4186-B4FC-4E6F836F6597}"/>
              </a:ext>
            </a:extLst>
          </p:cNvPr>
          <p:cNvSpPr txBox="1">
            <a:spLocks noChangeArrowheads="1"/>
          </p:cNvSpPr>
          <p:nvPr/>
        </p:nvSpPr>
        <p:spPr bwMode="auto">
          <a:xfrm>
            <a:off x="7177876" y="-4198"/>
            <a:ext cx="37646315" cy="4171139"/>
          </a:xfrm>
          <a:prstGeom prst="rect">
            <a:avLst/>
          </a:prstGeom>
          <a:noFill/>
          <a:ln w="9525">
            <a:noFill/>
            <a:miter lim="800000"/>
            <a:headEnd/>
            <a:tailEnd/>
          </a:ln>
        </p:spPr>
        <p:txBody>
          <a:bodyPr wrap="square" lIns="91440" tIns="45720" rIns="91440" bIns="45720" anchor="t">
            <a:spAutoFit/>
          </a:bodyPr>
          <a:lstStyle/>
          <a:p>
            <a:pPr algn="ctr"/>
            <a:r>
              <a:rPr lang="en-US" sz="9600" b="1" dirty="0">
                <a:latin typeface="Calibri"/>
                <a:ea typeface="Calibri"/>
                <a:cs typeface="Calibri"/>
              </a:rPr>
              <a:t>Early Detection of Chronic Kidney Disease in </a:t>
            </a:r>
          </a:p>
          <a:p>
            <a:pPr algn="ctr"/>
            <a:r>
              <a:rPr lang="en-US" sz="9600" b="1" dirty="0">
                <a:latin typeface="Calibri"/>
                <a:ea typeface="Calibri"/>
                <a:cs typeface="Calibri"/>
              </a:rPr>
              <a:t>High-Risk Jamaican Communities</a:t>
            </a:r>
            <a:endParaRPr lang="en-US" sz="9600" b="1" dirty="0">
              <a:latin typeface="Calibri"/>
              <a:ea typeface="Calibri"/>
              <a:cs typeface="Times New Roman"/>
            </a:endParaRPr>
          </a:p>
          <a:p>
            <a:pPr algn="ctr"/>
            <a:endParaRPr lang="en-US" sz="6600" b="1" dirty="0">
              <a:solidFill>
                <a:schemeClr val="bg1"/>
              </a:solidFill>
              <a:latin typeface="Calibri"/>
              <a:ea typeface="Calibri"/>
              <a:cs typeface="Calibri"/>
            </a:endParaRPr>
          </a:p>
        </p:txBody>
      </p:sp>
      <p:sp>
        <p:nvSpPr>
          <p:cNvPr id="45" name="TextBox 44">
            <a:extLst>
              <a:ext uri="{FF2B5EF4-FFF2-40B4-BE49-F238E27FC236}">
                <a16:creationId xmlns:a16="http://schemas.microsoft.com/office/drawing/2014/main" id="{BFFA6DA6-95C2-4EE5-9B63-74A4EF3DABE8}"/>
              </a:ext>
            </a:extLst>
          </p:cNvPr>
          <p:cNvSpPr txBox="1"/>
          <p:nvPr/>
        </p:nvSpPr>
        <p:spPr>
          <a:xfrm>
            <a:off x="39521252" y="2515442"/>
            <a:ext cx="12599689" cy="2585323"/>
          </a:xfrm>
          <a:prstGeom prst="rect">
            <a:avLst/>
          </a:prstGeom>
          <a:noFill/>
        </p:spPr>
        <p:txBody>
          <a:bodyPr wrap="square" lIns="91440" tIns="45720" rIns="91440" bIns="45720" rtlCol="0" anchor="t">
            <a:spAutoFit/>
          </a:bodyPr>
          <a:lstStyle/>
          <a:p>
            <a:pPr algn="ctr"/>
            <a:br>
              <a:rPr lang="en-US" sz="6600" cap="small" dirty="0">
                <a:latin typeface="Calibri" panose="020F0502020204030204" pitchFamily="34" charset="0"/>
                <a:cs typeface="Calibri" panose="020F0502020204030204" pitchFamily="34" charset="0"/>
              </a:rPr>
            </a:br>
            <a:r>
              <a:rPr lang="en-US" sz="9600" cap="small" dirty="0">
                <a:solidFill>
                  <a:schemeClr val="bg1"/>
                </a:solidFill>
                <a:latin typeface="Calibri"/>
                <a:cs typeface="Calibri"/>
              </a:rPr>
              <a:t>School of Pharmacy</a:t>
            </a:r>
            <a:endParaRPr lang="en-US" dirty="0">
              <a:solidFill>
                <a:schemeClr val="bg1"/>
              </a:solidFill>
            </a:endParaRPr>
          </a:p>
        </p:txBody>
      </p:sp>
      <p:pic>
        <p:nvPicPr>
          <p:cNvPr id="1026" name="Picture 2" descr="SIUE Marketing and Communications - Graphic Design - Wordmarks for Download">
            <a:extLst>
              <a:ext uri="{FF2B5EF4-FFF2-40B4-BE49-F238E27FC236}">
                <a16:creationId xmlns:a16="http://schemas.microsoft.com/office/drawing/2014/main" id="{9D6D906D-2204-9DF5-2BA5-7F634768ED96}"/>
              </a:ext>
            </a:extLst>
          </p:cNvPr>
          <p:cNvPicPr>
            <a:picLocks noChangeAspect="1" noChangeArrowheads="1"/>
          </p:cNvPicPr>
          <p:nvPr/>
        </p:nvPicPr>
        <p:blipFill rotWithShape="1">
          <a:blip r:embed="rId26">
            <a:extLst>
              <a:ext uri="{28A0092B-C50C-407E-A947-70E740481C1C}">
                <a14:useLocalDpi xmlns:a14="http://schemas.microsoft.com/office/drawing/2010/main" val="0"/>
              </a:ext>
            </a:extLst>
          </a:blip>
          <a:srcRect l="16699" t="18898" r="16236" b="41223"/>
          <a:stretch/>
        </p:blipFill>
        <p:spPr bwMode="auto">
          <a:xfrm>
            <a:off x="41703021" y="349956"/>
            <a:ext cx="7984322" cy="3360247"/>
          </a:xfrm>
          <a:prstGeom prst="rect">
            <a:avLst/>
          </a:prstGeom>
          <a:noFill/>
          <a:extLst>
            <a:ext uri="{909E8E84-426E-40DD-AFC4-6F175D3DCCD1}">
              <a14:hiddenFill xmlns:a14="http://schemas.microsoft.com/office/drawing/2010/main">
                <a:solidFill>
                  <a:srgbClr val="FFFFFF"/>
                </a:solidFill>
              </a14:hiddenFill>
            </a:ext>
          </a:extLst>
        </p:spPr>
      </p:pic>
      <p:sp>
        <p:nvSpPr>
          <p:cNvPr id="58" name="Text Box 4607">
            <a:extLst>
              <a:ext uri="{FF2B5EF4-FFF2-40B4-BE49-F238E27FC236}">
                <a16:creationId xmlns:a16="http://schemas.microsoft.com/office/drawing/2014/main" id="{55AE7EA7-68CD-D4C9-4256-89AF87BC247B}"/>
              </a:ext>
            </a:extLst>
          </p:cNvPr>
          <p:cNvSpPr txBox="1">
            <a:spLocks noChangeArrowheads="1"/>
          </p:cNvSpPr>
          <p:nvPr/>
        </p:nvSpPr>
        <p:spPr bwMode="auto">
          <a:xfrm>
            <a:off x="38141152" y="12384572"/>
            <a:ext cx="12664440" cy="1783080"/>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00" b="1" dirty="0">
                <a:solidFill>
                  <a:srgbClr val="FFFFFF"/>
                </a:solidFill>
                <a:latin typeface="Arial"/>
                <a:ea typeface="굴림"/>
                <a:cs typeface="Arial"/>
              </a:rPr>
              <a:t>Limitations</a:t>
            </a:r>
            <a:endParaRPr lang="en-US" altLang="ko-KR" sz="6700" b="1" dirty="0">
              <a:solidFill>
                <a:srgbClr val="FFFFFF"/>
              </a:solidFill>
              <a:latin typeface="Arial" panose="020B0604020202020204" pitchFamily="34" charset="0"/>
              <a:ea typeface="굴림" panose="020B0600000101010101" pitchFamily="34" charset="-127"/>
              <a:cs typeface="Arial"/>
            </a:endParaRPr>
          </a:p>
        </p:txBody>
      </p:sp>
      <p:sp>
        <p:nvSpPr>
          <p:cNvPr id="1024" name="TextBox 1023">
            <a:extLst>
              <a:ext uri="{FF2B5EF4-FFF2-40B4-BE49-F238E27FC236}">
                <a16:creationId xmlns:a16="http://schemas.microsoft.com/office/drawing/2014/main" id="{23AA00DC-B897-7104-A7F9-39A579B99A53}"/>
              </a:ext>
            </a:extLst>
          </p:cNvPr>
          <p:cNvSpPr txBox="1"/>
          <p:nvPr/>
        </p:nvSpPr>
        <p:spPr>
          <a:xfrm>
            <a:off x="38195431" y="14204785"/>
            <a:ext cx="12610161" cy="5355312"/>
          </a:xfrm>
          <a:prstGeom prst="rect">
            <a:avLst/>
          </a:prstGeom>
          <a:noFill/>
        </p:spPr>
        <p:txBody>
          <a:bodyPr wrap="square" lIns="91440" tIns="45720" rIns="91440" bIns="45720" rtlCol="0" anchor="t">
            <a:spAutoFit/>
          </a:bodyPr>
          <a:lstStyle/>
          <a:p>
            <a:pPr marL="685800" indent="-685800" algn="just">
              <a:buFont typeface="Arial" panose="020B0604020202020204" pitchFamily="34" charset="0"/>
              <a:buChar char="•"/>
            </a:pPr>
            <a:r>
              <a:rPr lang="en-US" sz="3800" dirty="0">
                <a:latin typeface="Calibri"/>
                <a:ea typeface="Calibri"/>
                <a:cs typeface="Calibri"/>
              </a:rPr>
              <a:t>Self-reported health information: Data on medical history and prior CKD screening relied on participant self-report; may introduce recall bias.</a:t>
            </a:r>
          </a:p>
          <a:p>
            <a:pPr marL="685800" indent="-685800" algn="just">
              <a:buFont typeface="Arial" panose="020B0604020202020204" pitchFamily="34" charset="0"/>
              <a:buChar char="•"/>
            </a:pPr>
            <a:r>
              <a:rPr lang="en-US" sz="3800" dirty="0">
                <a:latin typeface="Calibri"/>
                <a:ea typeface="Calibri"/>
                <a:cs typeface="Calibri"/>
              </a:rPr>
              <a:t>Restricted sample: Data collection was limited to adults presenting for dental services at two mission clinic locations; may not represent the broader Jamaican population.</a:t>
            </a:r>
          </a:p>
          <a:p>
            <a:pPr marL="685800" indent="-685800" algn="just">
              <a:buFont typeface="Arial" panose="020B0604020202020204" pitchFamily="34" charset="0"/>
              <a:buChar char="•"/>
            </a:pPr>
            <a:r>
              <a:rPr lang="en-US" sz="3800" dirty="0">
                <a:latin typeface="Calibri"/>
                <a:ea typeface="Calibri"/>
                <a:cs typeface="Calibri"/>
              </a:rPr>
              <a:t>Cross-sectional design: The study was not longitudinal; unable to assess CKD progression or long-term outcomes.</a:t>
            </a:r>
          </a:p>
        </p:txBody>
      </p:sp>
      <p:sp>
        <p:nvSpPr>
          <p:cNvPr id="7" name="TextBox 6">
            <a:extLst>
              <a:ext uri="{FF2B5EF4-FFF2-40B4-BE49-F238E27FC236}">
                <a16:creationId xmlns:a16="http://schemas.microsoft.com/office/drawing/2014/main" id="{95B7680A-1957-982C-FAEA-EFE060D9DAEA}"/>
              </a:ext>
            </a:extLst>
          </p:cNvPr>
          <p:cNvSpPr txBox="1"/>
          <p:nvPr/>
        </p:nvSpPr>
        <p:spPr>
          <a:xfrm>
            <a:off x="11123167" y="2983423"/>
            <a:ext cx="28940717"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6600" dirty="0">
                <a:solidFill>
                  <a:schemeClr val="bg1"/>
                </a:solidFill>
                <a:latin typeface="Calibri"/>
                <a:ea typeface="Calibri"/>
                <a:cs typeface="Calibri"/>
              </a:rPr>
              <a:t> Lauren Wells, PharmD Candidate; Holle Wagner, Student Pharmacist;</a:t>
            </a:r>
          </a:p>
          <a:p>
            <a:pPr algn="ctr"/>
            <a:r>
              <a:rPr lang="en-US" sz="6600" dirty="0">
                <a:solidFill>
                  <a:schemeClr val="bg1"/>
                </a:solidFill>
                <a:latin typeface="Calibri"/>
                <a:ea typeface="Calibri"/>
                <a:cs typeface="Calibri"/>
              </a:rPr>
              <a:t>Jennifer L. Rosselli, </a:t>
            </a:r>
            <a:r>
              <a:rPr lang="en-US" sz="6600" dirty="0">
                <a:solidFill>
                  <a:schemeClr val="bg1"/>
                </a:solidFill>
                <a:latin typeface="Calibri"/>
                <a:ea typeface="Source Sans Pro"/>
                <a:cs typeface="Calibri"/>
              </a:rPr>
              <a:t>PharmD, BCACP, BC-ADM, CDCES</a:t>
            </a:r>
            <a:endParaRPr lang="en-US" sz="6600" dirty="0">
              <a:solidFill>
                <a:schemeClr val="bg1"/>
              </a:solidFill>
              <a:latin typeface="Calibri"/>
              <a:ea typeface="Calibri"/>
              <a:cs typeface="Calibri"/>
            </a:endParaRPr>
          </a:p>
          <a:p>
            <a:endParaRPr lang="en-US" sz="6600" dirty="0">
              <a:solidFill>
                <a:schemeClr val="bg1"/>
              </a:solidFill>
              <a:latin typeface="Calibri"/>
              <a:ea typeface="Calibri"/>
              <a:cs typeface="Calibri"/>
            </a:endParaRPr>
          </a:p>
        </p:txBody>
      </p:sp>
      <p:sp>
        <p:nvSpPr>
          <p:cNvPr id="9" name="Rectangle 8">
            <a:extLst>
              <a:ext uri="{FF2B5EF4-FFF2-40B4-BE49-F238E27FC236}">
                <a16:creationId xmlns:a16="http://schemas.microsoft.com/office/drawing/2014/main" id="{ED50AB59-A871-A0D5-5BB5-63A03672B59B}"/>
              </a:ext>
            </a:extLst>
          </p:cNvPr>
          <p:cNvSpPr/>
          <p:nvPr/>
        </p:nvSpPr>
        <p:spPr>
          <a:xfrm>
            <a:off x="274946" y="7182330"/>
            <a:ext cx="12664439" cy="14711720"/>
          </a:xfrm>
          <a:prstGeom prst="rect">
            <a:avLst/>
          </a:prstGeom>
        </p:spPr>
        <p:txBody>
          <a:bodyPr wrap="square" lIns="91440" tIns="45720" rIns="91440" bIns="45720" anchor="t">
            <a:spAutoFit/>
          </a:bodyPr>
          <a:lstStyle/>
          <a:p>
            <a:pPr marL="571500" indent="-571500" algn="just">
              <a:buFont typeface="Arial" panose="020B0604020202020204" pitchFamily="34" charset="0"/>
              <a:buChar char="•"/>
            </a:pPr>
            <a:r>
              <a:rPr lang="en-US" sz="3800" dirty="0">
                <a:latin typeface="Calibri" panose="020F0502020204030204" pitchFamily="34" charset="0"/>
                <a:cs typeface="Calibri" panose="020F0502020204030204" pitchFamily="34" charset="0"/>
              </a:rPr>
              <a:t>Chronic kidney disease (CKD) affects approximately 9–10% of adults worldwide and contributes to over 1.2 million deaths annually. In Jamaica, population-based estimates show nearly 15% of adults, indicating 1 in 7 Jamaicans, have CKD. Hypertension and diabetes, prevalent in 25% and 12% of Jamaican adults, are the main risk factors, increasing CKD risk more than twofold.</a:t>
            </a:r>
          </a:p>
          <a:p>
            <a:pPr marL="571500" indent="-571500" algn="just">
              <a:buFont typeface="Arial" panose="020B0604020202020204" pitchFamily="34" charset="0"/>
              <a:buChar char="•"/>
            </a:pPr>
            <a:r>
              <a:rPr lang="en-US" sz="3800" dirty="0">
                <a:latin typeface="Calibri" panose="020F0502020204030204" pitchFamily="34" charset="0"/>
                <a:cs typeface="Calibri" panose="020F0502020204030204" pitchFamily="34" charset="0"/>
              </a:rPr>
              <a:t>CKD often remains undetected until advanced stages, when treatment options are limited and costly, and dialysis access is constrained by expenses.</a:t>
            </a:r>
          </a:p>
          <a:p>
            <a:pPr marL="571500" indent="-571500" algn="just">
              <a:buFont typeface="Arial" panose="020B0604020202020204" pitchFamily="34" charset="0"/>
              <a:buChar char="•"/>
            </a:pPr>
            <a:r>
              <a:rPr lang="en-US" sz="3800" dirty="0">
                <a:latin typeface="Calibri" panose="020F0502020204030204" pitchFamily="34" charset="0"/>
                <a:cs typeface="Calibri" panose="020F0502020204030204" pitchFamily="34" charset="0"/>
              </a:rPr>
              <a:t>The KDIGO 2024 Clinical Practice Guideline recommends screening high-risk individuals. Albuminuria indicates early kidney damage and predicts kidney failure and cardiovascular complications. Early CKD identification enables timely kidney protective therapies and lifestyle interventions, reducing morbidity and costs. Community-based screening programs are vital in resource-limited settings with restricted nephrology services.</a:t>
            </a:r>
          </a:p>
          <a:p>
            <a:pPr marL="571500" indent="-571500" algn="just">
              <a:buFont typeface="Arial" panose="020B0604020202020204" pitchFamily="34" charset="0"/>
              <a:buChar char="•"/>
            </a:pPr>
            <a:r>
              <a:rPr lang="en-US" sz="3800" dirty="0">
                <a:latin typeface="Calibri" panose="020F0502020204030204" pitchFamily="34" charset="0"/>
                <a:cs typeface="Calibri" panose="020F0502020204030204" pitchFamily="34" charset="0"/>
              </a:rPr>
              <a:t>Evidence regarding screening for early CKD detection in Jamaica is notably limited. While one study used estimated glomerular filtration rate and albuminuria measurement for CKD identification, it lacked information on screening protocols, detection rates, and implementation barriers.</a:t>
            </a:r>
          </a:p>
          <a:p>
            <a:pPr marL="571500" indent="-571500" algn="just">
              <a:buFont typeface="Arial" panose="020B0604020202020204" pitchFamily="34" charset="0"/>
              <a:buChar char="•"/>
            </a:pPr>
            <a:r>
              <a:rPr lang="en-US" sz="3800" dirty="0">
                <a:latin typeface="Calibri" panose="020F0502020204030204" pitchFamily="34" charset="0"/>
                <a:cs typeface="Calibri" panose="020F0502020204030204" pitchFamily="34" charset="0"/>
              </a:rPr>
              <a:t>In July 2025, a pilot CKD screening service was incorporated into the Jamaica Dental and Pharmacy Mission trip.</a:t>
            </a:r>
          </a:p>
        </p:txBody>
      </p:sp>
      <p:sp>
        <p:nvSpPr>
          <p:cNvPr id="13" name="Rectangle 12">
            <a:extLst>
              <a:ext uri="{FF2B5EF4-FFF2-40B4-BE49-F238E27FC236}">
                <a16:creationId xmlns:a16="http://schemas.microsoft.com/office/drawing/2014/main" id="{5AFAAB30-A56D-0238-77DF-BE575FA76E02}"/>
              </a:ext>
            </a:extLst>
          </p:cNvPr>
          <p:cNvSpPr/>
          <p:nvPr/>
        </p:nvSpPr>
        <p:spPr>
          <a:xfrm>
            <a:off x="13761135" y="7166971"/>
            <a:ext cx="11584398" cy="11787842"/>
          </a:xfrm>
          <a:prstGeom prst="rect">
            <a:avLst/>
          </a:prstGeom>
          <a:ln>
            <a:noFill/>
          </a:ln>
        </p:spPr>
        <p:txBody>
          <a:bodyPr wrap="square" lIns="91440" tIns="45720" rIns="91440" bIns="45720" anchor="t">
            <a:spAutoFit/>
          </a:bodyPr>
          <a:lstStyle/>
          <a:p>
            <a:r>
              <a:rPr lang="en-US" sz="3800" b="1" dirty="0">
                <a:latin typeface="Calibri"/>
                <a:ea typeface="Calibri"/>
                <a:cs typeface="Times New Roman"/>
              </a:rPr>
              <a:t>Study Design</a:t>
            </a:r>
          </a:p>
          <a:p>
            <a:pPr marL="571500" indent="-571500" algn="just">
              <a:buFont typeface="Arial" panose="020B0604020202020204" pitchFamily="34" charset="0"/>
              <a:buChar char="•"/>
            </a:pPr>
            <a:r>
              <a:rPr lang="en-US" sz="3800" dirty="0">
                <a:latin typeface="Calibri"/>
                <a:ea typeface="Calibri"/>
                <a:cs typeface="Times New Roman"/>
              </a:rPr>
              <a:t>Cross-sectional survey conducted in July 2025 during the annual Jamaica Dental and Pharmacy Mission trip.</a:t>
            </a:r>
          </a:p>
          <a:p>
            <a:pPr marL="571500" indent="-571500" algn="just">
              <a:buFont typeface="Arial" panose="020B0604020202020204" pitchFamily="34" charset="0"/>
              <a:buChar char="•"/>
            </a:pPr>
            <a:r>
              <a:rPr lang="en-US" sz="3800" dirty="0">
                <a:latin typeface="Calibri"/>
                <a:ea typeface="Calibri"/>
                <a:cs typeface="Times New Roman"/>
              </a:rPr>
              <a:t>Conducted at two clinic locations, Flankers (an urban community) and Kew Park (a rural village), in northeastern Jamaica.</a:t>
            </a:r>
          </a:p>
          <a:p>
            <a:pPr marL="571500" indent="-571500" algn="just">
              <a:buFont typeface="Arial" panose="020B0604020202020204" pitchFamily="34" charset="0"/>
              <a:buChar char="•"/>
            </a:pPr>
            <a:r>
              <a:rPr lang="en-US" sz="3800" dirty="0">
                <a:latin typeface="Calibri"/>
                <a:ea typeface="Calibri"/>
                <a:cs typeface="Times New Roman"/>
              </a:rPr>
              <a:t>The study occurred over a 4-day period alongside routine mission services.</a:t>
            </a:r>
          </a:p>
          <a:p>
            <a:r>
              <a:rPr lang="en-US" sz="3800" b="1" dirty="0">
                <a:latin typeface="Calibri"/>
                <a:ea typeface="Calibri"/>
                <a:cs typeface="Times New Roman"/>
              </a:rPr>
              <a:t>Routine Services Provided</a:t>
            </a:r>
          </a:p>
          <a:p>
            <a:pPr marL="571500" indent="-571500" algn="just">
              <a:buFont typeface="Arial" panose="020B0604020202020204" pitchFamily="34" charset="0"/>
              <a:buChar char="•"/>
            </a:pPr>
            <a:r>
              <a:rPr lang="en-US" sz="3800" dirty="0">
                <a:latin typeface="Calibri"/>
                <a:ea typeface="Calibri"/>
                <a:cs typeface="Times New Roman"/>
              </a:rPr>
              <a:t>Medical and dental histories.</a:t>
            </a:r>
          </a:p>
          <a:p>
            <a:pPr marL="571500" indent="-571500" algn="just">
              <a:buFont typeface="Arial" panose="020B0604020202020204" pitchFamily="34" charset="0"/>
              <a:buChar char="•"/>
            </a:pPr>
            <a:r>
              <a:rPr lang="en-US" sz="3800" dirty="0">
                <a:latin typeface="Calibri"/>
                <a:ea typeface="Calibri"/>
                <a:cs typeface="Times New Roman"/>
              </a:rPr>
              <a:t>Health screenings: blood pressure, point-of-care blood glucose, spot urine albumin-to-creatinine ratio (ACR).</a:t>
            </a:r>
          </a:p>
          <a:p>
            <a:pPr marL="571500" indent="-571500" algn="just">
              <a:buFont typeface="Arial" panose="020B0604020202020204" pitchFamily="34" charset="0"/>
              <a:buChar char="•"/>
            </a:pPr>
            <a:r>
              <a:rPr lang="en-US" sz="3800" dirty="0">
                <a:latin typeface="Calibri"/>
                <a:ea typeface="Calibri"/>
                <a:cs typeface="Times New Roman"/>
              </a:rPr>
              <a:t>Referrals to local providers for follow-up care.</a:t>
            </a:r>
          </a:p>
          <a:p>
            <a:pPr marL="571500" indent="-571500" algn="just">
              <a:buFont typeface="Arial" panose="020B0604020202020204" pitchFamily="34" charset="0"/>
              <a:buChar char="•"/>
            </a:pPr>
            <a:r>
              <a:rPr lang="en-US" sz="3800" dirty="0">
                <a:latin typeface="Calibri"/>
                <a:ea typeface="Calibri"/>
                <a:cs typeface="Times New Roman"/>
              </a:rPr>
              <a:t>Dental treatments.</a:t>
            </a:r>
          </a:p>
          <a:p>
            <a:pPr marL="571500" indent="-571500" algn="just">
              <a:buFont typeface="Arial" panose="020B0604020202020204" pitchFamily="34" charset="0"/>
              <a:buChar char="•"/>
            </a:pPr>
            <a:r>
              <a:rPr lang="en-US" sz="3800" dirty="0">
                <a:latin typeface="Calibri"/>
                <a:ea typeface="Calibri"/>
                <a:cs typeface="Times New Roman"/>
              </a:rPr>
              <a:t>Post-treatment medication dispensing.</a:t>
            </a:r>
          </a:p>
          <a:p>
            <a:pPr marL="571500" indent="-571500" algn="just">
              <a:buFont typeface="Arial" panose="020B0604020202020204" pitchFamily="34" charset="0"/>
              <a:buChar char="•"/>
            </a:pPr>
            <a:r>
              <a:rPr lang="en-US" sz="3800" dirty="0">
                <a:latin typeface="Calibri"/>
                <a:ea typeface="Calibri"/>
                <a:cs typeface="Times New Roman"/>
              </a:rPr>
              <a:t>Counseling on medications, oral hygiene, self-care, and chronic disease management.</a:t>
            </a:r>
          </a:p>
          <a:p>
            <a:pPr algn="just"/>
            <a:r>
              <a:rPr lang="en-US" sz="3800" b="1" dirty="0">
                <a:latin typeface="Calibri"/>
                <a:ea typeface="Calibri"/>
                <a:cs typeface="Times New Roman"/>
              </a:rPr>
              <a:t>Ethics</a:t>
            </a:r>
          </a:p>
          <a:p>
            <a:pPr algn="just"/>
            <a:r>
              <a:rPr lang="en-US" sz="3800" dirty="0">
                <a:latin typeface="Calibri"/>
                <a:ea typeface="Calibri"/>
                <a:cs typeface="Times New Roman"/>
              </a:rPr>
              <a:t>Study protocol designated exempt by Southern Illinois University Edwardsville Institutional Review Board.</a:t>
            </a:r>
          </a:p>
        </p:txBody>
      </p:sp>
      <p:sp>
        <p:nvSpPr>
          <p:cNvPr id="15" name="Rectangle 14">
            <a:extLst>
              <a:ext uri="{FF2B5EF4-FFF2-40B4-BE49-F238E27FC236}">
                <a16:creationId xmlns:a16="http://schemas.microsoft.com/office/drawing/2014/main" id="{4F220179-632C-CE4C-E262-48D9A82DD783}"/>
              </a:ext>
            </a:extLst>
          </p:cNvPr>
          <p:cNvSpPr/>
          <p:nvPr/>
        </p:nvSpPr>
        <p:spPr>
          <a:xfrm>
            <a:off x="26001034" y="7141596"/>
            <a:ext cx="11171285" cy="12372618"/>
          </a:xfrm>
          <a:prstGeom prst="rect">
            <a:avLst/>
          </a:prstGeom>
        </p:spPr>
        <p:txBody>
          <a:bodyPr wrap="square" lIns="91440" tIns="45720" rIns="91440" bIns="45720" anchor="t">
            <a:spAutoFit/>
          </a:bodyPr>
          <a:lstStyle/>
          <a:p>
            <a:pPr algn="just"/>
            <a:r>
              <a:rPr lang="en-US" sz="3800" b="1" dirty="0">
                <a:latin typeface="Calibri"/>
                <a:ea typeface="Calibri"/>
                <a:cs typeface="Times New Roman"/>
              </a:rPr>
              <a:t>Study Population</a:t>
            </a:r>
          </a:p>
          <a:p>
            <a:pPr marL="571500" indent="-571500" algn="just">
              <a:buFont typeface="Arial" panose="020B0604020202020204" pitchFamily="34" charset="0"/>
              <a:buChar char="•"/>
            </a:pPr>
            <a:r>
              <a:rPr lang="en-US" sz="3800" dirty="0">
                <a:latin typeface="Calibri"/>
                <a:ea typeface="Calibri"/>
                <a:cs typeface="Times New Roman"/>
              </a:rPr>
              <a:t>Adults aged 18–89 years who provided informed consent and met inclusion criteria:</a:t>
            </a:r>
          </a:p>
          <a:p>
            <a:pPr marL="1028700" lvl="1" indent="-571500" algn="just">
              <a:buFont typeface="Wingdings" pitchFamily="2" charset="2"/>
              <a:buChar char="§"/>
            </a:pPr>
            <a:r>
              <a:rPr lang="en-US" sz="3800" dirty="0">
                <a:latin typeface="Calibri"/>
                <a:ea typeface="Calibri"/>
                <a:cs typeface="Times New Roman"/>
              </a:rPr>
              <a:t>Established diagnosis of diabetes or high blood pressure.</a:t>
            </a:r>
          </a:p>
          <a:p>
            <a:pPr marL="1028700" lvl="1" indent="-571500" algn="just">
              <a:buFont typeface="Wingdings" pitchFamily="2" charset="2"/>
              <a:buChar char="§"/>
            </a:pPr>
            <a:r>
              <a:rPr lang="en-US" sz="3800" dirty="0">
                <a:latin typeface="Calibri"/>
                <a:ea typeface="Calibri"/>
                <a:cs typeface="Times New Roman"/>
              </a:rPr>
              <a:t>No known diagnosis of CKD.</a:t>
            </a:r>
          </a:p>
          <a:p>
            <a:pPr algn="just"/>
            <a:r>
              <a:rPr lang="en-US" sz="3800" b="1" dirty="0">
                <a:latin typeface="Calibri"/>
                <a:ea typeface="Calibri"/>
                <a:cs typeface="Times New Roman"/>
              </a:rPr>
              <a:t>Data Collected</a:t>
            </a:r>
          </a:p>
          <a:p>
            <a:pPr marL="571500" indent="-571500" algn="just">
              <a:buFont typeface="Arial" panose="020B0604020202020204" pitchFamily="34" charset="0"/>
              <a:buChar char="•"/>
            </a:pPr>
            <a:r>
              <a:rPr lang="en-US" sz="3800" dirty="0">
                <a:latin typeface="Calibri"/>
                <a:ea typeface="Calibri"/>
                <a:cs typeface="Times New Roman"/>
              </a:rPr>
              <a:t>Demographic data: age, gender, geographic location, education level.</a:t>
            </a:r>
          </a:p>
          <a:p>
            <a:pPr marL="571500" indent="-571500" algn="just">
              <a:buFont typeface="Arial" panose="020B0604020202020204" pitchFamily="34" charset="0"/>
              <a:buChar char="•"/>
            </a:pPr>
            <a:r>
              <a:rPr lang="en-US" sz="3800" dirty="0">
                <a:latin typeface="Calibri"/>
                <a:ea typeface="Calibri"/>
                <a:cs typeface="Times New Roman"/>
              </a:rPr>
              <a:t>Health history and medication use.</a:t>
            </a:r>
          </a:p>
          <a:p>
            <a:pPr marL="571500" indent="-571500" algn="just">
              <a:buFont typeface="Arial" panose="020B0604020202020204" pitchFamily="34" charset="0"/>
              <a:buChar char="•"/>
            </a:pPr>
            <a:r>
              <a:rPr lang="en-US" sz="3800" dirty="0">
                <a:latin typeface="Calibri"/>
                <a:ea typeface="Calibri"/>
                <a:cs typeface="Times New Roman"/>
              </a:rPr>
              <a:t>Prior CKD screening history.</a:t>
            </a:r>
          </a:p>
          <a:p>
            <a:pPr marL="571500" indent="-571500" algn="just">
              <a:buFont typeface="Arial" panose="020B0604020202020204" pitchFamily="34" charset="0"/>
              <a:buChar char="•"/>
            </a:pPr>
            <a:r>
              <a:rPr lang="en-US" sz="3800" dirty="0">
                <a:latin typeface="Calibri"/>
                <a:ea typeface="Calibri"/>
                <a:cs typeface="Times New Roman"/>
              </a:rPr>
              <a:t>Results from current health screenings: blood pressure, urine ACR, body weight.</a:t>
            </a:r>
          </a:p>
          <a:p>
            <a:pPr algn="just"/>
            <a:r>
              <a:rPr lang="en-US" sz="3800" b="1" dirty="0">
                <a:latin typeface="Calibri"/>
                <a:ea typeface="Calibri"/>
                <a:cs typeface="Times New Roman"/>
              </a:rPr>
              <a:t>Data Analysis</a:t>
            </a:r>
          </a:p>
          <a:p>
            <a:pPr marL="571500" indent="-571500" algn="just">
              <a:buFont typeface="Arial" panose="020B0604020202020204" pitchFamily="34" charset="0"/>
              <a:buChar char="•"/>
            </a:pPr>
            <a:r>
              <a:rPr lang="en-US" sz="3800" dirty="0">
                <a:latin typeface="Calibri"/>
                <a:ea typeface="Calibri"/>
                <a:cs typeface="Times New Roman"/>
              </a:rPr>
              <a:t>Descriptive statistics used to summarize participant characteristics and clinical measures.</a:t>
            </a:r>
          </a:p>
          <a:p>
            <a:pPr marL="571500" indent="-571500" algn="just">
              <a:buFont typeface="Arial" panose="020B0604020202020204" pitchFamily="34" charset="0"/>
              <a:buChar char="•"/>
            </a:pPr>
            <a:r>
              <a:rPr lang="en-US" sz="3800" dirty="0">
                <a:latin typeface="Calibri"/>
                <a:ea typeface="Calibri"/>
                <a:cs typeface="Times New Roman"/>
              </a:rPr>
              <a:t>Categorical variables reported as counts and percentages.</a:t>
            </a:r>
          </a:p>
          <a:p>
            <a:pPr marL="571500" indent="-571500" algn="just">
              <a:buFont typeface="Arial" panose="020B0604020202020204" pitchFamily="34" charset="0"/>
              <a:buChar char="•"/>
            </a:pPr>
            <a:r>
              <a:rPr lang="en-US" sz="3800" dirty="0">
                <a:latin typeface="Calibri"/>
                <a:ea typeface="Calibri"/>
                <a:cs typeface="Times New Roman"/>
              </a:rPr>
              <a:t>Exploratory logistical regression assessed associations between albuminuria and demographic and clinical factors.</a:t>
            </a:r>
          </a:p>
        </p:txBody>
      </p:sp>
      <p:sp>
        <p:nvSpPr>
          <p:cNvPr id="6" name="Rectangle 28">
            <a:extLst>
              <a:ext uri="{FF2B5EF4-FFF2-40B4-BE49-F238E27FC236}">
                <a16:creationId xmlns:a16="http://schemas.microsoft.com/office/drawing/2014/main" id="{E02D935D-BD77-6FA8-0C93-5697B91FDD18}"/>
              </a:ext>
            </a:extLst>
          </p:cNvPr>
          <p:cNvSpPr>
            <a:spLocks noChangeArrowheads="1"/>
          </p:cNvSpPr>
          <p:nvPr/>
        </p:nvSpPr>
        <p:spPr bwMode="auto">
          <a:xfrm>
            <a:off x="-78063" y="-225140"/>
            <a:ext cx="11140138" cy="5330952"/>
          </a:xfrm>
          <a:prstGeom prst="rect">
            <a:avLst/>
          </a:prstGeom>
          <a:solidFill>
            <a:schemeClr val="bg1"/>
          </a:solidFill>
          <a:ln w="38100">
            <a:noFill/>
            <a:miter lim="800000"/>
            <a:headEnd/>
            <a:tailEnd/>
          </a:ln>
        </p:spPr>
        <p:txBody>
          <a:bodyPr wrap="none" anchor="ctr"/>
          <a:lstStyle/>
          <a:p>
            <a:pPr algn="r">
              <a:defRPr/>
            </a:pPr>
            <a:endParaRPr lang="en-US" sz="5513" cap="small">
              <a:solidFill>
                <a:schemeClr val="bg1"/>
              </a:solidFill>
              <a:latin typeface="+mj-lt"/>
              <a:cs typeface="Arial" pitchFamily="34" charset="0"/>
            </a:endParaRPr>
          </a:p>
        </p:txBody>
      </p:sp>
      <p:pic>
        <p:nvPicPr>
          <p:cNvPr id="19" name="Picture 18">
            <a:extLst>
              <a:ext uri="{FF2B5EF4-FFF2-40B4-BE49-F238E27FC236}">
                <a16:creationId xmlns:a16="http://schemas.microsoft.com/office/drawing/2014/main" id="{168CB513-45D1-5228-F14E-D8724230A016}"/>
              </a:ext>
            </a:extLst>
          </p:cNvPr>
          <p:cNvPicPr>
            <a:picLocks noChangeAspect="1"/>
          </p:cNvPicPr>
          <p:nvPr/>
        </p:nvPicPr>
        <p:blipFill>
          <a:blip r:embed="rId27">
            <a:extLst>
              <a:ext uri="{28A0092B-C50C-407E-A947-70E740481C1C}">
                <a14:useLocalDpi xmlns:a14="http://schemas.microsoft.com/office/drawing/2010/main" val="0"/>
              </a:ext>
            </a:extLst>
          </a:blip>
          <a:srcRect/>
          <a:stretch/>
        </p:blipFill>
        <p:spPr>
          <a:xfrm>
            <a:off x="-52663" y="1219200"/>
            <a:ext cx="11129382" cy="2554044"/>
          </a:xfrm>
          <a:prstGeom prst="rect">
            <a:avLst/>
          </a:prstGeom>
        </p:spPr>
      </p:pic>
      <p:sp>
        <p:nvSpPr>
          <p:cNvPr id="37" name="TextBox 36">
            <a:extLst>
              <a:ext uri="{FF2B5EF4-FFF2-40B4-BE49-F238E27FC236}">
                <a16:creationId xmlns:a16="http://schemas.microsoft.com/office/drawing/2014/main" id="{3BB27CD7-FB46-DC67-6887-6C096A89B8CE}"/>
              </a:ext>
            </a:extLst>
          </p:cNvPr>
          <p:cNvSpPr txBox="1"/>
          <p:nvPr/>
        </p:nvSpPr>
        <p:spPr>
          <a:xfrm>
            <a:off x="149660" y="26588551"/>
            <a:ext cx="12789726" cy="2246769"/>
          </a:xfrm>
          <a:prstGeom prst="rect">
            <a:avLst/>
          </a:prstGeom>
          <a:noFill/>
        </p:spPr>
        <p:txBody>
          <a:bodyPr wrap="square" lIns="91440" tIns="45720" rIns="91440" bIns="45720" rtlCol="0" anchor="t">
            <a:spAutoFit/>
          </a:bodyPr>
          <a:lstStyle/>
          <a:p>
            <a:pPr algn="just"/>
            <a:r>
              <a:rPr lang="en-US" sz="2000" b="1" dirty="0">
                <a:latin typeface="Calibri"/>
                <a:ea typeface="Calibri"/>
                <a:cs typeface="Calibri"/>
              </a:rPr>
              <a:t>References</a:t>
            </a:r>
          </a:p>
          <a:p>
            <a:pPr marL="457200" indent="-457200" algn="just">
              <a:buAutoNum type="arabicPeriod"/>
            </a:pPr>
            <a:r>
              <a:rPr lang="en-US" sz="2000" dirty="0">
                <a:latin typeface="Calibri"/>
                <a:ea typeface="Calibri"/>
                <a:cs typeface="Calibri"/>
              </a:rPr>
              <a:t>GBD Chronic Kidney Disease Collaboration. Global, regional, and national burden of chronic kidney disease, 1990–2017: a systematic analysis for the Global Burden of Disease Study 2017. </a:t>
            </a:r>
            <a:r>
              <a:rPr lang="en-US" sz="2000" i="1" dirty="0">
                <a:latin typeface="Calibri"/>
                <a:ea typeface="Calibri"/>
                <a:cs typeface="Calibri"/>
              </a:rPr>
              <a:t>Lancet</a:t>
            </a:r>
            <a:r>
              <a:rPr lang="en-US" sz="2000" dirty="0">
                <a:latin typeface="Calibri"/>
                <a:ea typeface="Calibri"/>
                <a:cs typeface="Calibri"/>
              </a:rPr>
              <a:t>. 2020;395(10225):709-733. </a:t>
            </a:r>
          </a:p>
          <a:p>
            <a:pPr marL="457200" indent="-457200" algn="just">
              <a:buAutoNum type="arabicPeriod"/>
            </a:pPr>
            <a:r>
              <a:rPr lang="en-US" sz="2000" dirty="0">
                <a:latin typeface="Calibri"/>
                <a:ea typeface="Calibri"/>
                <a:cs typeface="Calibri"/>
              </a:rPr>
              <a:t>Fisher LM, Ferguson TS, Rocke KD, et al. (2025). Chronic Kidney Disease in Jamaica: Estimated Prevalence and Associated Risk Factors from the Jamaica Health and Lifestyle Survey III. </a:t>
            </a:r>
            <a:r>
              <a:rPr lang="en-US" sz="2000" dirty="0" err="1">
                <a:latin typeface="Calibri"/>
                <a:ea typeface="Calibri"/>
                <a:cs typeface="Calibri"/>
              </a:rPr>
              <a:t>medRxiv</a:t>
            </a:r>
            <a:r>
              <a:rPr lang="en-US" sz="2000" dirty="0">
                <a:latin typeface="Calibri"/>
                <a:ea typeface="Calibri"/>
                <a:cs typeface="Calibri"/>
              </a:rPr>
              <a:t>. </a:t>
            </a:r>
          </a:p>
          <a:p>
            <a:pPr marL="457200" indent="-457200" algn="just">
              <a:buAutoNum type="arabicPeriod"/>
            </a:pPr>
            <a:r>
              <a:rPr lang="en-US" sz="2000" dirty="0">
                <a:latin typeface="Calibri" panose="020F0502020204030204" pitchFamily="34" charset="0"/>
                <a:ea typeface="Calibri" panose="020F0502020204030204" pitchFamily="34" charset="0"/>
                <a:cs typeface="Calibri" panose="020F0502020204030204" pitchFamily="34" charset="0"/>
              </a:rPr>
              <a:t>Kidney Disease: Improving Global Outcomes (KDIGO) CKD Work Group. KDIGO 2024 Clinical Practice Guideline for the Evaluation and Management of Chronic Kidney Disease. </a:t>
            </a:r>
            <a:r>
              <a:rPr lang="en-US" sz="2000" i="1" dirty="0">
                <a:latin typeface="Calibri" panose="020F0502020204030204" pitchFamily="34" charset="0"/>
                <a:ea typeface="Calibri" panose="020F0502020204030204" pitchFamily="34" charset="0"/>
                <a:cs typeface="Calibri" panose="020F0502020204030204" pitchFamily="34" charset="0"/>
              </a:rPr>
              <a:t>Kidney Int</a:t>
            </a:r>
            <a:r>
              <a:rPr lang="en-US" sz="2000" dirty="0">
                <a:latin typeface="Calibri" panose="020F0502020204030204" pitchFamily="34" charset="0"/>
                <a:ea typeface="Calibri" panose="020F0502020204030204" pitchFamily="34" charset="0"/>
                <a:cs typeface="Calibri" panose="020F0502020204030204" pitchFamily="34" charset="0"/>
              </a:rPr>
              <a:t>. 2024;105(4S):S117-S314.</a:t>
            </a:r>
          </a:p>
        </p:txBody>
      </p:sp>
      <p:sp>
        <p:nvSpPr>
          <p:cNvPr id="53" name="TextBox 52">
            <a:extLst>
              <a:ext uri="{FF2B5EF4-FFF2-40B4-BE49-F238E27FC236}">
                <a16:creationId xmlns:a16="http://schemas.microsoft.com/office/drawing/2014/main" id="{4094E668-DDEF-B02F-902C-1A376C2B1ABE}"/>
              </a:ext>
            </a:extLst>
          </p:cNvPr>
          <p:cNvSpPr txBox="1"/>
          <p:nvPr/>
        </p:nvSpPr>
        <p:spPr>
          <a:xfrm>
            <a:off x="41191543" y="8273143"/>
            <a:ext cx="184731" cy="507831"/>
          </a:xfrm>
          <a:prstGeom prst="rect">
            <a:avLst/>
          </a:prstGeom>
          <a:noFill/>
        </p:spPr>
        <p:txBody>
          <a:bodyPr wrap="none" rtlCol="0">
            <a:spAutoFit/>
          </a:bodyPr>
          <a:lstStyle/>
          <a:p>
            <a:endParaRPr lang="en-US" dirty="0"/>
          </a:p>
        </p:txBody>
      </p:sp>
      <p:sp>
        <p:nvSpPr>
          <p:cNvPr id="54" name="TextBox 53">
            <a:extLst>
              <a:ext uri="{FF2B5EF4-FFF2-40B4-BE49-F238E27FC236}">
                <a16:creationId xmlns:a16="http://schemas.microsoft.com/office/drawing/2014/main" id="{58F0EC09-7A65-F5E5-625B-7905E3F07281}"/>
              </a:ext>
            </a:extLst>
          </p:cNvPr>
          <p:cNvSpPr txBox="1"/>
          <p:nvPr/>
        </p:nvSpPr>
        <p:spPr>
          <a:xfrm>
            <a:off x="37958272" y="7123318"/>
            <a:ext cx="12610161" cy="677108"/>
          </a:xfrm>
          <a:prstGeom prst="rect">
            <a:avLst/>
          </a:prstGeom>
          <a:noFill/>
        </p:spPr>
        <p:txBody>
          <a:bodyPr wrap="square" lIns="91440" tIns="45720" rIns="91440" bIns="45720" rtlCol="0" anchor="t">
            <a:spAutoFit/>
          </a:bodyPr>
          <a:lstStyle/>
          <a:p>
            <a:pPr marL="685800" indent="-685800" algn="just">
              <a:buFont typeface="Arial" panose="020B0604020202020204" pitchFamily="34" charset="0"/>
              <a:buChar char="•"/>
            </a:pPr>
            <a:endParaRPr lang="en-US" sz="3800" dirty="0">
              <a:latin typeface="Calibri"/>
              <a:ea typeface="Calibri"/>
              <a:cs typeface="Calibri"/>
            </a:endParaRPr>
          </a:p>
        </p:txBody>
      </p:sp>
      <p:pic>
        <p:nvPicPr>
          <p:cNvPr id="1032" name="Picture 1031">
            <a:extLst>
              <a:ext uri="{FF2B5EF4-FFF2-40B4-BE49-F238E27FC236}">
                <a16:creationId xmlns:a16="http://schemas.microsoft.com/office/drawing/2014/main" id="{F9016696-3C96-4181-B326-41B9AE16787D}"/>
              </a:ext>
            </a:extLst>
          </p:cNvPr>
          <p:cNvPicPr>
            <a:picLocks noChangeAspect="1"/>
          </p:cNvPicPr>
          <p:nvPr/>
        </p:nvPicPr>
        <p:blipFill>
          <a:blip r:embed="rId28"/>
          <a:stretch>
            <a:fillRect/>
          </a:stretch>
        </p:blipFill>
        <p:spPr>
          <a:xfrm>
            <a:off x="29159318" y="21149008"/>
            <a:ext cx="9019189" cy="6457572"/>
          </a:xfrm>
          <a:prstGeom prst="rect">
            <a:avLst/>
          </a:prstGeom>
        </p:spPr>
      </p:pic>
      <p:pic>
        <p:nvPicPr>
          <p:cNvPr id="1031" name="Picture 1030">
            <a:extLst>
              <a:ext uri="{FF2B5EF4-FFF2-40B4-BE49-F238E27FC236}">
                <a16:creationId xmlns:a16="http://schemas.microsoft.com/office/drawing/2014/main" id="{83A6F371-8317-FD7E-7A5A-A365A90B1DE7}"/>
              </a:ext>
            </a:extLst>
          </p:cNvPr>
          <p:cNvPicPr>
            <a:picLocks noChangeAspect="1"/>
          </p:cNvPicPr>
          <p:nvPr/>
        </p:nvPicPr>
        <p:blipFill>
          <a:blip r:embed="rId29"/>
          <a:stretch>
            <a:fillRect/>
          </a:stretch>
        </p:blipFill>
        <p:spPr>
          <a:xfrm>
            <a:off x="21214633" y="21125535"/>
            <a:ext cx="8654545" cy="5811198"/>
          </a:xfrm>
          <a:prstGeom prst="rect">
            <a:avLst/>
          </a:prstGeom>
        </p:spPr>
      </p:pic>
      <p:graphicFrame>
        <p:nvGraphicFramePr>
          <p:cNvPr id="59" name="Table 58">
            <a:extLst>
              <a:ext uri="{FF2B5EF4-FFF2-40B4-BE49-F238E27FC236}">
                <a16:creationId xmlns:a16="http://schemas.microsoft.com/office/drawing/2014/main" id="{604BDF90-D695-EAE7-3FEE-8B84B7D9E953}"/>
              </a:ext>
            </a:extLst>
          </p:cNvPr>
          <p:cNvGraphicFramePr>
            <a:graphicFrameLocks noGrp="1"/>
          </p:cNvGraphicFramePr>
          <p:nvPr>
            <p:extLst>
              <p:ext uri="{D42A27DB-BD31-4B8C-83A1-F6EECF244321}">
                <p14:modId xmlns:p14="http://schemas.microsoft.com/office/powerpoint/2010/main" val="1303370664"/>
              </p:ext>
            </p:extLst>
          </p:nvPr>
        </p:nvGraphicFramePr>
        <p:xfrm>
          <a:off x="13503928" y="21235850"/>
          <a:ext cx="7559488" cy="7275745"/>
        </p:xfrm>
        <a:graphic>
          <a:graphicData uri="http://schemas.openxmlformats.org/drawingml/2006/table">
            <a:tbl>
              <a:tblPr firstRow="1" bandRow="1">
                <a:tableStyleId>{7E9639D4-E3E2-4D34-9284-5A2195B3D0D7}</a:tableStyleId>
              </a:tblPr>
              <a:tblGrid>
                <a:gridCol w="5012734">
                  <a:extLst>
                    <a:ext uri="{9D8B030D-6E8A-4147-A177-3AD203B41FA5}">
                      <a16:colId xmlns:a16="http://schemas.microsoft.com/office/drawing/2014/main" val="2634003205"/>
                    </a:ext>
                  </a:extLst>
                </a:gridCol>
                <a:gridCol w="2546754">
                  <a:extLst>
                    <a:ext uri="{9D8B030D-6E8A-4147-A177-3AD203B41FA5}">
                      <a16:colId xmlns:a16="http://schemas.microsoft.com/office/drawing/2014/main" val="1544169567"/>
                    </a:ext>
                  </a:extLst>
                </a:gridCol>
              </a:tblGrid>
              <a:tr h="548843">
                <a:tc gridSpan="2">
                  <a:txBody>
                    <a:bodyPr/>
                    <a:lstStyle/>
                    <a:p>
                      <a:pPr algn="ctr"/>
                      <a:r>
                        <a:rPr lang="en-US" sz="3000" dirty="0">
                          <a:latin typeface="Calibri" panose="020F0502020204030204" pitchFamily="34" charset="0"/>
                          <a:cs typeface="Calibri" panose="020F0502020204030204" pitchFamily="34" charset="0"/>
                        </a:rPr>
                        <a:t>Demographics</a:t>
                      </a:r>
                      <a:endParaRPr lang="en-US" sz="3000" dirty="0">
                        <a:latin typeface="Calibri" panose="020F0502020204030204" pitchFamily="34" charset="0"/>
                        <a:ea typeface="Tahoma" panose="020B0604030504040204" pitchFamily="34" charset="0"/>
                        <a:cs typeface="Calibri" panose="020F0502020204030204" pitchFamily="34" charset="0"/>
                      </a:endParaRPr>
                    </a:p>
                  </a:txBody>
                  <a:tcPr anchor="ctr"/>
                </a:tc>
                <a:tc hMerge="1">
                  <a:txBody>
                    <a:bodyPr/>
                    <a:lstStyle/>
                    <a:p>
                      <a:endParaRPr lang="en-US"/>
                    </a:p>
                  </a:txBody>
                  <a:tcPr/>
                </a:tc>
                <a:extLst>
                  <a:ext uri="{0D108BD9-81ED-4DB2-BD59-A6C34878D82A}">
                    <a16:rowId xmlns:a16="http://schemas.microsoft.com/office/drawing/2014/main" val="3157833613"/>
                  </a:ext>
                </a:extLst>
              </a:tr>
              <a:tr h="574878">
                <a:tc>
                  <a:txBody>
                    <a:bodyPr/>
                    <a:lstStyle/>
                    <a:p>
                      <a:r>
                        <a:rPr lang="en-US" sz="3000" dirty="0">
                          <a:solidFill>
                            <a:schemeClr val="tx1"/>
                          </a:solidFill>
                          <a:latin typeface="Calibri" panose="020F0502020204030204" pitchFamily="34" charset="0"/>
                          <a:ea typeface="Tahoma" panose="020B0604030504040204" pitchFamily="34" charset="0"/>
                          <a:cs typeface="Calibri" panose="020F0502020204030204" pitchFamily="34" charset="0"/>
                        </a:rPr>
                        <a:t>N=77</a:t>
                      </a:r>
                    </a:p>
                  </a:txBody>
                  <a:tcPr anchor="ctr"/>
                </a:tc>
                <a:tc>
                  <a:txBody>
                    <a:bodyPr/>
                    <a:lstStyle/>
                    <a:p>
                      <a:pPr algn="ctr"/>
                      <a:r>
                        <a:rPr lang="en-US" sz="3000" dirty="0">
                          <a:solidFill>
                            <a:schemeClr val="tx1"/>
                          </a:solidFill>
                          <a:latin typeface="Calibri" panose="020F0502020204030204" pitchFamily="34" charset="0"/>
                          <a:cs typeface="Calibri" panose="020F0502020204030204" pitchFamily="34" charset="0"/>
                        </a:rPr>
                        <a:t>       No. (%)</a:t>
                      </a:r>
                      <a:endParaRPr lang="en-US" sz="300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extLst>
                  <a:ext uri="{0D108BD9-81ED-4DB2-BD59-A6C34878D82A}">
                    <a16:rowId xmlns:a16="http://schemas.microsoft.com/office/drawing/2014/main" val="3760232409"/>
                  </a:ext>
                </a:extLst>
              </a:tr>
              <a:tr h="527279">
                <a:tc>
                  <a:txBody>
                    <a:bodyPr/>
                    <a:lstStyle/>
                    <a:p>
                      <a:r>
                        <a:rPr lang="en-US" sz="3000" i="0" dirty="0">
                          <a:solidFill>
                            <a:schemeClr val="tx1"/>
                          </a:solidFill>
                          <a:latin typeface="Calibri" panose="020F0502020204030204" pitchFamily="34" charset="0"/>
                          <a:ea typeface="Tahoma" panose="020B0604030504040204" pitchFamily="34" charset="0"/>
                          <a:cs typeface="Calibri" panose="020F0502020204030204" pitchFamily="34" charset="0"/>
                        </a:rPr>
                        <a:t>Age distribution (years)</a:t>
                      </a:r>
                    </a:p>
                  </a:txBody>
                  <a:tcPr anchor="ctr"/>
                </a:tc>
                <a:tc>
                  <a:txBody>
                    <a:bodyPr/>
                    <a:lstStyle/>
                    <a:p>
                      <a:endParaRPr lang="en-US" sz="3000" i="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extLst>
                  <a:ext uri="{0D108BD9-81ED-4DB2-BD59-A6C34878D82A}">
                    <a16:rowId xmlns:a16="http://schemas.microsoft.com/office/drawing/2014/main" val="1160801254"/>
                  </a:ext>
                </a:extLst>
              </a:tr>
              <a:tr h="431800">
                <a:tc>
                  <a:txBody>
                    <a:bodyPr/>
                    <a:lstStyle/>
                    <a:p>
                      <a:pPr marL="914400" indent="0"/>
                      <a:r>
                        <a:rPr lang="en-US" sz="3000" baseline="0" dirty="0">
                          <a:solidFill>
                            <a:schemeClr val="tx1"/>
                          </a:solidFill>
                          <a:latin typeface="Calibri" panose="020F0502020204030204" pitchFamily="34" charset="0"/>
                          <a:cs typeface="Calibri" panose="020F0502020204030204" pitchFamily="34" charset="0"/>
                        </a:rPr>
                        <a:t>18-44</a:t>
                      </a:r>
                      <a:endPar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tc>
                  <a:txBody>
                    <a:bodyPr/>
                    <a:lstStyle/>
                    <a:p>
                      <a:pPr marL="914400" indent="0"/>
                      <a:r>
                        <a:rPr lang="en-US" sz="3000" dirty="0">
                          <a:solidFill>
                            <a:schemeClr val="tx1"/>
                          </a:solidFill>
                          <a:latin typeface="Calibri" panose="020F0502020204030204" pitchFamily="34" charset="0"/>
                          <a:cs typeface="Calibri" panose="020F0502020204030204" pitchFamily="34" charset="0"/>
                        </a:rPr>
                        <a:t>14 (18.2)</a:t>
                      </a:r>
                      <a:endPar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extLst>
                  <a:ext uri="{0D108BD9-81ED-4DB2-BD59-A6C34878D82A}">
                    <a16:rowId xmlns:a16="http://schemas.microsoft.com/office/drawing/2014/main" val="2289634141"/>
                  </a:ext>
                </a:extLst>
              </a:tr>
              <a:tr h="574040">
                <a:tc>
                  <a:txBody>
                    <a:bodyPr/>
                    <a:lstStyle/>
                    <a:p>
                      <a:pPr marL="914400" indent="0"/>
                      <a:r>
                        <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rPr>
                        <a:t>45-54</a:t>
                      </a:r>
                    </a:p>
                  </a:txBody>
                  <a:tcPr anchor="ctr"/>
                </a:tc>
                <a:tc>
                  <a:txBody>
                    <a:bodyPr/>
                    <a:lstStyle/>
                    <a:p>
                      <a:pPr marL="914400" indent="0"/>
                      <a:r>
                        <a:rPr lang="en-US" sz="3000" dirty="0">
                          <a:solidFill>
                            <a:schemeClr val="tx1"/>
                          </a:solidFill>
                          <a:latin typeface="Calibri" panose="020F0502020204030204" pitchFamily="34" charset="0"/>
                          <a:ea typeface="Tahoma" panose="020B0604030504040204" pitchFamily="34" charset="0"/>
                          <a:cs typeface="Calibri" panose="020F0502020204030204" pitchFamily="34" charset="0"/>
                        </a:rPr>
                        <a:t>22 (28.6)</a:t>
                      </a:r>
                      <a:endPar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extLst>
                  <a:ext uri="{0D108BD9-81ED-4DB2-BD59-A6C34878D82A}">
                    <a16:rowId xmlns:a16="http://schemas.microsoft.com/office/drawing/2014/main" val="529003470"/>
                  </a:ext>
                </a:extLst>
              </a:tr>
              <a:tr h="533400">
                <a:tc>
                  <a:txBody>
                    <a:bodyPr/>
                    <a:lstStyle/>
                    <a:p>
                      <a:pPr marL="914400" indent="0"/>
                      <a:r>
                        <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rPr>
                        <a:t>55-64</a:t>
                      </a:r>
                    </a:p>
                  </a:txBody>
                  <a:tcPr anchor="ctr"/>
                </a:tc>
                <a:tc>
                  <a:txBody>
                    <a:bodyPr/>
                    <a:lstStyle/>
                    <a:p>
                      <a:pPr marL="914400" indent="0"/>
                      <a:r>
                        <a:rPr lang="en-US" sz="3000" dirty="0">
                          <a:solidFill>
                            <a:schemeClr val="tx1"/>
                          </a:solidFill>
                          <a:latin typeface="Calibri" panose="020F0502020204030204" pitchFamily="34" charset="0"/>
                          <a:ea typeface="Tahoma" panose="020B0604030504040204" pitchFamily="34" charset="0"/>
                          <a:cs typeface="Calibri" panose="020F0502020204030204" pitchFamily="34" charset="0"/>
                        </a:rPr>
                        <a:t>22 (28.6)</a:t>
                      </a:r>
                      <a:endPar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extLst>
                  <a:ext uri="{0D108BD9-81ED-4DB2-BD59-A6C34878D82A}">
                    <a16:rowId xmlns:a16="http://schemas.microsoft.com/office/drawing/2014/main" val="1954632389"/>
                  </a:ext>
                </a:extLst>
              </a:tr>
              <a:tr h="533400">
                <a:tc>
                  <a:txBody>
                    <a:bodyPr/>
                    <a:lstStyle/>
                    <a:p>
                      <a:pPr marL="914400" indent="0"/>
                      <a:r>
                        <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rPr>
                        <a:t>65-89</a:t>
                      </a:r>
                    </a:p>
                  </a:txBody>
                  <a:tcPr anchor="ctr"/>
                </a:tc>
                <a:tc>
                  <a:txBody>
                    <a:bodyPr/>
                    <a:lstStyle/>
                    <a:p>
                      <a:pPr marL="914400" indent="0"/>
                      <a:r>
                        <a:rPr lang="en-US" sz="3000" dirty="0">
                          <a:solidFill>
                            <a:schemeClr val="tx1"/>
                          </a:solidFill>
                          <a:latin typeface="Calibri" panose="020F0502020204030204" pitchFamily="34" charset="0"/>
                          <a:ea typeface="Tahoma" panose="020B0604030504040204" pitchFamily="34" charset="0"/>
                          <a:cs typeface="Calibri" panose="020F0502020204030204" pitchFamily="34" charset="0"/>
                        </a:rPr>
                        <a:t>19 (24.7)</a:t>
                      </a:r>
                      <a:endPar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extLst>
                  <a:ext uri="{0D108BD9-81ED-4DB2-BD59-A6C34878D82A}">
                    <a16:rowId xmlns:a16="http://schemas.microsoft.com/office/drawing/2014/main" val="1757532844"/>
                  </a:ext>
                </a:extLst>
              </a:tr>
              <a:tr h="640224">
                <a:tc gridSpan="2">
                  <a:txBody>
                    <a:bodyPr/>
                    <a:lstStyle/>
                    <a:p>
                      <a:r>
                        <a:rPr lang="en-US" sz="3000" dirty="0">
                          <a:solidFill>
                            <a:schemeClr val="tx1"/>
                          </a:solidFill>
                          <a:latin typeface="Calibri" panose="020F0502020204030204" pitchFamily="34" charset="0"/>
                          <a:cs typeface="Calibri" panose="020F0502020204030204" pitchFamily="34" charset="0"/>
                        </a:rPr>
                        <a:t>Gender (among those who specified)</a:t>
                      </a:r>
                      <a:endParaRPr lang="en-US" sz="3000" i="1"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tc hMerge="1">
                  <a:txBody>
                    <a:bodyPr/>
                    <a:lstStyle/>
                    <a:p>
                      <a:endParaRPr lang="en-US"/>
                    </a:p>
                  </a:txBody>
                  <a:tcPr/>
                </a:tc>
                <a:extLst>
                  <a:ext uri="{0D108BD9-81ED-4DB2-BD59-A6C34878D82A}">
                    <a16:rowId xmlns:a16="http://schemas.microsoft.com/office/drawing/2014/main" val="1791784269"/>
                  </a:ext>
                </a:extLst>
              </a:tr>
              <a:tr h="426576">
                <a:tc>
                  <a:txBody>
                    <a:bodyPr/>
                    <a:lstStyle/>
                    <a:p>
                      <a:pPr marL="914400" indent="0"/>
                      <a:r>
                        <a:rPr lang="en-US" sz="3000" baseline="0" dirty="0">
                          <a:solidFill>
                            <a:schemeClr val="tx1"/>
                          </a:solidFill>
                          <a:latin typeface="Calibri" panose="020F0502020204030204" pitchFamily="34" charset="0"/>
                          <a:cs typeface="Calibri" panose="020F0502020204030204" pitchFamily="34" charset="0"/>
                        </a:rPr>
                        <a:t>Female</a:t>
                      </a:r>
                      <a:endPar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tc>
                  <a:txBody>
                    <a:bodyPr/>
                    <a:lstStyle/>
                    <a:p>
                      <a:pPr marL="914400" indent="0"/>
                      <a:r>
                        <a:rPr lang="en-US" sz="3000" dirty="0">
                          <a:solidFill>
                            <a:schemeClr val="tx1"/>
                          </a:solidFill>
                          <a:latin typeface="Calibri" panose="020F0502020204030204" pitchFamily="34" charset="0"/>
                          <a:cs typeface="Calibri" panose="020F0502020204030204" pitchFamily="34" charset="0"/>
                        </a:rPr>
                        <a:t>49 (77.8)</a:t>
                      </a:r>
                      <a:endPar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extLst>
                  <a:ext uri="{0D108BD9-81ED-4DB2-BD59-A6C34878D82A}">
                    <a16:rowId xmlns:a16="http://schemas.microsoft.com/office/drawing/2014/main" val="3887383105"/>
                  </a:ext>
                </a:extLst>
              </a:tr>
              <a:tr h="492616">
                <a:tc>
                  <a:txBody>
                    <a:bodyPr/>
                    <a:lstStyle/>
                    <a:p>
                      <a:pPr marL="914400" indent="0"/>
                      <a:r>
                        <a:rPr lang="en-US" sz="3000" dirty="0">
                          <a:solidFill>
                            <a:schemeClr val="tx1"/>
                          </a:solidFill>
                          <a:latin typeface="Calibri" panose="020F0502020204030204" pitchFamily="34" charset="0"/>
                          <a:cs typeface="Calibri" panose="020F0502020204030204" pitchFamily="34" charset="0"/>
                        </a:rPr>
                        <a:t>Male</a:t>
                      </a:r>
                      <a:endParaRPr lang="en-US" sz="300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tc>
                  <a:txBody>
                    <a:bodyPr/>
                    <a:lstStyle/>
                    <a:p>
                      <a:pPr marL="914400" indent="0"/>
                      <a:r>
                        <a:rPr lang="en-US" sz="3000" dirty="0">
                          <a:solidFill>
                            <a:schemeClr val="tx1"/>
                          </a:solidFill>
                          <a:latin typeface="Calibri" panose="020F0502020204030204" pitchFamily="34" charset="0"/>
                          <a:cs typeface="Calibri" panose="020F0502020204030204" pitchFamily="34" charset="0"/>
                        </a:rPr>
                        <a:t>14 (22.2)</a:t>
                      </a:r>
                      <a:endParaRPr lang="en-US" sz="300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extLst>
                  <a:ext uri="{0D108BD9-81ED-4DB2-BD59-A6C34878D82A}">
                    <a16:rowId xmlns:a16="http://schemas.microsoft.com/office/drawing/2014/main" val="77580749"/>
                  </a:ext>
                </a:extLst>
              </a:tr>
              <a:tr h="482456">
                <a:tc>
                  <a:txBody>
                    <a:bodyPr/>
                    <a:lstStyle/>
                    <a:p>
                      <a:r>
                        <a:rPr lang="en-US" sz="3000" dirty="0">
                          <a:solidFill>
                            <a:schemeClr val="tx1"/>
                          </a:solidFill>
                          <a:latin typeface="Calibri" panose="020F0502020204030204" pitchFamily="34" charset="0"/>
                          <a:ea typeface="Tahoma" panose="020B0604030504040204" pitchFamily="34" charset="0"/>
                          <a:cs typeface="Calibri" panose="020F0502020204030204" pitchFamily="34" charset="0"/>
                        </a:rPr>
                        <a:t>Residence</a:t>
                      </a:r>
                    </a:p>
                  </a:txBody>
                  <a:tcPr anchor="ctr"/>
                </a:tc>
                <a:tc>
                  <a:txBody>
                    <a:bodyPr/>
                    <a:lstStyle/>
                    <a:p>
                      <a:endParaRPr lang="en-US" sz="300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extLst>
                  <a:ext uri="{0D108BD9-81ED-4DB2-BD59-A6C34878D82A}">
                    <a16:rowId xmlns:a16="http://schemas.microsoft.com/office/drawing/2014/main" val="3275525409"/>
                  </a:ext>
                </a:extLst>
              </a:tr>
              <a:tr h="421496">
                <a:tc>
                  <a:txBody>
                    <a:bodyPr/>
                    <a:lstStyle/>
                    <a:p>
                      <a:pPr marL="914400" indent="0"/>
                      <a:r>
                        <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rPr>
                        <a:t>Rural</a:t>
                      </a:r>
                    </a:p>
                  </a:txBody>
                  <a:tcPr anchor="ctr"/>
                </a:tc>
                <a:tc>
                  <a:txBody>
                    <a:bodyPr/>
                    <a:lstStyle/>
                    <a:p>
                      <a:pPr marL="914400" indent="0"/>
                      <a:r>
                        <a:rPr lang="en-US" sz="3000" dirty="0">
                          <a:solidFill>
                            <a:schemeClr val="tx1"/>
                          </a:solidFill>
                          <a:latin typeface="Calibri" panose="020F0502020204030204" pitchFamily="34" charset="0"/>
                          <a:cs typeface="Calibri" panose="020F0502020204030204" pitchFamily="34" charset="0"/>
                        </a:rPr>
                        <a:t>19 (24.7)</a:t>
                      </a:r>
                      <a:endParaRPr lang="en-US" sz="3000" baseline="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extLst>
                  <a:ext uri="{0D108BD9-81ED-4DB2-BD59-A6C34878D82A}">
                    <a16:rowId xmlns:a16="http://schemas.microsoft.com/office/drawing/2014/main" val="3935779538"/>
                  </a:ext>
                </a:extLst>
              </a:tr>
              <a:tr h="457057">
                <a:tc>
                  <a:txBody>
                    <a:bodyPr/>
                    <a:lstStyle/>
                    <a:p>
                      <a:pPr marL="914400" indent="0"/>
                      <a:r>
                        <a:rPr lang="en-US" sz="3000" dirty="0">
                          <a:solidFill>
                            <a:schemeClr val="tx1"/>
                          </a:solidFill>
                          <a:latin typeface="Calibri" panose="020F0502020204030204" pitchFamily="34" charset="0"/>
                          <a:cs typeface="Calibri" panose="020F0502020204030204" pitchFamily="34" charset="0"/>
                        </a:rPr>
                        <a:t>Urban</a:t>
                      </a:r>
                      <a:endParaRPr lang="en-US" sz="300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tc>
                  <a:txBody>
                    <a:bodyPr/>
                    <a:lstStyle/>
                    <a:p>
                      <a:pPr marL="914400" indent="0"/>
                      <a:r>
                        <a:rPr lang="en-US" sz="3000" dirty="0">
                          <a:solidFill>
                            <a:schemeClr val="tx1"/>
                          </a:solidFill>
                          <a:latin typeface="Calibri" panose="020F0502020204030204" pitchFamily="34" charset="0"/>
                          <a:cs typeface="Calibri" panose="020F0502020204030204" pitchFamily="34" charset="0"/>
                        </a:rPr>
                        <a:t>58 (75.3)</a:t>
                      </a:r>
                      <a:endParaRPr lang="en-US" sz="300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anchor="ctr"/>
                </a:tc>
                <a:extLst>
                  <a:ext uri="{0D108BD9-81ED-4DB2-BD59-A6C34878D82A}">
                    <a16:rowId xmlns:a16="http://schemas.microsoft.com/office/drawing/2014/main" val="4141701448"/>
                  </a:ext>
                </a:extLst>
              </a:tr>
            </a:tbl>
          </a:graphicData>
        </a:graphic>
      </p:graphicFrame>
      <p:pic>
        <p:nvPicPr>
          <p:cNvPr id="1037" name="Picture 1036">
            <a:extLst>
              <a:ext uri="{FF2B5EF4-FFF2-40B4-BE49-F238E27FC236}">
                <a16:creationId xmlns:a16="http://schemas.microsoft.com/office/drawing/2014/main" id="{408F5E8B-B4D3-4311-A212-4DAF90AE2396}"/>
              </a:ext>
            </a:extLst>
          </p:cNvPr>
          <p:cNvPicPr>
            <a:picLocks noChangeAspect="1"/>
          </p:cNvPicPr>
          <p:nvPr/>
        </p:nvPicPr>
        <p:blipFill>
          <a:blip r:embed="rId30"/>
          <a:stretch>
            <a:fillRect/>
          </a:stretch>
        </p:blipFill>
        <p:spPr>
          <a:xfrm>
            <a:off x="39160406" y="7254795"/>
            <a:ext cx="10205891" cy="4943094"/>
          </a:xfrm>
          <a:prstGeom prst="rect">
            <a:avLst/>
          </a:prstGeom>
        </p:spPr>
      </p:pic>
      <p:sp>
        <p:nvSpPr>
          <p:cNvPr id="1038" name="TextBox 1037">
            <a:extLst>
              <a:ext uri="{FF2B5EF4-FFF2-40B4-BE49-F238E27FC236}">
                <a16:creationId xmlns:a16="http://schemas.microsoft.com/office/drawing/2014/main" id="{7490D790-D767-0131-15CE-E2AD433B4051}"/>
              </a:ext>
            </a:extLst>
          </p:cNvPr>
          <p:cNvSpPr txBox="1"/>
          <p:nvPr/>
        </p:nvSpPr>
        <p:spPr>
          <a:xfrm>
            <a:off x="29579776" y="26834304"/>
            <a:ext cx="6473963" cy="1938992"/>
          </a:xfrm>
          <a:prstGeom prst="rect">
            <a:avLst/>
          </a:prstGeom>
          <a:noFill/>
        </p:spPr>
        <p:txBody>
          <a:bodyPr wrap="square" rtlCol="0">
            <a:spAutoFit/>
          </a:bodyPr>
          <a:lstStyle/>
          <a:p>
            <a:pPr algn="just"/>
            <a:r>
              <a:rPr lang="en-US" sz="2400" dirty="0">
                <a:latin typeface="Calibri" panose="020F0502020204030204" pitchFamily="34" charset="0"/>
                <a:cs typeface="Calibri" panose="020F0502020204030204" pitchFamily="34" charset="0"/>
              </a:rPr>
              <a:t>Urban residence was associated with higher odds of albuminuria (</a:t>
            </a:r>
            <a:r>
              <a:rPr lang="en-US" sz="2400" u="sng" dirty="0">
                <a:latin typeface="Calibri" panose="020F0502020204030204" pitchFamily="34" charset="0"/>
                <a:cs typeface="Calibri" panose="020F0502020204030204" pitchFamily="34" charset="0"/>
              </a:rPr>
              <a:t>&gt;</a:t>
            </a:r>
            <a:r>
              <a:rPr lang="en-US" sz="2400" dirty="0">
                <a:latin typeface="Calibri" panose="020F0502020204030204" pitchFamily="34" charset="0"/>
                <a:cs typeface="Calibri" panose="020F0502020204030204" pitchFamily="34" charset="0"/>
              </a:rPr>
              <a:t> 30 mg/g) compared with rural residence. Other factors including hypertension, obesity, diabetes, and smoking showed trends but were not statistically significant in this sample. </a:t>
            </a:r>
          </a:p>
        </p:txBody>
      </p:sp>
      <p:sp>
        <p:nvSpPr>
          <p:cNvPr id="48" name="Text Box 4607">
            <a:extLst>
              <a:ext uri="{FF2B5EF4-FFF2-40B4-BE49-F238E27FC236}">
                <a16:creationId xmlns:a16="http://schemas.microsoft.com/office/drawing/2014/main" id="{DBA68E2A-4D46-2036-3059-454BC5DE9E9B}"/>
              </a:ext>
            </a:extLst>
          </p:cNvPr>
          <p:cNvSpPr txBox="1">
            <a:spLocks noChangeArrowheads="1"/>
          </p:cNvSpPr>
          <p:nvPr/>
        </p:nvSpPr>
        <p:spPr bwMode="auto">
          <a:xfrm>
            <a:off x="13503928" y="19383559"/>
            <a:ext cx="23853122" cy="1783080"/>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a:spcBef>
                <a:spcPct val="50000"/>
              </a:spcBef>
              <a:defRPr/>
            </a:pPr>
            <a:r>
              <a:rPr lang="en-US" altLang="ko-KR" sz="6700" b="1">
                <a:solidFill>
                  <a:srgbClr val="FFFFFF"/>
                </a:solidFill>
                <a:latin typeface="Arial"/>
                <a:ea typeface="굴림"/>
                <a:cs typeface="Arial"/>
              </a:rPr>
              <a:t>Results</a:t>
            </a:r>
            <a:endParaRPr lang="en-US"/>
          </a:p>
        </p:txBody>
      </p:sp>
      <p:sp>
        <p:nvSpPr>
          <p:cNvPr id="1040" name="TextBox 1039">
            <a:extLst>
              <a:ext uri="{FF2B5EF4-FFF2-40B4-BE49-F238E27FC236}">
                <a16:creationId xmlns:a16="http://schemas.microsoft.com/office/drawing/2014/main" id="{62931B36-A632-5A1D-1881-13D2FCD32929}"/>
              </a:ext>
            </a:extLst>
          </p:cNvPr>
          <p:cNvSpPr txBox="1"/>
          <p:nvPr/>
        </p:nvSpPr>
        <p:spPr>
          <a:xfrm>
            <a:off x="38437457" y="27627395"/>
            <a:ext cx="12368134" cy="1107996"/>
          </a:xfrm>
          <a:prstGeom prst="rect">
            <a:avLst/>
          </a:prstGeom>
          <a:noFill/>
        </p:spPr>
        <p:txBody>
          <a:bodyPr wrap="square" rtlCol="0">
            <a:spAutoFit/>
          </a:bodyPr>
          <a:lstStyle/>
          <a:p>
            <a:pPr algn="just"/>
            <a:r>
              <a:rPr lang="en-US" sz="2200" dirty="0">
                <a:latin typeface="Calibri" panose="020F0502020204030204" pitchFamily="34" charset="0"/>
                <a:cs typeface="Calibri" panose="020F0502020204030204" pitchFamily="34" charset="0"/>
              </a:rPr>
              <a:t>Acknowledgements: We express our gratitude to Drs. Dwight McLeod and Chris Lynch for their leadership of the Mission and their support of this project. We also extend our appreciation to the student pharmacists and pharmacists who assisted in administering CKD screenings.</a:t>
            </a:r>
          </a:p>
        </p:txBody>
      </p:sp>
    </p:spTree>
    <p:custDataLst>
      <p:tags r:id="rId1"/>
    </p:custDataLst>
  </p:cSld>
  <p:clrMapOvr>
    <a:masterClrMapping/>
  </p:clrMapOvr>
  <p:extLst>
    <p:ext uri="{6950BFC3-D8DA-4A85-94F7-54DA5524770B}">
      <p188:commentRel xmlns:p188="http://schemas.microsoft.com/office/powerpoint/2018/8/main" r:id="rId4"/>
    </p:ext>
  </p:extLst>
</p:sld>
</file>

<file path=ppt/tags/tag1.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6488" rtl="0" eaLnBrk="0" fontAlgn="base" latinLnBrk="0" hangingPunct="0">
          <a:lnSpc>
            <a:spcPct val="100000"/>
          </a:lnSpc>
          <a:spcBef>
            <a:spcPct val="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2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6488" rtl="0" eaLnBrk="0" fontAlgn="base" latinLnBrk="0" hangingPunct="0">
          <a:lnSpc>
            <a:spcPct val="100000"/>
          </a:lnSpc>
          <a:spcBef>
            <a:spcPct val="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2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549827A4C6917438B0D04EA865DBAC2" ma:contentTypeVersion="13" ma:contentTypeDescription="Create a new document." ma:contentTypeScope="" ma:versionID="aad025f90cd8e132d356aeed00a7de76">
  <xsd:schema xmlns:xsd="http://www.w3.org/2001/XMLSchema" xmlns:xs="http://www.w3.org/2001/XMLSchema" xmlns:p="http://schemas.microsoft.com/office/2006/metadata/properties" xmlns:ns3="262ce654-f5af-4a45-9b20-5fdc4840ab60" xmlns:ns4="a2cd7ae3-5402-456d-8933-4c018a18049f" targetNamespace="http://schemas.microsoft.com/office/2006/metadata/properties" ma:root="true" ma:fieldsID="c0b24bbef53123ecfca822c1d7cf8502" ns3:_="" ns4:_="">
    <xsd:import namespace="262ce654-f5af-4a45-9b20-5fdc4840ab60"/>
    <xsd:import namespace="a2cd7ae3-5402-456d-8933-4c018a18049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2ce654-f5af-4a45-9b20-5fdc4840ab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2cd7ae3-5402-456d-8933-4c018a18049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5524F6-DD0E-43D3-A915-CE68DD4D15E4}">
  <ds:schemaRefs>
    <ds:schemaRef ds:uri="262ce654-f5af-4a45-9b20-5fdc4840ab60"/>
    <ds:schemaRef ds:uri="a2cd7ae3-5402-456d-8933-4c018a18049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557E216-2294-4FBB-B93B-1446CA2C664B}">
  <ds:schemaRefs>
    <ds:schemaRef ds:uri="262ce654-f5af-4a45-9b20-5fdc4840ab60"/>
    <ds:schemaRef ds:uri="a2cd7ae3-5402-456d-8933-4c018a18049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2F8811F-2A2D-45E4-A2E2-FD15FE9E3E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1433</TotalTime>
  <Words>925</Words>
  <Application>Microsoft Office PowerPoint</Application>
  <PresentationFormat>Custom</PresentationFormat>
  <Paragraphs>79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Times</vt:lpstr>
      <vt:lpstr>Times New Roman</vt:lpstr>
      <vt:lpstr>Wingdings</vt:lpstr>
      <vt:lpstr>Default Design</vt:lpstr>
      <vt:lpstr>PowerPoint Presentation</vt:lpstr>
    </vt:vector>
  </TitlesOfParts>
  <Company>small farmer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Laura Larsson</dc:creator>
  <cp:lastModifiedBy>Keys, Tessa</cp:lastModifiedBy>
  <cp:revision>19</cp:revision>
  <cp:lastPrinted>2006-11-02T20:06:02Z</cp:lastPrinted>
  <dcterms:created xsi:type="dcterms:W3CDTF">1998-05-12T01:50:54Z</dcterms:created>
  <dcterms:modified xsi:type="dcterms:W3CDTF">2026-03-30T21:01:29Z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0x0101003549827A4C6917438B0D04EA865DBAC2</vt:lpwstr>
  </property>
</Properties>
</file>