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7" r:id="rId5"/>
  </p:sldIdLst>
  <p:sldSz cx="51206400" cy="28803600"/>
  <p:notesSz cx="7010400" cy="9296400"/>
  <p:defaultTextStyle>
    <a:defPPr>
      <a:defRPr lang="en-US"/>
    </a:defPPr>
    <a:lvl1pPr algn="l" rtl="0" eaLnBrk="0" fontAlgn="base" hangingPunct="0">
      <a:spcBef>
        <a:spcPct val="0"/>
      </a:spcBef>
      <a:spcAft>
        <a:spcPct val="0"/>
      </a:spcAft>
      <a:defRPr sz="27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kern="1200">
        <a:solidFill>
          <a:schemeClr val="tx1"/>
        </a:solidFill>
        <a:latin typeface="Times New Roman" pitchFamily="18" charset="0"/>
        <a:ea typeface="+mn-ea"/>
        <a:cs typeface="+mn-cs"/>
      </a:defRPr>
    </a:lvl5pPr>
    <a:lvl6pPr marL="2286000" algn="l" defTabSz="914400" rtl="0" eaLnBrk="1" latinLnBrk="0" hangingPunct="1">
      <a:defRPr sz="2700" kern="1200">
        <a:solidFill>
          <a:schemeClr val="tx1"/>
        </a:solidFill>
        <a:latin typeface="Times New Roman" pitchFamily="18" charset="0"/>
        <a:ea typeface="+mn-ea"/>
        <a:cs typeface="+mn-cs"/>
      </a:defRPr>
    </a:lvl6pPr>
    <a:lvl7pPr marL="2743200" algn="l" defTabSz="914400" rtl="0" eaLnBrk="1" latinLnBrk="0" hangingPunct="1">
      <a:defRPr sz="2700" kern="1200">
        <a:solidFill>
          <a:schemeClr val="tx1"/>
        </a:solidFill>
        <a:latin typeface="Times New Roman" pitchFamily="18" charset="0"/>
        <a:ea typeface="+mn-ea"/>
        <a:cs typeface="+mn-cs"/>
      </a:defRPr>
    </a:lvl7pPr>
    <a:lvl8pPr marL="3200400" algn="l" defTabSz="914400" rtl="0" eaLnBrk="1" latinLnBrk="0" hangingPunct="1">
      <a:defRPr sz="2700" kern="1200">
        <a:solidFill>
          <a:schemeClr val="tx1"/>
        </a:solidFill>
        <a:latin typeface="Times New Roman" pitchFamily="18" charset="0"/>
        <a:ea typeface="+mn-ea"/>
        <a:cs typeface="+mn-cs"/>
      </a:defRPr>
    </a:lvl8pPr>
    <a:lvl9pPr marL="3657600" algn="l" defTabSz="914400" rtl="0" eaLnBrk="1" latinLnBrk="0" hangingPunct="1">
      <a:defRPr sz="27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251"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thili Deshpande" initials="MD" lastIdx="5" clrIdx="0">
    <p:extLst>
      <p:ext uri="{19B8F6BF-5375-455C-9EA6-DF929625EA0E}">
        <p15:presenceInfo xmlns:p15="http://schemas.microsoft.com/office/powerpoint/2012/main" userId="S-1-5-21-3267252026-959778862-486524141-50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000"/>
    <a:srgbClr val="AD0000"/>
    <a:srgbClr val="5D739A"/>
    <a:srgbClr val="8784C7"/>
    <a:srgbClr val="AD84C6"/>
    <a:srgbClr val="BD9DD1"/>
    <a:srgbClr val="996633"/>
    <a:srgbClr val="FFFFCC"/>
    <a:srgbClr val="DBB691"/>
    <a:srgbClr val="E6C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C9F796-FF7E-4811-BC89-E17CD05F4AF3}" v="134" dt="2026-03-19T18:28:13.5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19"/>
    <p:restoredTop sz="94723"/>
  </p:normalViewPr>
  <p:slideViewPr>
    <p:cSldViewPr snapToGrid="0">
      <p:cViewPr varScale="1">
        <p:scale>
          <a:sx n="23" d="100"/>
          <a:sy n="23" d="100"/>
        </p:scale>
        <p:origin x="138" y="144"/>
      </p:cViewPr>
      <p:guideLst>
        <p:guide orient="horz" pos="3251"/>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4.812"/>
    </inkml:context>
    <inkml:brush xml:id="br0">
      <inkml:brushProperty name="width" value="0.1" units="cm"/>
      <inkml:brushProperty name="height" value="0.1" units="cm"/>
    </inkml:brush>
  </inkml:definitions>
  <inkml:trace contextRef="#ctx0" brushRef="#br0">-2147483648-2147483648 16383 0 0,'0'0'-16383'0'0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8"/>
    </inkml:context>
    <inkml:brush xml:id="br0">
      <inkml:brushProperty name="width" value="0.1" units="cm"/>
      <inkml:brushProperty name="height" value="0.1" units="cm"/>
    </inkml:brush>
  </inkml:definitions>
  <inkml:trace contextRef="#ctx0" brushRef="#br0">-2147483648-2147483648 16383 0 0,'0'0'-16383'0'0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9"/>
    </inkml:context>
    <inkml:brush xml:id="br0">
      <inkml:brushProperty name="width" value="0.1" units="cm"/>
      <inkml:brushProperty name="height" value="0.1" units="cm"/>
    </inkml:brush>
  </inkml:definitions>
  <inkml:trace contextRef="#ctx0" brushRef="#br0">-2147483648-2147483648 16383 0 0,'0'0'-16383'0'0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1.172"/>
    </inkml:context>
    <inkml:brush xml:id="br0">
      <inkml:brushProperty name="width" value="0.1" units="cm"/>
      <inkml:brushProperty name="height" value="0.1" units="cm"/>
    </inkml:brush>
  </inkml:definitions>
  <inkml:trace contextRef="#ctx0" brushRef="#br0">-2147483648-2147483648 16383 0 0,'0'0'-16383'0'0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2.251"/>
    </inkml:context>
    <inkml:brush xml:id="br0">
      <inkml:brushProperty name="width" value="0.1" units="cm"/>
      <inkml:brushProperty name="height" value="0.1" units="cm"/>
    </inkml:brush>
  </inkml:definitions>
  <inkml:trace contextRef="#ctx0" brushRef="#br0">-2147483648-2147483648 16383 0 0,'0'0'-16383'0'0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3.610"/>
    </inkml:context>
    <inkml:brush xml:id="br0">
      <inkml:brushProperty name="width" value="0.1" units="cm"/>
      <inkml:brushProperty name="height" value="0.1" units="cm"/>
    </inkml:brush>
  </inkml:definitions>
  <inkml:trace contextRef="#ctx0" brushRef="#br0">-2147483648-2147483648 16383 0 0,'0'0'-16383'0'0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6.423"/>
    </inkml:context>
    <inkml:brush xml:id="br0">
      <inkml:brushProperty name="width" value="0.1" units="cm"/>
      <inkml:brushProperty name="height" value="0.1" units="cm"/>
    </inkml:brush>
  </inkml:definitions>
  <inkml:trace contextRef="#ctx0" brushRef="#br0">-2147483648-2147483648 16383 0 0,'0'0'-16383'0'0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7.174"/>
    </inkml:context>
    <inkml:brush xml:id="br0">
      <inkml:brushProperty name="width" value="0.1" units="cm"/>
      <inkml:brushProperty name="height" value="0.1" units="cm"/>
    </inkml:brush>
  </inkml:definitions>
  <inkml:trace contextRef="#ctx0" brushRef="#br0">-2147483648-2147483648 16383 0 0,'0'0'-16383'0'0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46.799"/>
    </inkml:context>
    <inkml:brush xml:id="br0">
      <inkml:brushProperty name="width" value="0.1" units="cm"/>
      <inkml:brushProperty name="height" value="0.1" units="cm"/>
    </inkml:brush>
  </inkml:definitions>
  <inkml:trace contextRef="#ctx0" brushRef="#br0">-2147483648-2147483648 16383 0 0,'0'0'-16383'0'0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16.378"/>
    </inkml:context>
    <inkml:brush xml:id="br0">
      <inkml:brushProperty name="width" value="0.1" units="cm"/>
      <inkml:brushProperty name="height" value="0.1" units="cm"/>
    </inkml:brush>
  </inkml:definitions>
  <inkml:trace contextRef="#ctx0" brushRef="#br0">-2147483648-2147483648 16383 0 0,'0'0'-16383'0'0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41.942"/>
    </inkml:context>
    <inkml:brush xml:id="br0">
      <inkml:brushProperty name="width" value="0.1" units="cm"/>
      <inkml:brushProperty name="height" value="0.1" units="cm"/>
    </inkml:brush>
  </inkml:definitions>
  <inkml:trace contextRef="#ctx0" brushRef="#br0">-2147483648-2147483648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6.688"/>
    </inkml:context>
    <inkml:brush xml:id="br0">
      <inkml:brushProperty name="width" value="0.1" units="cm"/>
      <inkml:brushProperty name="height" value="0.1" units="cm"/>
    </inkml:brush>
  </inkml:definitions>
  <inkml:trace contextRef="#ctx0" brushRef="#br0">-2147483648-2147483648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8.658"/>
    </inkml:context>
    <inkml:brush xml:id="br0">
      <inkml:brushProperty name="width" value="0.1" units="cm"/>
      <inkml:brushProperty name="height" value="0.1" units="cm"/>
    </inkml:brush>
  </inkml:definitions>
  <inkml:trace contextRef="#ctx0" brushRef="#br0">-2147483648-2147483648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0.069"/>
    </inkml:context>
    <inkml:brush xml:id="br0">
      <inkml:brushProperty name="width" value="0.1" units="cm"/>
      <inkml:brushProperty name="height" value="0.1" units="cm"/>
    </inkml:brush>
  </inkml:definitions>
  <inkml:trace contextRef="#ctx0" brushRef="#br0">-2147483648-2147483648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1.863"/>
    </inkml:context>
    <inkml:brush xml:id="br0">
      <inkml:brushProperty name="width" value="0.1" units="cm"/>
      <inkml:brushProperty name="height" value="0.1" units="cm"/>
    </inkml:brush>
  </inkml:definitions>
  <inkml:trace contextRef="#ctx0" brushRef="#br0">-2147483648-2147483648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3.552"/>
    </inkml:context>
    <inkml:brush xml:id="br0">
      <inkml:brushProperty name="width" value="0.1" units="cm"/>
      <inkml:brushProperty name="height" value="0.1" units="cm"/>
    </inkml:brush>
  </inkml:definitions>
  <inkml:trace contextRef="#ctx0" brushRef="#br0">-2147483648-2147483648 16383 0 0,'0'0'-16383'0'0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4.798"/>
    </inkml:context>
    <inkml:brush xml:id="br0">
      <inkml:brushProperty name="width" value="0.1" units="cm"/>
      <inkml:brushProperty name="height" value="0.1" units="cm"/>
    </inkml:brush>
  </inkml:definitions>
  <inkml:trace contextRef="#ctx0" brushRef="#br0">-2147483648-2147483648 16383 0 0,'0'0'-16383'0'0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499"/>
    </inkml:context>
    <inkml:brush xml:id="br0">
      <inkml:brushProperty name="width" value="0.1" units="cm"/>
      <inkml:brushProperty name="height" value="0.1" units="cm"/>
    </inkml:brush>
  </inkml:definitions>
  <inkml:trace contextRef="#ctx0" brushRef="#br0">-2147483648-2147483648 16383 0 0,'0'0'-16383'0'0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500"/>
    </inkml:context>
    <inkml:brush xml:id="br0">
      <inkml:brushProperty name="width" value="0.1" units="cm"/>
      <inkml:brushProperty name="height" value="0.1" units="cm"/>
    </inkml:brush>
  </inkml:definitions>
  <inkml:trace contextRef="#ctx0" brushRef="#br0">-2147483648-2147483648 16383 0 0,'0'0'-16383'0'0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a:latin typeface="Times New Roman" pitchFamily="-124" charset="0"/>
              </a:defRPr>
            </a:lvl1pPr>
          </a:lstStyle>
          <a:p>
            <a:pPr>
              <a:defRPr/>
            </a:pPr>
            <a:endParaRPr lang="en-US" dirty="0"/>
          </a:p>
        </p:txBody>
      </p:sp>
      <p:sp>
        <p:nvSpPr>
          <p:cNvPr id="307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a:latin typeface="Times New Roman" pitchFamily="-124" charset="0"/>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a:latin typeface="Times New Roman" pitchFamily="-124" charset="0"/>
              </a:defRPr>
            </a:lvl1pPr>
          </a:lstStyle>
          <a:p>
            <a:pPr>
              <a:defRPr/>
            </a:pPr>
            <a:endParaRPr lang="en-US" dirty="0"/>
          </a:p>
        </p:txBody>
      </p:sp>
      <p:sp>
        <p:nvSpPr>
          <p:cNvPr id="307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a:latin typeface="Times New Roman" pitchFamily="-124" charset="0"/>
              </a:defRPr>
            </a:lvl1pPr>
          </a:lstStyle>
          <a:p>
            <a:pPr>
              <a:defRPr/>
            </a:pPr>
            <a:fld id="{D071F007-1291-471D-8277-D0976C0165FA}" type="slidenum">
              <a:rPr lang="en-US"/>
              <a:pPr>
                <a:defRPr/>
              </a:pPr>
              <a:t>‹#›</a:t>
            </a:fld>
            <a:endParaRPr lang="en-US" dirty="0"/>
          </a:p>
        </p:txBody>
      </p:sp>
    </p:spTree>
    <p:extLst>
      <p:ext uri="{BB962C8B-B14F-4D97-AF65-F5344CB8AC3E}">
        <p14:creationId xmlns:p14="http://schemas.microsoft.com/office/powerpoint/2010/main" val="115449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2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24"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24"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24"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071F007-1291-471D-8277-D0976C0165FA}" type="slidenum">
              <a:rPr lang="en-US" smtClean="0"/>
              <a:pPr>
                <a:defRPr/>
              </a:pPr>
              <a:t>1</a:t>
            </a:fld>
            <a:endParaRPr lang="en-US" dirty="0"/>
          </a:p>
        </p:txBody>
      </p:sp>
    </p:spTree>
    <p:extLst>
      <p:ext uri="{BB962C8B-B14F-4D97-AF65-F5344CB8AC3E}">
        <p14:creationId xmlns:p14="http://schemas.microsoft.com/office/powerpoint/2010/main" val="27310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8947369"/>
            <a:ext cx="43526075" cy="6174521"/>
          </a:xfrm>
        </p:spPr>
        <p:txBody>
          <a:bodyPr/>
          <a:lstStyle/>
          <a:p>
            <a:r>
              <a:rPr lang="en-US"/>
              <a:t>Click to edit Master title style</a:t>
            </a:r>
          </a:p>
        </p:txBody>
      </p:sp>
      <p:sp>
        <p:nvSpPr>
          <p:cNvPr id="3" name="Subtitle 2"/>
          <p:cNvSpPr>
            <a:spLocks noGrp="1"/>
          </p:cNvSpPr>
          <p:nvPr>
            <p:ph type="subTitle" idx="1"/>
          </p:nvPr>
        </p:nvSpPr>
        <p:spPr>
          <a:xfrm>
            <a:off x="7680325" y="16322040"/>
            <a:ext cx="35845751" cy="7360920"/>
          </a:xfrm>
        </p:spPr>
        <p:txBody>
          <a:bodyPr/>
          <a:lstStyle>
            <a:lvl1pPr marL="0" indent="0" algn="ctr">
              <a:buNone/>
              <a:defRPr/>
            </a:lvl1pPr>
            <a:lvl2pPr marL="360045" indent="0" algn="ctr">
              <a:buNone/>
              <a:defRPr/>
            </a:lvl2pPr>
            <a:lvl3pPr marL="720090" indent="0" algn="ctr">
              <a:buNone/>
              <a:defRPr/>
            </a:lvl3pPr>
            <a:lvl4pPr marL="1080135" indent="0" algn="ctr">
              <a:buNone/>
              <a:defRPr/>
            </a:lvl4pPr>
            <a:lvl5pPr marL="1440180" indent="0" algn="ctr">
              <a:buNone/>
              <a:defRPr/>
            </a:lvl5pPr>
            <a:lvl6pPr marL="1800225" indent="0" algn="ctr">
              <a:buNone/>
              <a:defRPr/>
            </a:lvl6pPr>
            <a:lvl7pPr marL="2160270" indent="0" algn="ctr">
              <a:buNone/>
              <a:defRPr/>
            </a:lvl7pPr>
            <a:lvl8pPr marL="2520315" indent="0" algn="ctr">
              <a:buNone/>
              <a:defRPr/>
            </a:lvl8pPr>
            <a:lvl9pPr marL="288036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2396BE3-0845-4110-9F5B-ACA10210A2F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4C032A0-9072-4367-A512-E616B88E420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560320"/>
            <a:ext cx="10880725" cy="230428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4" y="2560320"/>
            <a:ext cx="32492950" cy="230428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CAEB0ED-EA5B-4569-A7D8-99B3B49A78B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D851DE-63B7-4A8E-A59E-20A58B7B955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18508564"/>
            <a:ext cx="43526075" cy="5720715"/>
          </a:xfrm>
        </p:spPr>
        <p:txBody>
          <a:bodyPr anchor="t"/>
          <a:lstStyle>
            <a:lvl1pPr algn="l">
              <a:defRPr sz="3150" b="1" cap="all"/>
            </a:lvl1pPr>
          </a:lstStyle>
          <a:p>
            <a:r>
              <a:rPr lang="en-US"/>
              <a:t>Click to edit Master title style</a:t>
            </a:r>
          </a:p>
        </p:txBody>
      </p:sp>
      <p:sp>
        <p:nvSpPr>
          <p:cNvPr id="3" name="Text Placeholder 2"/>
          <p:cNvSpPr>
            <a:spLocks noGrp="1"/>
          </p:cNvSpPr>
          <p:nvPr>
            <p:ph type="body" idx="1"/>
          </p:nvPr>
        </p:nvSpPr>
        <p:spPr>
          <a:xfrm>
            <a:off x="4044951" y="12207776"/>
            <a:ext cx="43526075" cy="6300788"/>
          </a:xfrm>
        </p:spPr>
        <p:txBody>
          <a:bodyPr anchor="b"/>
          <a:lstStyle>
            <a:lvl1pPr marL="0" indent="0">
              <a:buNone/>
              <a:defRPr sz="1575"/>
            </a:lvl1pPr>
            <a:lvl2pPr marL="360045" indent="0">
              <a:buNone/>
              <a:defRPr sz="1418"/>
            </a:lvl2pPr>
            <a:lvl3pPr marL="720090" indent="0">
              <a:buNone/>
              <a:defRPr sz="1260"/>
            </a:lvl3pPr>
            <a:lvl4pPr marL="1080135" indent="0">
              <a:buNone/>
              <a:defRPr sz="1103"/>
            </a:lvl4pPr>
            <a:lvl5pPr marL="1440180" indent="0">
              <a:buNone/>
              <a:defRPr sz="1103"/>
            </a:lvl5pPr>
            <a:lvl6pPr marL="1800225" indent="0">
              <a:buNone/>
              <a:defRPr sz="1103"/>
            </a:lvl6pPr>
            <a:lvl7pPr marL="2160270" indent="0">
              <a:buNone/>
              <a:defRPr sz="1103"/>
            </a:lvl7pPr>
            <a:lvl8pPr marL="2520315" indent="0">
              <a:buNone/>
              <a:defRPr sz="1103"/>
            </a:lvl8pPr>
            <a:lvl9pPr marL="2880360" indent="0">
              <a:buNone/>
              <a:defRPr sz="110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DD6EB74-01EA-41B6-9568-6B66CC78D62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8321040"/>
            <a:ext cx="21686837"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1" y="8321040"/>
            <a:ext cx="21686838"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8076DBA-CCCC-45C7-8D8C-684B4F83CA3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53895"/>
            <a:ext cx="46085125"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9" y="6447057"/>
            <a:ext cx="22625050"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4" name="Content Placeholder 3"/>
          <p:cNvSpPr>
            <a:spLocks noGrp="1"/>
          </p:cNvSpPr>
          <p:nvPr>
            <p:ph sz="half" idx="2"/>
          </p:nvPr>
        </p:nvSpPr>
        <p:spPr>
          <a:xfrm>
            <a:off x="2560639" y="9134893"/>
            <a:ext cx="22625050"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6447057"/>
            <a:ext cx="22632988"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6" name="Content Placeholder 5"/>
          <p:cNvSpPr>
            <a:spLocks noGrp="1"/>
          </p:cNvSpPr>
          <p:nvPr>
            <p:ph sz="quarter" idx="4"/>
          </p:nvPr>
        </p:nvSpPr>
        <p:spPr>
          <a:xfrm>
            <a:off x="26012775" y="9134893"/>
            <a:ext cx="22632988"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0027347-4B18-43FD-B2FD-89EFC73ECAC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F2E70E2-30CA-47AC-B627-A9869181669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FDFE1A9-0039-42BE-8F87-49C5B7C8509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46394"/>
            <a:ext cx="16846550" cy="4880610"/>
          </a:xfrm>
        </p:spPr>
        <p:txBody>
          <a:bodyPr anchor="b"/>
          <a:lstStyle>
            <a:lvl1pPr algn="l">
              <a:defRPr sz="1575" b="1"/>
            </a:lvl1pPr>
          </a:lstStyle>
          <a:p>
            <a:r>
              <a:rPr lang="en-US"/>
              <a:t>Click to edit Master title style</a:t>
            </a:r>
          </a:p>
        </p:txBody>
      </p:sp>
      <p:sp>
        <p:nvSpPr>
          <p:cNvPr id="3" name="Content Placeholder 2"/>
          <p:cNvSpPr>
            <a:spLocks noGrp="1"/>
          </p:cNvSpPr>
          <p:nvPr>
            <p:ph idx="1"/>
          </p:nvPr>
        </p:nvSpPr>
        <p:spPr>
          <a:xfrm>
            <a:off x="20019963" y="1146393"/>
            <a:ext cx="28625800" cy="24583073"/>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9" y="6027003"/>
            <a:ext cx="16846550" cy="1970246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C791AF8-C919-4FC5-9A8F-465D7B3DED2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0162520"/>
            <a:ext cx="30724475" cy="2380298"/>
          </a:xfrm>
        </p:spPr>
        <p:txBody>
          <a:bodyPr anchor="b"/>
          <a:lstStyle>
            <a:lvl1pPr algn="l">
              <a:defRPr sz="1575" b="1"/>
            </a:lvl1pPr>
          </a:lstStyle>
          <a:p>
            <a:r>
              <a:rPr lang="en-US"/>
              <a:t>Click to edit Master title style</a:t>
            </a:r>
          </a:p>
        </p:txBody>
      </p:sp>
      <p:sp>
        <p:nvSpPr>
          <p:cNvPr id="3" name="Picture Placeholder 2"/>
          <p:cNvSpPr>
            <a:spLocks noGrp="1"/>
          </p:cNvSpPr>
          <p:nvPr>
            <p:ph type="pic" idx="1"/>
          </p:nvPr>
        </p:nvSpPr>
        <p:spPr>
          <a:xfrm>
            <a:off x="10036176" y="2574072"/>
            <a:ext cx="30724475" cy="172821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pPr lvl="0"/>
            <a:endParaRPr lang="en-US" noProof="0" dirty="0"/>
          </a:p>
        </p:txBody>
      </p:sp>
      <p:sp>
        <p:nvSpPr>
          <p:cNvPr id="4" name="Text Placeholder 3"/>
          <p:cNvSpPr>
            <a:spLocks noGrp="1"/>
          </p:cNvSpPr>
          <p:nvPr>
            <p:ph type="body" sz="half" idx="2"/>
          </p:nvPr>
        </p:nvSpPr>
        <p:spPr>
          <a:xfrm>
            <a:off x="10036176" y="22542817"/>
            <a:ext cx="30724475" cy="338042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CB5831B-94D4-481E-ADDA-11D665AAE46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4" y="2560320"/>
            <a:ext cx="43526075" cy="4800600"/>
          </a:xfrm>
          <a:prstGeom prst="rect">
            <a:avLst/>
          </a:prstGeom>
          <a:noFill/>
          <a:ln w="9525">
            <a:noFill/>
            <a:miter lim="800000"/>
            <a:headEnd/>
            <a:tailEnd/>
          </a:ln>
        </p:spPr>
        <p:txBody>
          <a:bodyPr vert="horz" wrap="square" lIns="523007" tIns="261509" rIns="523007" bIns="26150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4" y="8321040"/>
            <a:ext cx="43526075" cy="17282160"/>
          </a:xfrm>
          <a:prstGeom prst="rect">
            <a:avLst/>
          </a:prstGeom>
          <a:noFill/>
          <a:ln w="9525">
            <a:noFill/>
            <a:miter lim="800000"/>
            <a:headEnd/>
            <a:tailEnd/>
          </a:ln>
        </p:spPr>
        <p:txBody>
          <a:bodyPr vert="horz" wrap="square" lIns="523007" tIns="261509" rIns="523007" bIns="26150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defRPr sz="6064">
                <a:latin typeface="Times New Roman" pitchFamily="-124" charset="0"/>
              </a:defRPr>
            </a:lvl1pPr>
          </a:lstStyle>
          <a:p>
            <a:pPr>
              <a:defRPr/>
            </a:pPr>
            <a:endParaRPr lang="en-US" dirty="0"/>
          </a:p>
        </p:txBody>
      </p:sp>
      <p:sp>
        <p:nvSpPr>
          <p:cNvPr id="1029" name="Rectangle 5"/>
          <p:cNvSpPr>
            <a:spLocks noGrp="1" noChangeArrowheads="1"/>
          </p:cNvSpPr>
          <p:nvPr>
            <p:ph type="ftr" sz="quarter" idx="3"/>
          </p:nvPr>
        </p:nvSpPr>
        <p:spPr bwMode="auto">
          <a:xfrm>
            <a:off x="17495839" y="26243280"/>
            <a:ext cx="16214725"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ctr">
              <a:defRPr sz="6064">
                <a:latin typeface="Times New Roman" pitchFamily="-124" charset="0"/>
              </a:defRPr>
            </a:lvl1pPr>
          </a:lstStyle>
          <a:p>
            <a:pPr>
              <a:defRPr/>
            </a:pPr>
            <a:endParaRPr lang="en-US" dirty="0"/>
          </a:p>
        </p:txBody>
      </p:sp>
      <p:sp>
        <p:nvSpPr>
          <p:cNvPr id="1030" name="Rectangle 6"/>
          <p:cNvSpPr>
            <a:spLocks noGrp="1" noChangeArrowheads="1"/>
          </p:cNvSpPr>
          <p:nvPr>
            <p:ph type="sldNum" sz="quarter" idx="4"/>
          </p:nvPr>
        </p:nvSpPr>
        <p:spPr bwMode="auto">
          <a:xfrm>
            <a:off x="36698238"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r">
              <a:defRPr sz="6064">
                <a:latin typeface="Times New Roman" pitchFamily="-124" charset="0"/>
              </a:defRPr>
            </a:lvl1pPr>
          </a:lstStyle>
          <a:p>
            <a:pPr>
              <a:defRPr/>
            </a:pPr>
            <a:fld id="{A9BE1DDC-285F-4D3E-B3A5-D383460F9EF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21766" rtl="0" eaLnBrk="0" fontAlgn="base" hangingPunct="0">
        <a:spcBef>
          <a:spcPct val="0"/>
        </a:spcBef>
        <a:spcAft>
          <a:spcPct val="0"/>
        </a:spcAft>
        <a:defRPr sz="19845">
          <a:solidFill>
            <a:schemeClr val="tx2"/>
          </a:solidFill>
          <a:latin typeface="+mj-lt"/>
          <a:ea typeface="+mj-ea"/>
          <a:cs typeface="+mj-cs"/>
        </a:defRPr>
      </a:lvl1pPr>
      <a:lvl2pPr algn="ctr" defTabSz="4121766" rtl="0" eaLnBrk="0" fontAlgn="base" hangingPunct="0">
        <a:spcBef>
          <a:spcPct val="0"/>
        </a:spcBef>
        <a:spcAft>
          <a:spcPct val="0"/>
        </a:spcAft>
        <a:defRPr sz="19845">
          <a:solidFill>
            <a:schemeClr val="tx2"/>
          </a:solidFill>
          <a:latin typeface="Times New Roman" pitchFamily="-124" charset="0"/>
        </a:defRPr>
      </a:lvl2pPr>
      <a:lvl3pPr algn="ctr" defTabSz="4121766" rtl="0" eaLnBrk="0" fontAlgn="base" hangingPunct="0">
        <a:spcBef>
          <a:spcPct val="0"/>
        </a:spcBef>
        <a:spcAft>
          <a:spcPct val="0"/>
        </a:spcAft>
        <a:defRPr sz="19845">
          <a:solidFill>
            <a:schemeClr val="tx2"/>
          </a:solidFill>
          <a:latin typeface="Times New Roman" pitchFamily="-124" charset="0"/>
        </a:defRPr>
      </a:lvl3pPr>
      <a:lvl4pPr algn="ctr" defTabSz="4121766" rtl="0" eaLnBrk="0" fontAlgn="base" hangingPunct="0">
        <a:spcBef>
          <a:spcPct val="0"/>
        </a:spcBef>
        <a:spcAft>
          <a:spcPct val="0"/>
        </a:spcAft>
        <a:defRPr sz="19845">
          <a:solidFill>
            <a:schemeClr val="tx2"/>
          </a:solidFill>
          <a:latin typeface="Times New Roman" pitchFamily="-124" charset="0"/>
        </a:defRPr>
      </a:lvl4pPr>
      <a:lvl5pPr algn="ctr" defTabSz="4121766" rtl="0" eaLnBrk="0" fontAlgn="base" hangingPunct="0">
        <a:spcBef>
          <a:spcPct val="0"/>
        </a:spcBef>
        <a:spcAft>
          <a:spcPct val="0"/>
        </a:spcAft>
        <a:defRPr sz="19845">
          <a:solidFill>
            <a:schemeClr val="tx2"/>
          </a:solidFill>
          <a:latin typeface="Times New Roman" pitchFamily="-124" charset="0"/>
        </a:defRPr>
      </a:lvl5pPr>
      <a:lvl6pPr marL="360045" algn="ctr" defTabSz="4121766" rtl="0" eaLnBrk="0" fontAlgn="base" hangingPunct="0">
        <a:spcBef>
          <a:spcPct val="0"/>
        </a:spcBef>
        <a:spcAft>
          <a:spcPct val="0"/>
        </a:spcAft>
        <a:defRPr sz="19845">
          <a:solidFill>
            <a:schemeClr val="tx2"/>
          </a:solidFill>
          <a:latin typeface="Times New Roman" pitchFamily="-124" charset="0"/>
        </a:defRPr>
      </a:lvl6pPr>
      <a:lvl7pPr marL="720090" algn="ctr" defTabSz="4121766" rtl="0" eaLnBrk="0" fontAlgn="base" hangingPunct="0">
        <a:spcBef>
          <a:spcPct val="0"/>
        </a:spcBef>
        <a:spcAft>
          <a:spcPct val="0"/>
        </a:spcAft>
        <a:defRPr sz="19845">
          <a:solidFill>
            <a:schemeClr val="tx2"/>
          </a:solidFill>
          <a:latin typeface="Times New Roman" pitchFamily="-124" charset="0"/>
        </a:defRPr>
      </a:lvl7pPr>
      <a:lvl8pPr marL="1080135" algn="ctr" defTabSz="4121766" rtl="0" eaLnBrk="0" fontAlgn="base" hangingPunct="0">
        <a:spcBef>
          <a:spcPct val="0"/>
        </a:spcBef>
        <a:spcAft>
          <a:spcPct val="0"/>
        </a:spcAft>
        <a:defRPr sz="19845">
          <a:solidFill>
            <a:schemeClr val="tx2"/>
          </a:solidFill>
          <a:latin typeface="Times New Roman" pitchFamily="-124" charset="0"/>
        </a:defRPr>
      </a:lvl8pPr>
      <a:lvl9pPr marL="1440180" algn="ctr" defTabSz="4121766" rtl="0" eaLnBrk="0" fontAlgn="base" hangingPunct="0">
        <a:spcBef>
          <a:spcPct val="0"/>
        </a:spcBef>
        <a:spcAft>
          <a:spcPct val="0"/>
        </a:spcAft>
        <a:defRPr sz="19845">
          <a:solidFill>
            <a:schemeClr val="tx2"/>
          </a:solidFill>
          <a:latin typeface="Times New Roman" pitchFamily="-124" charset="0"/>
        </a:defRPr>
      </a:lvl9pPr>
    </p:titleStyle>
    <p:bodyStyle>
      <a:lvl1pPr marL="1542693" indent="-1542693" algn="l" defTabSz="4121766" rtl="0" eaLnBrk="0" fontAlgn="base" hangingPunct="0">
        <a:spcBef>
          <a:spcPct val="20000"/>
        </a:spcBef>
        <a:spcAft>
          <a:spcPct val="0"/>
        </a:spcAft>
        <a:buChar char="•"/>
        <a:defRPr sz="14254">
          <a:solidFill>
            <a:schemeClr val="tx1"/>
          </a:solidFill>
          <a:latin typeface="+mn-lt"/>
          <a:ea typeface="+mn-ea"/>
          <a:cs typeface="+mn-cs"/>
        </a:defRPr>
      </a:lvl1pPr>
      <a:lvl2pPr marL="3346669" indent="-1282660" algn="l" defTabSz="4121766" rtl="0" eaLnBrk="0" fontAlgn="base" hangingPunct="0">
        <a:spcBef>
          <a:spcPct val="20000"/>
        </a:spcBef>
        <a:spcAft>
          <a:spcPct val="0"/>
        </a:spcAft>
        <a:buChar char="–"/>
        <a:defRPr sz="12521">
          <a:solidFill>
            <a:schemeClr val="tx1"/>
          </a:solidFill>
          <a:latin typeface="+mn-lt"/>
        </a:defRPr>
      </a:lvl2pPr>
      <a:lvl3pPr marL="5150644" indent="-1028879" algn="l" defTabSz="4121766" rtl="0" eaLnBrk="0" fontAlgn="base" hangingPunct="0">
        <a:spcBef>
          <a:spcPct val="20000"/>
        </a:spcBef>
        <a:spcAft>
          <a:spcPct val="0"/>
        </a:spcAft>
        <a:buChar char="•"/>
        <a:defRPr sz="10789">
          <a:solidFill>
            <a:schemeClr val="tx1"/>
          </a:solidFill>
          <a:latin typeface="+mn-lt"/>
        </a:defRPr>
      </a:lvl3pPr>
      <a:lvl4pPr marL="7207151" indent="-1021378" algn="l" defTabSz="4121766" rtl="0" eaLnBrk="0" fontAlgn="base" hangingPunct="0">
        <a:spcBef>
          <a:spcPct val="20000"/>
        </a:spcBef>
        <a:spcAft>
          <a:spcPct val="0"/>
        </a:spcAft>
        <a:buChar char="–"/>
        <a:defRPr sz="9056">
          <a:solidFill>
            <a:schemeClr val="tx1"/>
          </a:solidFill>
          <a:latin typeface="+mn-lt"/>
        </a:defRPr>
      </a:lvl4pPr>
      <a:lvl5pPr marL="9264908" indent="-1028879" algn="l" defTabSz="4121766" rtl="0" eaLnBrk="0" fontAlgn="base" hangingPunct="0">
        <a:spcBef>
          <a:spcPct val="20000"/>
        </a:spcBef>
        <a:spcAft>
          <a:spcPct val="0"/>
        </a:spcAft>
        <a:buChar char="»"/>
        <a:defRPr sz="9056">
          <a:solidFill>
            <a:schemeClr val="tx1"/>
          </a:solidFill>
          <a:latin typeface="+mn-lt"/>
        </a:defRPr>
      </a:lvl5pPr>
      <a:lvl6pPr marL="9624953" indent="-1028879" algn="l" defTabSz="4121766" rtl="0" eaLnBrk="0" fontAlgn="base" hangingPunct="0">
        <a:spcBef>
          <a:spcPct val="20000"/>
        </a:spcBef>
        <a:spcAft>
          <a:spcPct val="0"/>
        </a:spcAft>
        <a:buChar char="»"/>
        <a:defRPr sz="9056">
          <a:solidFill>
            <a:schemeClr val="tx1"/>
          </a:solidFill>
          <a:latin typeface="+mn-lt"/>
        </a:defRPr>
      </a:lvl6pPr>
      <a:lvl7pPr marL="9984998" indent="-1028879" algn="l" defTabSz="4121766" rtl="0" eaLnBrk="0" fontAlgn="base" hangingPunct="0">
        <a:spcBef>
          <a:spcPct val="20000"/>
        </a:spcBef>
        <a:spcAft>
          <a:spcPct val="0"/>
        </a:spcAft>
        <a:buChar char="»"/>
        <a:defRPr sz="9056">
          <a:solidFill>
            <a:schemeClr val="tx1"/>
          </a:solidFill>
          <a:latin typeface="+mn-lt"/>
        </a:defRPr>
      </a:lvl7pPr>
      <a:lvl8pPr marL="10345043" indent="-1028879" algn="l" defTabSz="4121766" rtl="0" eaLnBrk="0" fontAlgn="base" hangingPunct="0">
        <a:spcBef>
          <a:spcPct val="20000"/>
        </a:spcBef>
        <a:spcAft>
          <a:spcPct val="0"/>
        </a:spcAft>
        <a:buChar char="»"/>
        <a:defRPr sz="9056">
          <a:solidFill>
            <a:schemeClr val="tx1"/>
          </a:solidFill>
          <a:latin typeface="+mn-lt"/>
        </a:defRPr>
      </a:lvl8pPr>
      <a:lvl9pPr marL="10705088" indent="-1028879" algn="l" defTabSz="4121766" rtl="0" eaLnBrk="0" fontAlgn="base" hangingPunct="0">
        <a:spcBef>
          <a:spcPct val="20000"/>
        </a:spcBef>
        <a:spcAft>
          <a:spcPct val="0"/>
        </a:spcAft>
        <a:buChar char="»"/>
        <a:defRPr sz="9056">
          <a:solidFill>
            <a:schemeClr val="tx1"/>
          </a:solidFill>
          <a:latin typeface="+mn-lt"/>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customXml" Target="../ink/ink7.xml"/><Relationship Id="rId18" Type="http://schemas.openxmlformats.org/officeDocument/2006/relationships/customXml" Target="../ink/ink12.xml"/><Relationship Id="rId26" Type="http://schemas.openxmlformats.org/officeDocument/2006/relationships/image" Target="../media/image1.png"/><Relationship Id="rId3" Type="http://schemas.openxmlformats.org/officeDocument/2006/relationships/notesSlide" Target="../notesSlides/notesSlide1.xml"/><Relationship Id="rId21" Type="http://schemas.openxmlformats.org/officeDocument/2006/relationships/customXml" Target="../ink/ink15.xml"/><Relationship Id="rId7" Type="http://schemas.openxmlformats.org/officeDocument/2006/relationships/image" Target="../media/image4.png"/><Relationship Id="rId12" Type="http://schemas.openxmlformats.org/officeDocument/2006/relationships/customXml" Target="../ink/ink6.xml"/><Relationship Id="rId17" Type="http://schemas.openxmlformats.org/officeDocument/2006/relationships/customXml" Target="../ink/ink11.xml"/><Relationship Id="rId25" Type="http://schemas.openxmlformats.org/officeDocument/2006/relationships/customXml" Target="../ink/ink19.xml"/><Relationship Id="rId2" Type="http://schemas.openxmlformats.org/officeDocument/2006/relationships/slideLayout" Target="../slideLayouts/slideLayout7.xml"/><Relationship Id="rId16" Type="http://schemas.openxmlformats.org/officeDocument/2006/relationships/customXml" Target="../ink/ink10.xml"/><Relationship Id="rId20" Type="http://schemas.openxmlformats.org/officeDocument/2006/relationships/customXml" Target="../ink/ink14.xml"/><Relationship Id="rId1" Type="http://schemas.openxmlformats.org/officeDocument/2006/relationships/tags" Target="../tags/tag1.xml"/><Relationship Id="rId11" Type="http://schemas.openxmlformats.org/officeDocument/2006/relationships/customXml" Target="../ink/ink5.xml"/><Relationship Id="rId24" Type="http://schemas.openxmlformats.org/officeDocument/2006/relationships/customXml" Target="../ink/ink18.xml"/><Relationship Id="rId15" Type="http://schemas.openxmlformats.org/officeDocument/2006/relationships/customXml" Target="../ink/ink9.xml"/><Relationship Id="rId23" Type="http://schemas.openxmlformats.org/officeDocument/2006/relationships/customXml" Target="../ink/ink17.xml"/><Relationship Id="rId28" Type="http://schemas.openxmlformats.org/officeDocument/2006/relationships/image" Target="../media/image3.png"/><Relationship Id="rId10" Type="http://schemas.openxmlformats.org/officeDocument/2006/relationships/customXml" Target="../ink/ink4.xml"/><Relationship Id="rId19" Type="http://schemas.openxmlformats.org/officeDocument/2006/relationships/customXml" Target="../ink/ink13.xml"/><Relationship Id="rId4" Type="http://schemas.openxmlformats.org/officeDocument/2006/relationships/customXml" Target="../ink/ink1.xml"/><Relationship Id="rId9" Type="http://schemas.openxmlformats.org/officeDocument/2006/relationships/customXml" Target="../ink/ink3.xml"/><Relationship Id="rId14" Type="http://schemas.openxmlformats.org/officeDocument/2006/relationships/customXml" Target="../ink/ink8.xml"/><Relationship Id="rId22" Type="http://schemas.openxmlformats.org/officeDocument/2006/relationships/customXml" Target="../ink/ink16.xml"/><Relationship Id="rId2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Box 4605">
            <a:extLst>
              <a:ext uri="{FF2B5EF4-FFF2-40B4-BE49-F238E27FC236}">
                <a16:creationId xmlns:a16="http://schemas.microsoft.com/office/drawing/2014/main" id="{29E51F4A-00D9-451F-90B5-AD0A21C78693}"/>
              </a:ext>
            </a:extLst>
          </p:cNvPr>
          <p:cNvSpPr txBox="1">
            <a:spLocks noChangeArrowheads="1"/>
          </p:cNvSpPr>
          <p:nvPr/>
        </p:nvSpPr>
        <p:spPr bwMode="auto">
          <a:xfrm>
            <a:off x="533823" y="4564277"/>
            <a:ext cx="12168471" cy="1574444"/>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BACKGROUND</a:t>
            </a:r>
          </a:p>
        </p:txBody>
      </p:sp>
      <p:sp>
        <p:nvSpPr>
          <p:cNvPr id="10" name="Text Box 4607">
            <a:extLst>
              <a:ext uri="{FF2B5EF4-FFF2-40B4-BE49-F238E27FC236}">
                <a16:creationId xmlns:a16="http://schemas.microsoft.com/office/drawing/2014/main" id="{634DC8F5-E345-4ADB-B48E-1F31421B0053}"/>
              </a:ext>
            </a:extLst>
          </p:cNvPr>
          <p:cNvSpPr txBox="1">
            <a:spLocks noChangeArrowheads="1"/>
          </p:cNvSpPr>
          <p:nvPr/>
        </p:nvSpPr>
        <p:spPr bwMode="auto">
          <a:xfrm>
            <a:off x="386131" y="17190719"/>
            <a:ext cx="12200134" cy="153211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METHODS</a:t>
            </a:r>
          </a:p>
        </p:txBody>
      </p:sp>
      <p:sp>
        <p:nvSpPr>
          <p:cNvPr id="12" name="Text Box 4607">
            <a:extLst>
              <a:ext uri="{FF2B5EF4-FFF2-40B4-BE49-F238E27FC236}">
                <a16:creationId xmlns:a16="http://schemas.microsoft.com/office/drawing/2014/main" id="{D83FB904-192E-40FC-B8CE-1BD24E82E816}"/>
              </a:ext>
            </a:extLst>
          </p:cNvPr>
          <p:cNvSpPr txBox="1">
            <a:spLocks noChangeArrowheads="1"/>
          </p:cNvSpPr>
          <p:nvPr/>
        </p:nvSpPr>
        <p:spPr bwMode="auto">
          <a:xfrm>
            <a:off x="37729595" y="20663738"/>
            <a:ext cx="12917595" cy="154927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CONCLUSION</a:t>
            </a:r>
          </a:p>
        </p:txBody>
      </p:sp>
      <p:sp>
        <p:nvSpPr>
          <p:cNvPr id="4" name="Rectangle 3">
            <a:extLst>
              <a:ext uri="{FF2B5EF4-FFF2-40B4-BE49-F238E27FC236}">
                <a16:creationId xmlns:a16="http://schemas.microsoft.com/office/drawing/2014/main" id="{E405A69D-F5D7-4118-B676-5D09CF0E6E46}"/>
              </a:ext>
            </a:extLst>
          </p:cNvPr>
          <p:cNvSpPr/>
          <p:nvPr/>
        </p:nvSpPr>
        <p:spPr>
          <a:xfrm>
            <a:off x="727629" y="6209563"/>
            <a:ext cx="11780858" cy="10895290"/>
          </a:xfrm>
          <a:prstGeom prst="rect">
            <a:avLst/>
          </a:prstGeom>
        </p:spPr>
        <p:txBody>
          <a:bodyPr wrap="square" lIns="91440" tIns="45720" rIns="91440" bIns="45720" anchor="t">
            <a:spAutoFit/>
          </a:bodyPr>
          <a:lstStyle/>
          <a:p>
            <a:pPr marL="685800" indent="-685800">
              <a:buFont typeface="Arial" panose="020B0604020202020204" pitchFamily="34" charset="0"/>
              <a:buChar char="•"/>
            </a:pPr>
            <a:r>
              <a:rPr lang="en-US" sz="5400" dirty="0">
                <a:latin typeface="Calibri"/>
                <a:cs typeface="Calibri"/>
              </a:rPr>
              <a:t>The APA guidelines for BD and SCZ were last updated in 2005 and 2020, respectively.</a:t>
            </a:r>
          </a:p>
          <a:p>
            <a:pPr marL="685800" indent="-685800">
              <a:buFont typeface="Arial" panose="020B0604020202020204" pitchFamily="34" charset="0"/>
              <a:buChar char="•"/>
            </a:pPr>
            <a:r>
              <a:rPr lang="en-US" sz="5400" dirty="0">
                <a:latin typeface="Calibri"/>
                <a:cs typeface="Calibri"/>
              </a:rPr>
              <a:t>Antipsychotics and mood stabilizers are the two classes used for treatment.</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The purpose of the research is to explore prescriber preferences, understand the differences between guideline recommendations and the medications used by the prescribers, and if prescribing patterns tend to fall on recent research, newer medications, or are guideline based.</a:t>
            </a:r>
          </a:p>
        </p:txBody>
      </p:sp>
      <p:sp>
        <p:nvSpPr>
          <p:cNvPr id="6" name="TextBox 5">
            <a:extLst>
              <a:ext uri="{FF2B5EF4-FFF2-40B4-BE49-F238E27FC236}">
                <a16:creationId xmlns:a16="http://schemas.microsoft.com/office/drawing/2014/main" id="{22A641A2-86B6-474C-AEA8-ABA41359313B}"/>
              </a:ext>
            </a:extLst>
          </p:cNvPr>
          <p:cNvSpPr txBox="1"/>
          <p:nvPr/>
        </p:nvSpPr>
        <p:spPr>
          <a:xfrm>
            <a:off x="533469" y="18899452"/>
            <a:ext cx="11986122" cy="9233297"/>
          </a:xfrm>
          <a:prstGeom prst="rect">
            <a:avLst/>
          </a:prstGeom>
          <a:noFill/>
        </p:spPr>
        <p:txBody>
          <a:bodyPr wrap="square" lIns="91440" tIns="45720" rIns="91440" bIns="45720" rtlCol="0" anchor="t">
            <a:spAutoFit/>
          </a:bodyPr>
          <a:lstStyle/>
          <a:p>
            <a:pPr marL="685800" indent="-685800">
              <a:buFont typeface="Arial" panose="020B0604020202020204" pitchFamily="34" charset="0"/>
              <a:buChar char="•"/>
            </a:pPr>
            <a:r>
              <a:rPr lang="en-US" sz="5400" dirty="0">
                <a:latin typeface="Calibri"/>
                <a:cs typeface="Calibri"/>
              </a:rPr>
              <a:t>A survey was created for psychiatric prescribers to fill out.</a:t>
            </a:r>
          </a:p>
          <a:p>
            <a:pPr marL="685800" indent="-685800">
              <a:buFont typeface="Arial" panose="020B0604020202020204" pitchFamily="34" charset="0"/>
              <a:buChar char="•"/>
            </a:pPr>
            <a:r>
              <a:rPr lang="en-US" sz="5400" dirty="0">
                <a:latin typeface="Calibri"/>
                <a:cs typeface="Calibri"/>
              </a:rPr>
              <a:t>Questions asked about guideline usage and opinions and their most common medications.</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An email was sent out to a psychiatric prescriber organizations with a link to the survey and a brief description explaining the purpose.</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It was an optional survey that was open for four months.</a:t>
            </a:r>
          </a:p>
        </p:txBody>
      </p:sp>
      <p:sp>
        <p:nvSpPr>
          <p:cNvPr id="14" name="TextBox 13">
            <a:extLst>
              <a:ext uri="{FF2B5EF4-FFF2-40B4-BE49-F238E27FC236}">
                <a16:creationId xmlns:a16="http://schemas.microsoft.com/office/drawing/2014/main" id="{522610FB-8CC4-4241-A3FF-84F81A61B9EF}"/>
              </a:ext>
            </a:extLst>
          </p:cNvPr>
          <p:cNvSpPr txBox="1"/>
          <p:nvPr/>
        </p:nvSpPr>
        <p:spPr>
          <a:xfrm>
            <a:off x="38094336" y="22223439"/>
            <a:ext cx="12473096" cy="5909310"/>
          </a:xfrm>
          <a:prstGeom prst="rect">
            <a:avLst/>
          </a:prstGeom>
          <a:noFill/>
        </p:spPr>
        <p:txBody>
          <a:bodyPr wrap="square" lIns="91440" tIns="45720" rIns="91440" bIns="45720" rtlCol="0" anchor="t">
            <a:spAutoFit/>
          </a:bodyPr>
          <a:lstStyle/>
          <a:p>
            <a:pPr marL="685800" indent="-685800">
              <a:buFont typeface="Arial" panose="020B0604020202020204" pitchFamily="34" charset="0"/>
              <a:buChar char="•"/>
            </a:pPr>
            <a:r>
              <a:rPr lang="en-US" sz="5400" dirty="0">
                <a:latin typeface="Calibri"/>
                <a:cs typeface="Calibri"/>
              </a:rPr>
              <a:t>Prescribers listed 2002 APA BD guideline the most despite listing aripiprazole and quetiapine as common medications, they are not found within the APA guideline.</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Aripiprazole was the most prescribed for SCZ, so it appears side effects are a major concern when prescribing antipsychotics. </a:t>
            </a:r>
          </a:p>
        </p:txBody>
      </p:sp>
      <p:sp>
        <p:nvSpPr>
          <p:cNvPr id="23"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3445895" y="4564277"/>
            <a:ext cx="23713412" cy="1551544"/>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RESULTS</a:t>
            </a:r>
          </a:p>
        </p:txBody>
      </p:sp>
      <mc:AlternateContent xmlns:mc="http://schemas.openxmlformats.org/markup-compatibility/2006" xmlns:p14="http://schemas.microsoft.com/office/powerpoint/2010/main">
        <mc:Choice Requires="p14">
          <p:contentPart p14:bwMode="auto" r:id="rId4">
            <p14:nvContentPartPr>
              <p14:cNvPr id="25" name="Ink 24">
                <a:extLst>
                  <a:ext uri="{FF2B5EF4-FFF2-40B4-BE49-F238E27FC236}">
                    <a16:creationId xmlns:a16="http://schemas.microsoft.com/office/drawing/2014/main" id="{77B876C2-DC8D-45CB-BBF0-409A0AD9D3DA}"/>
                  </a:ext>
                </a:extLst>
              </p14:cNvPr>
              <p14:cNvContentPartPr/>
              <p14:nvPr/>
            </p14:nvContentPartPr>
            <p14:xfrm>
              <a:off x="37892735" y="11905487"/>
              <a:ext cx="66675" cy="66675"/>
            </p14:xfrm>
          </p:contentPart>
        </mc:Choice>
        <mc:Fallback xmlns="">
          <p:pic>
            <p:nvPicPr>
              <p:cNvPr id="25" name="Ink 24">
                <a:extLst>
                  <a:ext uri="{FF2B5EF4-FFF2-40B4-BE49-F238E27FC236}">
                    <a16:creationId xmlns:a16="http://schemas.microsoft.com/office/drawing/2014/main" id="{77B876C2-DC8D-45CB-BBF0-409A0AD9D3DA}"/>
                  </a:ext>
                </a:extLst>
              </p:cNvPr>
              <p:cNvPicPr/>
              <p:nvPr/>
            </p:nvPicPr>
            <p:blipFill>
              <a:blip r:embed="rId7"/>
              <a:stretch>
                <a:fillRect/>
              </a:stretch>
            </p:blipFill>
            <p:spPr>
              <a:xfrm>
                <a:off x="34558985" y="857173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6" name="Ink 25">
                <a:extLst>
                  <a:ext uri="{FF2B5EF4-FFF2-40B4-BE49-F238E27FC236}">
                    <a16:creationId xmlns:a16="http://schemas.microsoft.com/office/drawing/2014/main" id="{D09F5EAE-8743-4E55-BDC5-55A213CEC295}"/>
                  </a:ext>
                </a:extLst>
              </p14:cNvPr>
              <p14:cNvContentPartPr/>
              <p14:nvPr/>
            </p14:nvContentPartPr>
            <p14:xfrm>
              <a:off x="37892735" y="11905487"/>
              <a:ext cx="66675" cy="66675"/>
            </p14:xfrm>
          </p:contentPart>
        </mc:Choice>
        <mc:Fallback xmlns="">
          <p:pic>
            <p:nvPicPr>
              <p:cNvPr id="26" name="Ink 25">
                <a:extLst>
                  <a:ext uri="{FF2B5EF4-FFF2-40B4-BE49-F238E27FC236}">
                    <a16:creationId xmlns:a16="http://schemas.microsoft.com/office/drawing/2014/main" id="{D09F5EAE-8743-4E55-BDC5-55A213CEC295}"/>
                  </a:ext>
                </a:extLst>
              </p:cNvPr>
              <p:cNvPicPr/>
              <p:nvPr/>
            </p:nvPicPr>
            <p:blipFill>
              <a:blip r:embed="rId7"/>
              <a:stretch>
                <a:fillRect/>
              </a:stretch>
            </p:blipFill>
            <p:spPr>
              <a:xfrm>
                <a:off x="34558985" y="857173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7" name="Ink 26">
                <a:extLst>
                  <a:ext uri="{FF2B5EF4-FFF2-40B4-BE49-F238E27FC236}">
                    <a16:creationId xmlns:a16="http://schemas.microsoft.com/office/drawing/2014/main" id="{3D830EA5-BCBF-4813-AA65-BB322A998A76}"/>
                  </a:ext>
                </a:extLst>
              </p14:cNvPr>
              <p14:cNvContentPartPr/>
              <p14:nvPr/>
            </p14:nvContentPartPr>
            <p14:xfrm>
              <a:off x="33412175" y="18946367"/>
              <a:ext cx="66675" cy="66675"/>
            </p14:xfrm>
          </p:contentPart>
        </mc:Choice>
        <mc:Fallback xmlns="">
          <p:pic>
            <p:nvPicPr>
              <p:cNvPr id="27" name="Ink 26">
                <a:extLst>
                  <a:ext uri="{FF2B5EF4-FFF2-40B4-BE49-F238E27FC236}">
                    <a16:creationId xmlns:a16="http://schemas.microsoft.com/office/drawing/2014/main" id="{3D830EA5-BCBF-4813-AA65-BB322A998A76}"/>
                  </a:ext>
                </a:extLst>
              </p:cNvPr>
              <p:cNvPicPr/>
              <p:nvPr/>
            </p:nvPicPr>
            <p:blipFill>
              <a:blip r:embed="rId7"/>
              <a:stretch>
                <a:fillRect/>
              </a:stretch>
            </p:blipFill>
            <p:spPr>
              <a:xfrm>
                <a:off x="30078425" y="1561261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8" name="Ink 27">
                <a:extLst>
                  <a:ext uri="{FF2B5EF4-FFF2-40B4-BE49-F238E27FC236}">
                    <a16:creationId xmlns:a16="http://schemas.microsoft.com/office/drawing/2014/main" id="{5751B0F9-31A9-41D4-8B40-99F40A69D44D}"/>
                  </a:ext>
                </a:extLst>
              </p14:cNvPr>
              <p14:cNvContentPartPr/>
              <p14:nvPr/>
            </p14:nvContentPartPr>
            <p14:xfrm>
              <a:off x="34948367" y="13185647"/>
              <a:ext cx="66675" cy="66675"/>
            </p14:xfrm>
          </p:contentPart>
        </mc:Choice>
        <mc:Fallback xmlns="">
          <p:pic>
            <p:nvPicPr>
              <p:cNvPr id="28" name="Ink 27">
                <a:extLst>
                  <a:ext uri="{FF2B5EF4-FFF2-40B4-BE49-F238E27FC236}">
                    <a16:creationId xmlns:a16="http://schemas.microsoft.com/office/drawing/2014/main" id="{5751B0F9-31A9-41D4-8B40-99F40A69D44D}"/>
                  </a:ext>
                </a:extLst>
              </p:cNvPr>
              <p:cNvPicPr/>
              <p:nvPr/>
            </p:nvPicPr>
            <p:blipFill>
              <a:blip r:embed="rId7"/>
              <a:stretch>
                <a:fillRect/>
              </a:stretch>
            </p:blipFill>
            <p:spPr>
              <a:xfrm>
                <a:off x="31614617" y="985189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9" name="Ink 28">
                <a:extLst>
                  <a:ext uri="{FF2B5EF4-FFF2-40B4-BE49-F238E27FC236}">
                    <a16:creationId xmlns:a16="http://schemas.microsoft.com/office/drawing/2014/main" id="{CB59AC78-A9E8-47D2-968B-655273687F1A}"/>
                  </a:ext>
                </a:extLst>
              </p14:cNvPr>
              <p14:cNvContentPartPr/>
              <p14:nvPr/>
            </p14:nvContentPartPr>
            <p14:xfrm>
              <a:off x="30851855" y="20546567"/>
              <a:ext cx="66675" cy="66675"/>
            </p14:xfrm>
          </p:contentPart>
        </mc:Choice>
        <mc:Fallback xmlns="">
          <p:pic>
            <p:nvPicPr>
              <p:cNvPr id="29" name="Ink 28">
                <a:extLst>
                  <a:ext uri="{FF2B5EF4-FFF2-40B4-BE49-F238E27FC236}">
                    <a16:creationId xmlns:a16="http://schemas.microsoft.com/office/drawing/2014/main" id="{CB59AC78-A9E8-47D2-968B-655273687F1A}"/>
                  </a:ext>
                </a:extLst>
              </p:cNvPr>
              <p:cNvPicPr/>
              <p:nvPr/>
            </p:nvPicPr>
            <p:blipFill>
              <a:blip r:embed="rId7"/>
              <a:stretch>
                <a:fillRect/>
              </a:stretch>
            </p:blipFill>
            <p:spPr>
              <a:xfrm>
                <a:off x="27518105" y="1721281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0" name="Ink 29">
                <a:extLst>
                  <a:ext uri="{FF2B5EF4-FFF2-40B4-BE49-F238E27FC236}">
                    <a16:creationId xmlns:a16="http://schemas.microsoft.com/office/drawing/2014/main" id="{48062F09-FD47-4467-A009-8B0B39268C58}"/>
                  </a:ext>
                </a:extLst>
              </p14:cNvPr>
              <p14:cNvContentPartPr/>
              <p14:nvPr/>
            </p14:nvContentPartPr>
            <p14:xfrm>
              <a:off x="35076383" y="12353543"/>
              <a:ext cx="66675" cy="66675"/>
            </p14:xfrm>
          </p:contentPart>
        </mc:Choice>
        <mc:Fallback xmlns="">
          <p:pic>
            <p:nvPicPr>
              <p:cNvPr id="30" name="Ink 29">
                <a:extLst>
                  <a:ext uri="{FF2B5EF4-FFF2-40B4-BE49-F238E27FC236}">
                    <a16:creationId xmlns:a16="http://schemas.microsoft.com/office/drawing/2014/main" id="{48062F09-FD47-4467-A009-8B0B39268C58}"/>
                  </a:ext>
                </a:extLst>
              </p:cNvPr>
              <p:cNvPicPr/>
              <p:nvPr/>
            </p:nvPicPr>
            <p:blipFill>
              <a:blip r:embed="rId7"/>
              <a:stretch>
                <a:fillRect/>
              </a:stretch>
            </p:blipFill>
            <p:spPr>
              <a:xfrm>
                <a:off x="31742633" y="9019793"/>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1" name="Ink 30">
                <a:extLst>
                  <a:ext uri="{FF2B5EF4-FFF2-40B4-BE49-F238E27FC236}">
                    <a16:creationId xmlns:a16="http://schemas.microsoft.com/office/drawing/2014/main" id="{608E82C2-4A04-4CD7-B000-ADCC38B03AD3}"/>
                  </a:ext>
                </a:extLst>
              </p14:cNvPr>
              <p14:cNvContentPartPr/>
              <p14:nvPr/>
            </p14:nvContentPartPr>
            <p14:xfrm>
              <a:off x="34052255" y="14529815"/>
              <a:ext cx="66675" cy="66675"/>
            </p14:xfrm>
          </p:contentPart>
        </mc:Choice>
        <mc:Fallback xmlns="">
          <p:pic>
            <p:nvPicPr>
              <p:cNvPr id="31" name="Ink 30">
                <a:extLst>
                  <a:ext uri="{FF2B5EF4-FFF2-40B4-BE49-F238E27FC236}">
                    <a16:creationId xmlns:a16="http://schemas.microsoft.com/office/drawing/2014/main" id="{608E82C2-4A04-4CD7-B000-ADCC38B03AD3}"/>
                  </a:ext>
                </a:extLst>
              </p:cNvPr>
              <p:cNvPicPr/>
              <p:nvPr/>
            </p:nvPicPr>
            <p:blipFill>
              <a:blip r:embed="rId7"/>
              <a:stretch>
                <a:fillRect/>
              </a:stretch>
            </p:blipFill>
            <p:spPr>
              <a:xfrm>
                <a:off x="30718505" y="11196065"/>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2" name="Ink 31">
                <a:extLst>
                  <a:ext uri="{FF2B5EF4-FFF2-40B4-BE49-F238E27FC236}">
                    <a16:creationId xmlns:a16="http://schemas.microsoft.com/office/drawing/2014/main" id="{E6A3C83F-049F-45D1-BB8D-0462C9799F3A}"/>
                  </a:ext>
                </a:extLst>
              </p14:cNvPr>
              <p14:cNvContentPartPr/>
              <p14:nvPr/>
            </p14:nvContentPartPr>
            <p14:xfrm>
              <a:off x="31555943" y="23426927"/>
              <a:ext cx="66675" cy="66675"/>
            </p14:xfrm>
          </p:contentPart>
        </mc:Choice>
        <mc:Fallback xmlns="">
          <p:pic>
            <p:nvPicPr>
              <p:cNvPr id="32" name="Ink 31">
                <a:extLst>
                  <a:ext uri="{FF2B5EF4-FFF2-40B4-BE49-F238E27FC236}">
                    <a16:creationId xmlns:a16="http://schemas.microsoft.com/office/drawing/2014/main" id="{E6A3C83F-049F-45D1-BB8D-0462C9799F3A}"/>
                  </a:ext>
                </a:extLst>
              </p:cNvPr>
              <p:cNvPicPr/>
              <p:nvPr/>
            </p:nvPicPr>
            <p:blipFill>
              <a:blip r:embed="rId7"/>
              <a:stretch>
                <a:fillRect/>
              </a:stretch>
            </p:blipFill>
            <p:spPr>
              <a:xfrm>
                <a:off x="28222193" y="2009317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3" name="Ink 32">
                <a:extLst>
                  <a:ext uri="{FF2B5EF4-FFF2-40B4-BE49-F238E27FC236}">
                    <a16:creationId xmlns:a16="http://schemas.microsoft.com/office/drawing/2014/main" id="{43A9F2DC-4943-43A6-AD17-5C1D7ADD707A}"/>
                  </a:ext>
                </a:extLst>
              </p14:cNvPr>
              <p14:cNvContentPartPr/>
              <p14:nvPr/>
            </p14:nvContentPartPr>
            <p14:xfrm>
              <a:off x="31555943" y="23426927"/>
              <a:ext cx="66675" cy="66675"/>
            </p14:xfrm>
          </p:contentPart>
        </mc:Choice>
        <mc:Fallback xmlns="">
          <p:pic>
            <p:nvPicPr>
              <p:cNvPr id="33" name="Ink 32">
                <a:extLst>
                  <a:ext uri="{FF2B5EF4-FFF2-40B4-BE49-F238E27FC236}">
                    <a16:creationId xmlns:a16="http://schemas.microsoft.com/office/drawing/2014/main" id="{43A9F2DC-4943-43A6-AD17-5C1D7ADD707A}"/>
                  </a:ext>
                </a:extLst>
              </p:cNvPr>
              <p:cNvPicPr/>
              <p:nvPr/>
            </p:nvPicPr>
            <p:blipFill>
              <a:blip r:embed="rId7"/>
              <a:stretch>
                <a:fillRect/>
              </a:stretch>
            </p:blipFill>
            <p:spPr>
              <a:xfrm>
                <a:off x="28222193" y="2009317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4" name="Ink 33">
                <a:extLst>
                  <a:ext uri="{FF2B5EF4-FFF2-40B4-BE49-F238E27FC236}">
                    <a16:creationId xmlns:a16="http://schemas.microsoft.com/office/drawing/2014/main" id="{EB855369-B9F7-448D-B4AD-6FCE73138027}"/>
                  </a:ext>
                </a:extLst>
              </p14:cNvPr>
              <p14:cNvContentPartPr/>
              <p14:nvPr/>
            </p14:nvContentPartPr>
            <p14:xfrm>
              <a:off x="31555943" y="23426927"/>
              <a:ext cx="66675" cy="66675"/>
            </p14:xfrm>
          </p:contentPart>
        </mc:Choice>
        <mc:Fallback xmlns="">
          <p:pic>
            <p:nvPicPr>
              <p:cNvPr id="34" name="Ink 33">
                <a:extLst>
                  <a:ext uri="{FF2B5EF4-FFF2-40B4-BE49-F238E27FC236}">
                    <a16:creationId xmlns:a16="http://schemas.microsoft.com/office/drawing/2014/main" id="{EB855369-B9F7-448D-B4AD-6FCE73138027}"/>
                  </a:ext>
                </a:extLst>
              </p:cNvPr>
              <p:cNvPicPr/>
              <p:nvPr/>
            </p:nvPicPr>
            <p:blipFill>
              <a:blip r:embed="rId7"/>
              <a:stretch>
                <a:fillRect/>
              </a:stretch>
            </p:blipFill>
            <p:spPr>
              <a:xfrm>
                <a:off x="28222193" y="20093177"/>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5" name="Ink 34">
                <a:extLst>
                  <a:ext uri="{FF2B5EF4-FFF2-40B4-BE49-F238E27FC236}">
                    <a16:creationId xmlns:a16="http://schemas.microsoft.com/office/drawing/2014/main" id="{7D00CB92-5949-4425-A2DD-F240B748850C}"/>
                  </a:ext>
                </a:extLst>
              </p14:cNvPr>
              <p14:cNvContentPartPr/>
              <p14:nvPr/>
            </p14:nvContentPartPr>
            <p14:xfrm>
              <a:off x="34820351" y="10817351"/>
              <a:ext cx="66675" cy="66675"/>
            </p14:xfrm>
          </p:contentPart>
        </mc:Choice>
        <mc:Fallback xmlns="">
          <p:pic>
            <p:nvPicPr>
              <p:cNvPr id="35" name="Ink 34">
                <a:extLst>
                  <a:ext uri="{FF2B5EF4-FFF2-40B4-BE49-F238E27FC236}">
                    <a16:creationId xmlns:a16="http://schemas.microsoft.com/office/drawing/2014/main" id="{7D00CB92-5949-4425-A2DD-F240B748850C}"/>
                  </a:ext>
                </a:extLst>
              </p:cNvPr>
              <p:cNvPicPr/>
              <p:nvPr/>
            </p:nvPicPr>
            <p:blipFill>
              <a:blip r:embed="rId7"/>
              <a:stretch>
                <a:fillRect/>
              </a:stretch>
            </p:blipFill>
            <p:spPr>
              <a:xfrm>
                <a:off x="31486601" y="7483601"/>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 name="Ink 2">
                <a:extLst>
                  <a:ext uri="{FF2B5EF4-FFF2-40B4-BE49-F238E27FC236}">
                    <a16:creationId xmlns:a16="http://schemas.microsoft.com/office/drawing/2014/main" id="{0D867C52-963F-408A-9C33-F2F50B3646AF}"/>
                  </a:ext>
                </a:extLst>
              </p14:cNvPr>
              <p14:cNvContentPartPr/>
              <p14:nvPr/>
            </p14:nvContentPartPr>
            <p14:xfrm>
              <a:off x="30659831" y="13569695"/>
              <a:ext cx="66675" cy="66675"/>
            </p14:xfrm>
          </p:contentPart>
        </mc:Choice>
        <mc:Fallback xmlns="">
          <p:pic>
            <p:nvPicPr>
              <p:cNvPr id="3" name="Ink 2">
                <a:extLst>
                  <a:ext uri="{FF2B5EF4-FFF2-40B4-BE49-F238E27FC236}">
                    <a16:creationId xmlns:a16="http://schemas.microsoft.com/office/drawing/2014/main" id="{0D867C52-963F-408A-9C33-F2F50B3646AF}"/>
                  </a:ext>
                </a:extLst>
              </p:cNvPr>
              <p:cNvPicPr/>
              <p:nvPr/>
            </p:nvPicPr>
            <p:blipFill>
              <a:blip r:embed="rId7"/>
              <a:stretch>
                <a:fillRect/>
              </a:stretch>
            </p:blipFill>
            <p:spPr>
              <a:xfrm>
                <a:off x="27326081" y="10235945"/>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8" name="Ink 17">
                <a:extLst>
                  <a:ext uri="{FF2B5EF4-FFF2-40B4-BE49-F238E27FC236}">
                    <a16:creationId xmlns:a16="http://schemas.microsoft.com/office/drawing/2014/main" id="{C5E9A6DD-B3FB-475D-B188-0547AF01E5F6}"/>
                  </a:ext>
                </a:extLst>
              </p14:cNvPr>
              <p14:cNvContentPartPr/>
              <p14:nvPr/>
            </p14:nvContentPartPr>
            <p14:xfrm>
              <a:off x="-5760719" y="8257031"/>
              <a:ext cx="66675" cy="66675"/>
            </p14:xfrm>
          </p:contentPart>
        </mc:Choice>
        <mc:Fallback xmlns="">
          <p:pic>
            <p:nvPicPr>
              <p:cNvPr id="18" name="Ink 17">
                <a:extLst>
                  <a:ext uri="{FF2B5EF4-FFF2-40B4-BE49-F238E27FC236}">
                    <a16:creationId xmlns:a16="http://schemas.microsoft.com/office/drawing/2014/main" id="{C5E9A6DD-B3FB-475D-B188-0547AF01E5F6}"/>
                  </a:ext>
                </a:extLst>
              </p:cNvPr>
              <p:cNvPicPr/>
              <p:nvPr/>
            </p:nvPicPr>
            <p:blipFill>
              <a:blip r:embed="rId7"/>
              <a:stretch>
                <a:fillRect/>
              </a:stretch>
            </p:blipFill>
            <p:spPr>
              <a:xfrm>
                <a:off x="-9094469" y="4923281"/>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1" name="Ink 20">
                <a:extLst>
                  <a:ext uri="{FF2B5EF4-FFF2-40B4-BE49-F238E27FC236}">
                    <a16:creationId xmlns:a16="http://schemas.microsoft.com/office/drawing/2014/main" id="{6798BD92-9F24-4917-BF56-9EA8B0AB22DD}"/>
                  </a:ext>
                </a:extLst>
              </p14:cNvPr>
              <p14:cNvContentPartPr/>
              <p14:nvPr/>
            </p14:nvContentPartPr>
            <p14:xfrm>
              <a:off x="8641079" y="12609575"/>
              <a:ext cx="66675" cy="66675"/>
            </p14:xfrm>
          </p:contentPart>
        </mc:Choice>
        <mc:Fallback xmlns="">
          <p:pic>
            <p:nvPicPr>
              <p:cNvPr id="21" name="Ink 20">
                <a:extLst>
                  <a:ext uri="{FF2B5EF4-FFF2-40B4-BE49-F238E27FC236}">
                    <a16:creationId xmlns:a16="http://schemas.microsoft.com/office/drawing/2014/main" id="{6798BD92-9F24-4917-BF56-9EA8B0AB22DD}"/>
                  </a:ext>
                </a:extLst>
              </p:cNvPr>
              <p:cNvPicPr/>
              <p:nvPr/>
            </p:nvPicPr>
            <p:blipFill>
              <a:blip r:embed="rId7"/>
              <a:stretch>
                <a:fillRect/>
              </a:stretch>
            </p:blipFill>
            <p:spPr>
              <a:xfrm>
                <a:off x="5307329" y="9275825"/>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2" name="Ink 21">
                <a:extLst>
                  <a:ext uri="{FF2B5EF4-FFF2-40B4-BE49-F238E27FC236}">
                    <a16:creationId xmlns:a16="http://schemas.microsoft.com/office/drawing/2014/main" id="{86C66244-4E8F-4DCE-B578-8546A5E3E6D2}"/>
                  </a:ext>
                </a:extLst>
              </p14:cNvPr>
              <p14:cNvContentPartPr/>
              <p14:nvPr/>
            </p14:nvContentPartPr>
            <p14:xfrm>
              <a:off x="47749967" y="21442679"/>
              <a:ext cx="66675" cy="66675"/>
            </p14:xfrm>
          </p:contentPart>
        </mc:Choice>
        <mc:Fallback xmlns="">
          <p:pic>
            <p:nvPicPr>
              <p:cNvPr id="22" name="Ink 21">
                <a:extLst>
                  <a:ext uri="{FF2B5EF4-FFF2-40B4-BE49-F238E27FC236}">
                    <a16:creationId xmlns:a16="http://schemas.microsoft.com/office/drawing/2014/main" id="{86C66244-4E8F-4DCE-B578-8546A5E3E6D2}"/>
                  </a:ext>
                </a:extLst>
              </p:cNvPr>
              <p:cNvPicPr/>
              <p:nvPr/>
            </p:nvPicPr>
            <p:blipFill>
              <a:blip r:embed="rId7"/>
              <a:stretch>
                <a:fillRect/>
              </a:stretch>
            </p:blipFill>
            <p:spPr>
              <a:xfrm>
                <a:off x="44416217" y="18108929"/>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4" name="Ink 23">
                <a:extLst>
                  <a:ext uri="{FF2B5EF4-FFF2-40B4-BE49-F238E27FC236}">
                    <a16:creationId xmlns:a16="http://schemas.microsoft.com/office/drawing/2014/main" id="{829DE5FA-8010-4CAC-A120-A22D65CF96C6}"/>
                  </a:ext>
                </a:extLst>
              </p14:cNvPr>
              <p14:cNvContentPartPr/>
              <p14:nvPr/>
            </p14:nvContentPartPr>
            <p14:xfrm>
              <a:off x="53574695" y="21634703"/>
              <a:ext cx="66675" cy="66675"/>
            </p14:xfrm>
          </p:contentPart>
        </mc:Choice>
        <mc:Fallback xmlns="">
          <p:pic>
            <p:nvPicPr>
              <p:cNvPr id="24" name="Ink 23">
                <a:extLst>
                  <a:ext uri="{FF2B5EF4-FFF2-40B4-BE49-F238E27FC236}">
                    <a16:creationId xmlns:a16="http://schemas.microsoft.com/office/drawing/2014/main" id="{829DE5FA-8010-4CAC-A120-A22D65CF96C6}"/>
                  </a:ext>
                </a:extLst>
              </p:cNvPr>
              <p:cNvPicPr/>
              <p:nvPr/>
            </p:nvPicPr>
            <p:blipFill>
              <a:blip r:embed="rId7"/>
              <a:stretch>
                <a:fillRect/>
              </a:stretch>
            </p:blipFill>
            <p:spPr>
              <a:xfrm>
                <a:off x="50240945" y="18300953"/>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6" name="Ink 35">
                <a:extLst>
                  <a:ext uri="{FF2B5EF4-FFF2-40B4-BE49-F238E27FC236}">
                    <a16:creationId xmlns:a16="http://schemas.microsoft.com/office/drawing/2014/main" id="{CD7EF895-E616-4060-B39F-15992890C00B}"/>
                  </a:ext>
                </a:extLst>
              </p14:cNvPr>
              <p14:cNvContentPartPr/>
              <p14:nvPr/>
            </p14:nvContentPartPr>
            <p14:xfrm>
              <a:off x="-3712463" y="11073383"/>
              <a:ext cx="66675" cy="66675"/>
            </p14:xfrm>
          </p:contentPart>
        </mc:Choice>
        <mc:Fallback xmlns="">
          <p:pic>
            <p:nvPicPr>
              <p:cNvPr id="36" name="Ink 35">
                <a:extLst>
                  <a:ext uri="{FF2B5EF4-FFF2-40B4-BE49-F238E27FC236}">
                    <a16:creationId xmlns:a16="http://schemas.microsoft.com/office/drawing/2014/main" id="{CD7EF895-E616-4060-B39F-15992890C00B}"/>
                  </a:ext>
                </a:extLst>
              </p:cNvPr>
              <p:cNvPicPr/>
              <p:nvPr/>
            </p:nvPicPr>
            <p:blipFill>
              <a:blip r:embed="rId7"/>
              <a:stretch>
                <a:fillRect/>
              </a:stretch>
            </p:blipFill>
            <p:spPr>
              <a:xfrm>
                <a:off x="-7046213" y="7739633"/>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8" name="Ink 37">
                <a:extLst>
                  <a:ext uri="{FF2B5EF4-FFF2-40B4-BE49-F238E27FC236}">
                    <a16:creationId xmlns:a16="http://schemas.microsoft.com/office/drawing/2014/main" id="{AAC7C275-61A0-405F-BB21-54236A34BC89}"/>
                  </a:ext>
                </a:extLst>
              </p14:cNvPr>
              <p14:cNvContentPartPr/>
              <p14:nvPr/>
            </p14:nvContentPartPr>
            <p14:xfrm>
              <a:off x="32580071" y="10497311"/>
              <a:ext cx="66675" cy="66675"/>
            </p14:xfrm>
          </p:contentPart>
        </mc:Choice>
        <mc:Fallback xmlns="">
          <p:pic>
            <p:nvPicPr>
              <p:cNvPr id="38" name="Ink 37">
                <a:extLst>
                  <a:ext uri="{FF2B5EF4-FFF2-40B4-BE49-F238E27FC236}">
                    <a16:creationId xmlns:a16="http://schemas.microsoft.com/office/drawing/2014/main" id="{AAC7C275-61A0-405F-BB21-54236A34BC89}"/>
                  </a:ext>
                </a:extLst>
              </p:cNvPr>
              <p:cNvPicPr/>
              <p:nvPr/>
            </p:nvPicPr>
            <p:blipFill>
              <a:blip r:embed="rId7"/>
              <a:stretch>
                <a:fillRect/>
              </a:stretch>
            </p:blipFill>
            <p:spPr>
              <a:xfrm>
                <a:off x="29246321" y="7163561"/>
                <a:ext cx="6667500" cy="66675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9" name="Ink 38">
                <a:extLst>
                  <a:ext uri="{FF2B5EF4-FFF2-40B4-BE49-F238E27FC236}">
                    <a16:creationId xmlns:a16="http://schemas.microsoft.com/office/drawing/2014/main" id="{3E859D83-EBA3-4AF5-AD37-B1ABED37A8B4}"/>
                  </a:ext>
                </a:extLst>
              </p14:cNvPr>
              <p14:cNvContentPartPr/>
              <p14:nvPr/>
            </p14:nvContentPartPr>
            <p14:xfrm>
              <a:off x="32132015" y="22018751"/>
              <a:ext cx="66675" cy="66675"/>
            </p14:xfrm>
          </p:contentPart>
        </mc:Choice>
        <mc:Fallback xmlns="">
          <p:pic>
            <p:nvPicPr>
              <p:cNvPr id="39" name="Ink 38">
                <a:extLst>
                  <a:ext uri="{FF2B5EF4-FFF2-40B4-BE49-F238E27FC236}">
                    <a16:creationId xmlns:a16="http://schemas.microsoft.com/office/drawing/2014/main" id="{3E859D83-EBA3-4AF5-AD37-B1ABED37A8B4}"/>
                  </a:ext>
                </a:extLst>
              </p:cNvPr>
              <p:cNvPicPr/>
              <p:nvPr/>
            </p:nvPicPr>
            <p:blipFill>
              <a:blip r:embed="rId7"/>
              <a:stretch>
                <a:fillRect/>
              </a:stretch>
            </p:blipFill>
            <p:spPr>
              <a:xfrm>
                <a:off x="28798265" y="18685001"/>
                <a:ext cx="6667500" cy="6667500"/>
              </a:xfrm>
              <a:prstGeom prst="rect">
                <a:avLst/>
              </a:prstGeom>
            </p:spPr>
          </p:pic>
        </mc:Fallback>
      </mc:AlternateContent>
      <p:sp>
        <p:nvSpPr>
          <p:cNvPr id="44"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37965873" y="4535463"/>
            <a:ext cx="12786158" cy="155154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DISCUSSION</a:t>
            </a:r>
          </a:p>
        </p:txBody>
      </p:sp>
      <p:sp>
        <p:nvSpPr>
          <p:cNvPr id="41" name="Rectangle 2">
            <a:extLst>
              <a:ext uri="{FF2B5EF4-FFF2-40B4-BE49-F238E27FC236}">
                <a16:creationId xmlns:a16="http://schemas.microsoft.com/office/drawing/2014/main" id="{D5530633-EDE5-400A-B6C8-9D11D914B994}"/>
              </a:ext>
            </a:extLst>
          </p:cNvPr>
          <p:cNvSpPr>
            <a:spLocks noChangeArrowheads="1"/>
          </p:cNvSpPr>
          <p:nvPr/>
        </p:nvSpPr>
        <p:spPr bwMode="auto">
          <a:xfrm>
            <a:off x="0" y="-138239"/>
            <a:ext cx="51206400" cy="4343959"/>
          </a:xfrm>
          <a:prstGeom prst="rect">
            <a:avLst/>
          </a:prstGeom>
          <a:gradFill rotWithShape="1">
            <a:gsLst>
              <a:gs pos="0">
                <a:srgbClr val="A00000"/>
              </a:gs>
              <a:gs pos="50000">
                <a:srgbClr val="E60000"/>
              </a:gs>
              <a:gs pos="100000">
                <a:srgbClr val="FF0000"/>
              </a:gs>
            </a:gsLst>
            <a:lin ang="16200000" scaled="1"/>
          </a:gradFill>
          <a:ln w="76200">
            <a:solidFill>
              <a:schemeClr val="tx1"/>
            </a:solidFill>
            <a:miter lim="800000"/>
            <a:headEnd/>
            <a:tailEnd/>
          </a:ln>
        </p:spPr>
        <p:txBody>
          <a:bodyPr wrap="none" anchor="ctr"/>
          <a:lstStyle/>
          <a:p>
            <a:pPr algn="ctr"/>
            <a:endParaRPr lang="en-US" sz="1890" dirty="0">
              <a:latin typeface="Times" pitchFamily="-124" charset="0"/>
            </a:endParaRPr>
          </a:p>
        </p:txBody>
      </p:sp>
      <p:sp>
        <p:nvSpPr>
          <p:cNvPr id="42" name="Rectangle 28">
            <a:extLst>
              <a:ext uri="{FF2B5EF4-FFF2-40B4-BE49-F238E27FC236}">
                <a16:creationId xmlns:a16="http://schemas.microsoft.com/office/drawing/2014/main" id="{B8C5FEDE-6D25-4026-9CB2-DC8993390408}"/>
              </a:ext>
            </a:extLst>
          </p:cNvPr>
          <p:cNvSpPr>
            <a:spLocks noChangeArrowheads="1"/>
          </p:cNvSpPr>
          <p:nvPr/>
        </p:nvSpPr>
        <p:spPr bwMode="auto">
          <a:xfrm>
            <a:off x="40110332" y="-138239"/>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dirty="0">
              <a:solidFill>
                <a:schemeClr val="bg1"/>
              </a:solidFill>
              <a:latin typeface="+mj-lt"/>
              <a:cs typeface="Arial" pitchFamily="34" charset="0"/>
            </a:endParaRPr>
          </a:p>
        </p:txBody>
      </p:sp>
      <p:sp>
        <p:nvSpPr>
          <p:cNvPr id="43" name="TextBox 14">
            <a:extLst>
              <a:ext uri="{FF2B5EF4-FFF2-40B4-BE49-F238E27FC236}">
                <a16:creationId xmlns:a16="http://schemas.microsoft.com/office/drawing/2014/main" id="{F7A0E9A9-C0DF-4186-B4FC-4E6F836F6597}"/>
              </a:ext>
            </a:extLst>
          </p:cNvPr>
          <p:cNvSpPr txBox="1">
            <a:spLocks noChangeArrowheads="1"/>
          </p:cNvSpPr>
          <p:nvPr/>
        </p:nvSpPr>
        <p:spPr bwMode="auto">
          <a:xfrm>
            <a:off x="11451570" y="104669"/>
            <a:ext cx="28370581" cy="4154984"/>
          </a:xfrm>
          <a:prstGeom prst="rect">
            <a:avLst/>
          </a:prstGeom>
          <a:noFill/>
          <a:ln w="9525">
            <a:noFill/>
            <a:miter lim="800000"/>
            <a:headEnd/>
            <a:tailEnd/>
          </a:ln>
        </p:spPr>
        <p:txBody>
          <a:bodyPr wrap="square" lIns="91440" tIns="45720" rIns="91440" bIns="45720" anchor="t">
            <a:spAutoFit/>
          </a:bodyPr>
          <a:lstStyle/>
          <a:p>
            <a:pPr algn="ctr"/>
            <a:r>
              <a:rPr lang="en-US" sz="6600" b="1" i="1" dirty="0">
                <a:solidFill>
                  <a:schemeClr val="bg1"/>
                </a:solidFill>
                <a:latin typeface="Arial"/>
                <a:cs typeface="Arial"/>
              </a:rPr>
              <a:t>Bipolar and schizophrenia guideline usage for medication decision-making in psychiatric prescribers</a:t>
            </a:r>
            <a:endParaRPr lang="en-US" sz="2800" b="1" i="1" u="none" strike="noStrike" dirty="0">
              <a:solidFill>
                <a:schemeClr val="bg1"/>
              </a:solidFill>
              <a:effectLst/>
              <a:latin typeface="Arial" panose="020B0604020202020204" pitchFamily="34" charset="0"/>
            </a:endParaRPr>
          </a:p>
          <a:p>
            <a:pPr algn="ctr"/>
            <a:r>
              <a:rPr lang="en-US" sz="6600" b="1" dirty="0">
                <a:solidFill>
                  <a:schemeClr val="bg1"/>
                </a:solidFill>
                <a:latin typeface="Calibri"/>
                <a:cs typeface="Calibri"/>
              </a:rPr>
              <a:t>Katelyn Booten, PharmD Candidate</a:t>
            </a:r>
          </a:p>
          <a:p>
            <a:pPr algn="ctr"/>
            <a:r>
              <a:rPr lang="en-US" sz="6600" b="1" dirty="0">
                <a:solidFill>
                  <a:schemeClr val="bg1"/>
                </a:solidFill>
                <a:latin typeface="Calibri"/>
                <a:cs typeface="Calibri"/>
              </a:rPr>
              <a:t>Dr. Kelly Gable, PharmD, BCPP, FAAPP</a:t>
            </a:r>
          </a:p>
        </p:txBody>
      </p:sp>
      <p:sp>
        <p:nvSpPr>
          <p:cNvPr id="45" name="TextBox 44">
            <a:extLst>
              <a:ext uri="{FF2B5EF4-FFF2-40B4-BE49-F238E27FC236}">
                <a16:creationId xmlns:a16="http://schemas.microsoft.com/office/drawing/2014/main" id="{BFFA6DA6-95C2-4EE5-9B63-74A4EF3DABE8}"/>
              </a:ext>
            </a:extLst>
          </p:cNvPr>
          <p:cNvSpPr txBox="1"/>
          <p:nvPr/>
        </p:nvSpPr>
        <p:spPr>
          <a:xfrm>
            <a:off x="42830141" y="-467982"/>
            <a:ext cx="5656449" cy="4062651"/>
          </a:xfrm>
          <a:prstGeom prst="rect">
            <a:avLst/>
          </a:prstGeom>
          <a:noFill/>
        </p:spPr>
        <p:txBody>
          <a:bodyPr wrap="square" lIns="91440" tIns="45720" rIns="91440" bIns="45720" rtlCol="0" anchor="t">
            <a:spAutoFit/>
          </a:bodyPr>
          <a:lstStyle/>
          <a:p>
            <a:pPr algn="ctr"/>
            <a:br>
              <a:rPr lang="en-US" sz="6600" cap="small" dirty="0">
                <a:latin typeface="Calibri" panose="020F0502020204030204" pitchFamily="34" charset="0"/>
                <a:cs typeface="Calibri" panose="020F0502020204030204" pitchFamily="34" charset="0"/>
              </a:rPr>
            </a:br>
            <a:r>
              <a:rPr lang="en-US" sz="9600" cap="small" dirty="0">
                <a:solidFill>
                  <a:schemeClr val="bg1"/>
                </a:solidFill>
                <a:latin typeface="Calibri"/>
                <a:cs typeface="Calibri"/>
              </a:rPr>
              <a:t>School of </a:t>
            </a:r>
          </a:p>
          <a:p>
            <a:pPr algn="ctr"/>
            <a:r>
              <a:rPr lang="en-US" sz="9600" cap="small" dirty="0">
                <a:solidFill>
                  <a:schemeClr val="bg1"/>
                </a:solidFill>
                <a:latin typeface="Calibri"/>
                <a:cs typeface="Calibri"/>
              </a:rPr>
              <a:t>Pharmacy</a:t>
            </a:r>
          </a:p>
        </p:txBody>
      </p:sp>
      <p:sp>
        <p:nvSpPr>
          <p:cNvPr id="46" name="Rectangle 28">
            <a:extLst>
              <a:ext uri="{FF2B5EF4-FFF2-40B4-BE49-F238E27FC236}">
                <a16:creationId xmlns:a16="http://schemas.microsoft.com/office/drawing/2014/main" id="{E350CEE2-D586-4F7F-BEBC-8246F84168AC}"/>
              </a:ext>
            </a:extLst>
          </p:cNvPr>
          <p:cNvSpPr>
            <a:spLocks noChangeArrowheads="1"/>
          </p:cNvSpPr>
          <p:nvPr/>
        </p:nvSpPr>
        <p:spPr bwMode="auto">
          <a:xfrm>
            <a:off x="-13540" y="-105402"/>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dirty="0">
              <a:solidFill>
                <a:schemeClr val="bg1"/>
              </a:solidFill>
              <a:latin typeface="+mj-lt"/>
              <a:cs typeface="Arial" pitchFamily="34" charset="0"/>
            </a:endParaRPr>
          </a:p>
        </p:txBody>
      </p:sp>
      <p:pic>
        <p:nvPicPr>
          <p:cNvPr id="1026" name="Picture 2" descr="SIUE Marketing and Communications - Graphic Design - Wordmarks for Download">
            <a:extLst>
              <a:ext uri="{FF2B5EF4-FFF2-40B4-BE49-F238E27FC236}">
                <a16:creationId xmlns:a16="http://schemas.microsoft.com/office/drawing/2014/main" id="{9D6D906D-2204-9DF5-2BA5-7F634768ED96}"/>
              </a:ext>
            </a:extLst>
          </p:cNvPr>
          <p:cNvPicPr>
            <a:picLocks noChangeAspect="1" noChangeArrowheads="1"/>
          </p:cNvPicPr>
          <p:nvPr/>
        </p:nvPicPr>
        <p:blipFill rotWithShape="1">
          <a:blip r:embed="rId26">
            <a:extLst>
              <a:ext uri="{28A0092B-C50C-407E-A947-70E740481C1C}">
                <a14:useLocalDpi xmlns:a14="http://schemas.microsoft.com/office/drawing/2010/main" val="0"/>
              </a:ext>
            </a:extLst>
          </a:blip>
          <a:srcRect l="16699" t="18898" r="16236" b="41223"/>
          <a:stretch/>
        </p:blipFill>
        <p:spPr bwMode="auto">
          <a:xfrm>
            <a:off x="369042" y="-83997"/>
            <a:ext cx="10425305" cy="401117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2E83B130-1E8C-8F37-BBEC-F63A91596E88}"/>
              </a:ext>
            </a:extLst>
          </p:cNvPr>
          <p:cNvSpPr txBox="1"/>
          <p:nvPr/>
        </p:nvSpPr>
        <p:spPr>
          <a:xfrm>
            <a:off x="13860846" y="21459839"/>
            <a:ext cx="23298461" cy="1754326"/>
          </a:xfrm>
          <a:prstGeom prst="rect">
            <a:avLst/>
          </a:prstGeom>
          <a:noFill/>
        </p:spPr>
        <p:txBody>
          <a:bodyPr wrap="square" lIns="91440" tIns="45720" rIns="91440" bIns="45720" rtlCol="0" anchor="t">
            <a:spAutoFit/>
          </a:bodyPr>
          <a:lstStyle/>
          <a:p>
            <a:r>
              <a:rPr lang="en-US" sz="5400" dirty="0">
                <a:latin typeface="Calibri" panose="020F0502020204030204" pitchFamily="34" charset="0"/>
                <a:cs typeface="Calibri" panose="020F0502020204030204" pitchFamily="34" charset="0"/>
              </a:rPr>
              <a:t> </a:t>
            </a:r>
          </a:p>
          <a:p>
            <a:pPr marL="685800"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p:txBody>
      </p:sp>
      <p:sp>
        <p:nvSpPr>
          <p:cNvPr id="58" name="Text Box 4607">
            <a:extLst>
              <a:ext uri="{FF2B5EF4-FFF2-40B4-BE49-F238E27FC236}">
                <a16:creationId xmlns:a16="http://schemas.microsoft.com/office/drawing/2014/main" id="{55AE7EA7-68CD-D4C9-4256-89AF87BC247B}"/>
              </a:ext>
            </a:extLst>
          </p:cNvPr>
          <p:cNvSpPr txBox="1">
            <a:spLocks noChangeArrowheads="1"/>
          </p:cNvSpPr>
          <p:nvPr/>
        </p:nvSpPr>
        <p:spPr bwMode="auto">
          <a:xfrm>
            <a:off x="37837630" y="16465228"/>
            <a:ext cx="12786158" cy="155154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LIMITATIONS</a:t>
            </a:r>
          </a:p>
        </p:txBody>
      </p:sp>
      <p:sp>
        <p:nvSpPr>
          <p:cNvPr id="1024" name="TextBox 1023">
            <a:extLst>
              <a:ext uri="{FF2B5EF4-FFF2-40B4-BE49-F238E27FC236}">
                <a16:creationId xmlns:a16="http://schemas.microsoft.com/office/drawing/2014/main" id="{23AA00DC-B897-7104-A7F9-39A579B99A53}"/>
              </a:ext>
            </a:extLst>
          </p:cNvPr>
          <p:cNvSpPr txBox="1"/>
          <p:nvPr/>
        </p:nvSpPr>
        <p:spPr>
          <a:xfrm>
            <a:off x="38026852" y="18016773"/>
            <a:ext cx="12473096" cy="2585323"/>
          </a:xfrm>
          <a:prstGeom prst="rect">
            <a:avLst/>
          </a:prstGeom>
          <a:noFill/>
        </p:spPr>
        <p:txBody>
          <a:bodyPr wrap="square" lIns="91440" tIns="45720" rIns="91440" bIns="45720" rtlCol="0" anchor="t">
            <a:spAutoFit/>
          </a:bodyPr>
          <a:lstStyle/>
          <a:p>
            <a:pPr marL="685800" indent="-685800">
              <a:buFont typeface="Arial" panose="020B0604020202020204" pitchFamily="34" charset="0"/>
              <a:buChar char="•"/>
            </a:pPr>
            <a:r>
              <a:rPr lang="en-US" sz="5400" dirty="0">
                <a:latin typeface="Calibri"/>
                <a:cs typeface="Calibri"/>
              </a:rPr>
              <a:t>Lack of access to participants, small sample size, not listing research articles or studies to stay updated.</a:t>
            </a:r>
            <a:endParaRPr lang="en-US" sz="5400"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0BA619CA-EE51-F075-CEF2-5B361B945D4F}"/>
              </a:ext>
            </a:extLst>
          </p:cNvPr>
          <p:cNvSpPr txBox="1"/>
          <p:nvPr/>
        </p:nvSpPr>
        <p:spPr>
          <a:xfrm>
            <a:off x="38094336" y="6362818"/>
            <a:ext cx="12473096" cy="10064294"/>
          </a:xfrm>
          <a:prstGeom prst="rect">
            <a:avLst/>
          </a:prstGeom>
          <a:noFill/>
        </p:spPr>
        <p:txBody>
          <a:bodyPr wrap="square" lIns="91440" tIns="45720" rIns="91440" bIns="45720" rtlCol="0" anchor="t">
            <a:spAutoFit/>
          </a:bodyPr>
          <a:lstStyle/>
          <a:p>
            <a:pPr marL="685800" indent="-685800">
              <a:buFont typeface="Arial" panose="020B0604020202020204" pitchFamily="34" charset="0"/>
              <a:buChar char="•"/>
            </a:pPr>
            <a:r>
              <a:rPr lang="en-US" sz="5400" dirty="0">
                <a:latin typeface="Calibri"/>
                <a:cs typeface="Calibri"/>
              </a:rPr>
              <a:t>Since APA BD guideline is outdated, prescribers should turn to 2023 CANMAT, 2025 NICE, and the 2023 VA/DoD guidelines and treat patient specific symptoms with certain medications.</a:t>
            </a:r>
          </a:p>
          <a:p>
            <a:pPr marL="685800" indent="-685800">
              <a:buFont typeface="Arial" panose="020B0604020202020204" pitchFamily="34" charset="0"/>
              <a:buChar char="•"/>
            </a:pPr>
            <a:r>
              <a:rPr lang="en-US" sz="5400" dirty="0">
                <a:latin typeface="Calibri"/>
                <a:cs typeface="Calibri"/>
              </a:rPr>
              <a:t>Most of the SCZ guidelines recommend medication based on their side effect profile, with aripiprazole being the first option. Aripiprazole was the most prescribed in total here, with a majority listing it third, but olanzapine was listed the most as first.</a:t>
            </a:r>
          </a:p>
        </p:txBody>
      </p:sp>
      <p:sp>
        <p:nvSpPr>
          <p:cNvPr id="5" name="TextBox 4">
            <a:extLst>
              <a:ext uri="{FF2B5EF4-FFF2-40B4-BE49-F238E27FC236}">
                <a16:creationId xmlns:a16="http://schemas.microsoft.com/office/drawing/2014/main" id="{8AA5838C-7786-909F-5984-4DE533BB627A}"/>
              </a:ext>
            </a:extLst>
          </p:cNvPr>
          <p:cNvSpPr txBox="1"/>
          <p:nvPr/>
        </p:nvSpPr>
        <p:spPr>
          <a:xfrm>
            <a:off x="13445894" y="6362817"/>
            <a:ext cx="23646735" cy="7571303"/>
          </a:xfrm>
          <a:prstGeom prst="rect">
            <a:avLst/>
          </a:prstGeom>
          <a:noFill/>
        </p:spPr>
        <p:txBody>
          <a:bodyPr wrap="square" lIns="91440" tIns="45720" rIns="91440" bIns="45720" rtlCol="0" anchor="t">
            <a:spAutoFit/>
          </a:bodyPr>
          <a:lstStyle/>
          <a:p>
            <a:pPr marL="685800" indent="-685800">
              <a:buFont typeface="Arial" panose="020B0604020202020204" pitchFamily="34" charset="0"/>
              <a:buChar char="•"/>
            </a:pPr>
            <a:r>
              <a:rPr lang="en-US" sz="5400" dirty="0">
                <a:latin typeface="Calibri"/>
                <a:cs typeface="Calibri"/>
              </a:rPr>
              <a:t>A total of 21 prescribers responded, with most, 11, prescribing </a:t>
            </a:r>
            <a:r>
              <a:rPr lang="en-US" sz="5400" dirty="0">
                <a:latin typeface="Calibri" panose="020F0502020204030204" pitchFamily="34" charset="0"/>
                <a:cs typeface="Calibri" panose="020F0502020204030204" pitchFamily="34" charset="0"/>
              </a:rPr>
              <a:t>for 5 years or less.</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The approximate percentage of patients they see who are diagnosed with BD or SCZ - five reported less than 25%, ten reported between 25%-50%, four reported between 50%-75%, and two reported more than 75% of their time.</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Most respondents selected treatment guidelines as the most influential factor when it came to prescribing medication. </a:t>
            </a:r>
          </a:p>
          <a:p>
            <a:pPr marL="685800" indent="-685800">
              <a:buFont typeface="Arial" panose="020B0604020202020204" pitchFamily="34" charset="0"/>
              <a:buChar char="•"/>
            </a:pPr>
            <a:r>
              <a:rPr lang="en-US" sz="5400" dirty="0">
                <a:latin typeface="Calibri" panose="020F0502020204030204" pitchFamily="34" charset="0"/>
                <a:cs typeface="Calibri" panose="020F0502020204030204" pitchFamily="34" charset="0"/>
              </a:rPr>
              <a:t>APA guidelines were selected 20 times for BD and 19 times for SCZ of the 21 prescribers.</a:t>
            </a:r>
          </a:p>
          <a:p>
            <a:pPr marL="685800"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EF20E1E6-8ADD-430C-9BAB-AF039A4453CB}"/>
              </a:ext>
            </a:extLst>
          </p:cNvPr>
          <p:cNvPicPr>
            <a:picLocks noChangeAspect="1"/>
          </p:cNvPicPr>
          <p:nvPr/>
        </p:nvPicPr>
        <p:blipFill>
          <a:blip r:embed="rId27"/>
          <a:stretch>
            <a:fillRect/>
          </a:stretch>
        </p:blipFill>
        <p:spPr>
          <a:xfrm>
            <a:off x="13445893" y="13218984"/>
            <a:ext cx="23713411" cy="8220044"/>
          </a:xfrm>
          <a:prstGeom prst="rect">
            <a:avLst/>
          </a:prstGeom>
        </p:spPr>
      </p:pic>
      <p:pic>
        <p:nvPicPr>
          <p:cNvPr id="9" name="Picture 8">
            <a:extLst>
              <a:ext uri="{FF2B5EF4-FFF2-40B4-BE49-F238E27FC236}">
                <a16:creationId xmlns:a16="http://schemas.microsoft.com/office/drawing/2014/main" id="{0B84334A-5205-1B0D-15D6-D3A828638F44}"/>
              </a:ext>
            </a:extLst>
          </p:cNvPr>
          <p:cNvPicPr>
            <a:picLocks noChangeAspect="1"/>
          </p:cNvPicPr>
          <p:nvPr/>
        </p:nvPicPr>
        <p:blipFill>
          <a:blip r:embed="rId28"/>
          <a:stretch>
            <a:fillRect/>
          </a:stretch>
        </p:blipFill>
        <p:spPr>
          <a:xfrm>
            <a:off x="13445892" y="20478887"/>
            <a:ext cx="23713411" cy="8220044"/>
          </a:xfrm>
          <a:prstGeom prst="rect">
            <a:avLst/>
          </a:prstGeom>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549827A4C6917438B0D04EA865DBAC2" ma:contentTypeVersion="13" ma:contentTypeDescription="Create a new document." ma:contentTypeScope="" ma:versionID="aad025f90cd8e132d356aeed00a7de76">
  <xsd:schema xmlns:xsd="http://www.w3.org/2001/XMLSchema" xmlns:xs="http://www.w3.org/2001/XMLSchema" xmlns:p="http://schemas.microsoft.com/office/2006/metadata/properties" xmlns:ns3="262ce654-f5af-4a45-9b20-5fdc4840ab60" xmlns:ns4="a2cd7ae3-5402-456d-8933-4c018a18049f" targetNamespace="http://schemas.microsoft.com/office/2006/metadata/properties" ma:root="true" ma:fieldsID="c0b24bbef53123ecfca822c1d7cf8502" ns3:_="" ns4:_="">
    <xsd:import namespace="262ce654-f5af-4a45-9b20-5fdc4840ab60"/>
    <xsd:import namespace="a2cd7ae3-5402-456d-8933-4c018a1804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ce654-f5af-4a45-9b20-5fdc4840ab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cd7ae3-5402-456d-8933-4c018a1804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5524F6-DD0E-43D3-A915-CE68DD4D15E4}">
  <ds:schemaRefs>
    <ds:schemaRef ds:uri="http://purl.org/dc/elements/1.1/"/>
    <ds:schemaRef ds:uri="http://purl.org/dc/dcmitype/"/>
    <ds:schemaRef ds:uri="a2cd7ae3-5402-456d-8933-4c018a18049f"/>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262ce654-f5af-4a45-9b20-5fdc4840ab60"/>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E2F8811F-2A2D-45E4-A2E2-FD15FE9E3ED4}">
  <ds:schemaRefs>
    <ds:schemaRef ds:uri="http://schemas.microsoft.com/sharepoint/v3/contenttype/forms"/>
  </ds:schemaRefs>
</ds:datastoreItem>
</file>

<file path=customXml/itemProps3.xml><?xml version="1.0" encoding="utf-8"?>
<ds:datastoreItem xmlns:ds="http://schemas.openxmlformats.org/officeDocument/2006/customXml" ds:itemID="{7557E216-2294-4FBB-B93B-1446CA2C66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2ce654-f5af-4a45-9b20-5fdc4840ab60"/>
    <ds:schemaRef ds:uri="a2cd7ae3-5402-456d-8933-4c018a180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1470</TotalTime>
  <Words>417</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Default Design</vt:lpstr>
      <vt:lpstr>PowerPoint Presentation</vt:lpstr>
    </vt:vector>
  </TitlesOfParts>
  <Company>small farmer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Laura Larsson</dc:creator>
  <cp:lastModifiedBy>Keys, Tessa</cp:lastModifiedBy>
  <cp:revision>115</cp:revision>
  <cp:lastPrinted>2006-11-02T20:06:02Z</cp:lastPrinted>
  <dcterms:created xsi:type="dcterms:W3CDTF">1998-05-12T01:50:54Z</dcterms:created>
  <dcterms:modified xsi:type="dcterms:W3CDTF">2026-03-30T17:48:51Z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0x0101003549827A4C6917438B0D04EA865DBAC2</vt:lpwstr>
  </property>
</Properties>
</file>