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6"/>
  </p:notesMasterIdLst>
  <p:sldIdLst>
    <p:sldId id="257" r:id="rId5"/>
  </p:sldIdLst>
  <p:sldSz cx="51206400" cy="28803600"/>
  <p:notesSz cx="7010400" cy="9296400"/>
  <p:defaultTextStyle>
    <a:defPPr>
      <a:defRPr lang="en-US"/>
    </a:defPPr>
    <a:lvl1pPr algn="l" rtl="0" eaLnBrk="0" fontAlgn="base" hangingPunct="0">
      <a:spcBef>
        <a:spcPct val="0"/>
      </a:spcBef>
      <a:spcAft>
        <a:spcPct val="0"/>
      </a:spcAft>
      <a:defRPr sz="27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7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7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7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700" kern="1200">
        <a:solidFill>
          <a:schemeClr val="tx1"/>
        </a:solidFill>
        <a:latin typeface="Times New Roman" pitchFamily="18" charset="0"/>
        <a:ea typeface="+mn-ea"/>
        <a:cs typeface="+mn-cs"/>
      </a:defRPr>
    </a:lvl5pPr>
    <a:lvl6pPr marL="2286000" algn="l" defTabSz="914400" rtl="0" eaLnBrk="1" latinLnBrk="0" hangingPunct="1">
      <a:defRPr sz="2700" kern="1200">
        <a:solidFill>
          <a:schemeClr val="tx1"/>
        </a:solidFill>
        <a:latin typeface="Times New Roman" pitchFamily="18" charset="0"/>
        <a:ea typeface="+mn-ea"/>
        <a:cs typeface="+mn-cs"/>
      </a:defRPr>
    </a:lvl6pPr>
    <a:lvl7pPr marL="2743200" algn="l" defTabSz="914400" rtl="0" eaLnBrk="1" latinLnBrk="0" hangingPunct="1">
      <a:defRPr sz="2700" kern="1200">
        <a:solidFill>
          <a:schemeClr val="tx1"/>
        </a:solidFill>
        <a:latin typeface="Times New Roman" pitchFamily="18" charset="0"/>
        <a:ea typeface="+mn-ea"/>
        <a:cs typeface="+mn-cs"/>
      </a:defRPr>
    </a:lvl7pPr>
    <a:lvl8pPr marL="3200400" algn="l" defTabSz="914400" rtl="0" eaLnBrk="1" latinLnBrk="0" hangingPunct="1">
      <a:defRPr sz="2700" kern="1200">
        <a:solidFill>
          <a:schemeClr val="tx1"/>
        </a:solidFill>
        <a:latin typeface="Times New Roman" pitchFamily="18" charset="0"/>
        <a:ea typeface="+mn-ea"/>
        <a:cs typeface="+mn-cs"/>
      </a:defRPr>
    </a:lvl8pPr>
    <a:lvl9pPr marL="3657600" algn="l" defTabSz="914400" rtl="0" eaLnBrk="1" latinLnBrk="0" hangingPunct="1">
      <a:defRPr sz="27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3251" userDrawn="1">
          <p15:clr>
            <a:srgbClr val="A4A3A4"/>
          </p15:clr>
        </p15:guide>
        <p15:guide id="2" pos="1612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ithili Deshpande" initials="MD" lastIdx="5" clrIdx="0">
    <p:extLst>
      <p:ext uri="{19B8F6BF-5375-455C-9EA6-DF929625EA0E}">
        <p15:presenceInfo xmlns:p15="http://schemas.microsoft.com/office/powerpoint/2012/main" userId="S-1-5-21-3267252026-959778862-486524141-501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0000"/>
    <a:srgbClr val="AD0000"/>
    <a:srgbClr val="5D739A"/>
    <a:srgbClr val="8784C7"/>
    <a:srgbClr val="AD84C6"/>
    <a:srgbClr val="BD9DD1"/>
    <a:srgbClr val="996633"/>
    <a:srgbClr val="FFFFCC"/>
    <a:srgbClr val="DBB691"/>
    <a:srgbClr val="E6CD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E4102CD-4FE7-4AE8-360E-F5A9B4D0CE59}" v="17" dt="2025-11-21T17:39:15.437"/>
    <p1510:client id="{A012ACBD-A1A1-F10F-FD82-E4C46B95E6CD}" v="796" dt="2025-11-21T00:56:25.483"/>
    <p1510:client id="{B0045CF3-AEC6-5442-7840-871ECBD37B60}" v="1" dt="2025-11-21T16:33:35.802"/>
    <p1510:client id="{C101378C-09A7-7D34-3E32-DE2D4DFC10C1}" v="5" dt="2025-11-21T23:55:25.183"/>
    <p1510:client id="{C61D6652-C675-870A-C75D-307826B40C8C}" v="115" dt="2025-11-21T04:42:05.717"/>
    <p1510:client id="{D2EFB999-B321-D4D0-AFF1-E2288D4E24E2}" v="324" dt="2025-11-21T03:03:46.42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1" d="100"/>
          <a:sy n="21" d="100"/>
        </p:scale>
        <p:origin x="180" y="120"/>
      </p:cViewPr>
      <p:guideLst>
        <p:guide orient="horz" pos="3251"/>
        <p:guide pos="1612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44.812"/>
    </inkml:context>
    <inkml:brush xml:id="br0">
      <inkml:brushProperty name="width" value="0.1" units="cm"/>
      <inkml:brushProperty name="height" value="0.1" units="cm"/>
    </inkml:brush>
  </inkml:definitions>
  <inkml:trace contextRef="#ctx0" brushRef="#br0">-2147483648-2147483648 16383 0 0,'0'0'-16383'0'0</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6.718"/>
    </inkml:context>
    <inkml:brush xml:id="br0">
      <inkml:brushProperty name="width" value="0.1" units="cm"/>
      <inkml:brushProperty name="height" value="0.1" units="cm"/>
    </inkml:brush>
  </inkml:definitions>
  <inkml:trace contextRef="#ctx0" brushRef="#br0">-2147483648-2147483648 16383 0 0,'0'0'-16383'0'0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6.719"/>
    </inkml:context>
    <inkml:brush xml:id="br0">
      <inkml:brushProperty name="width" value="0.1" units="cm"/>
      <inkml:brushProperty name="height" value="0.1" units="cm"/>
    </inkml:brush>
  </inkml:definitions>
  <inkml:trace contextRef="#ctx0" brushRef="#br0">-2147483648-2147483648 16383 0 0,'0'0'-16383'0'0</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2:11.172"/>
    </inkml:context>
    <inkml:brush xml:id="br0">
      <inkml:brushProperty name="width" value="0.1" units="cm"/>
      <inkml:brushProperty name="height" value="0.1" units="cm"/>
    </inkml:brush>
  </inkml:definitions>
  <inkml:trace contextRef="#ctx0" brushRef="#br0">-2147483648-2147483648 16383 0 0,'0'0'-16383'0'0</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2:12.251"/>
    </inkml:context>
    <inkml:brush xml:id="br0">
      <inkml:brushProperty name="width" value="0.1" units="cm"/>
      <inkml:brushProperty name="height" value="0.1" units="cm"/>
    </inkml:brush>
  </inkml:definitions>
  <inkml:trace contextRef="#ctx0" brushRef="#br0">-2147483648-2147483648 16383 0 0,'0'0'-16383'0'0</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2:13.610"/>
    </inkml:context>
    <inkml:brush xml:id="br0">
      <inkml:brushProperty name="width" value="0.1" units="cm"/>
      <inkml:brushProperty name="height" value="0.1" units="cm"/>
    </inkml:brush>
  </inkml:definitions>
  <inkml:trace contextRef="#ctx0" brushRef="#br0">-2147483648-2147483648 16383 0 0,'0'0'-16383'0'0</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2:16.423"/>
    </inkml:context>
    <inkml:brush xml:id="br0">
      <inkml:brushProperty name="width" value="0.1" units="cm"/>
      <inkml:brushProperty name="height" value="0.1" units="cm"/>
    </inkml:brush>
  </inkml:definitions>
  <inkml:trace contextRef="#ctx0" brushRef="#br0">-2147483648-2147483648 16383 0 0,'0'0'-16383'0'0</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2:17.174"/>
    </inkml:context>
    <inkml:brush xml:id="br0">
      <inkml:brushProperty name="width" value="0.1" units="cm"/>
      <inkml:brushProperty name="height" value="0.1" units="cm"/>
    </inkml:brush>
  </inkml:definitions>
  <inkml:trace contextRef="#ctx0" brushRef="#br0">-2147483648-2147483648 16383 0 0,'0'0'-16383'0'0</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2:46.799"/>
    </inkml:context>
    <inkml:brush xml:id="br0">
      <inkml:brushProperty name="width" value="0.1" units="cm"/>
      <inkml:brushProperty name="height" value="0.1" units="cm"/>
    </inkml:brush>
  </inkml:definitions>
  <inkml:trace contextRef="#ctx0" brushRef="#br0">-2147483648-2147483648 16383 0 0,'0'0'-16383'0'0</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3:16.378"/>
    </inkml:context>
    <inkml:brush xml:id="br0">
      <inkml:brushProperty name="width" value="0.1" units="cm"/>
      <inkml:brushProperty name="height" value="0.1" units="cm"/>
    </inkml:brush>
  </inkml:definitions>
  <inkml:trace contextRef="#ctx0" brushRef="#br0">-2147483648-2147483648 16383 0 0,'0'0'-16383'0'0</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3:41.942"/>
    </inkml:context>
    <inkml:brush xml:id="br0">
      <inkml:brushProperty name="width" value="0.1" units="cm"/>
      <inkml:brushProperty name="height" value="0.1" units="cm"/>
    </inkml:brush>
  </inkml:definitions>
  <inkml:trace contextRef="#ctx0" brushRef="#br0">-2147483648-2147483648 16383 0 0,'0'0'-16383'0'0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46.688"/>
    </inkml:context>
    <inkml:brush xml:id="br0">
      <inkml:brushProperty name="width" value="0.1" units="cm"/>
      <inkml:brushProperty name="height" value="0.1" units="cm"/>
    </inkml:brush>
  </inkml:definitions>
  <inkml:trace contextRef="#ctx0" brushRef="#br0">-2147483648-2147483648 16383 0 0,'0'0'-16383'0'0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48.658"/>
    </inkml:context>
    <inkml:brush xml:id="br0">
      <inkml:brushProperty name="width" value="0.1" units="cm"/>
      <inkml:brushProperty name="height" value="0.1" units="cm"/>
    </inkml:brush>
  </inkml:definitions>
  <inkml:trace contextRef="#ctx0" brushRef="#br0">-2147483648-2147483648 16383 0 0,'0'0'-16383'0'0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0.069"/>
    </inkml:context>
    <inkml:brush xml:id="br0">
      <inkml:brushProperty name="width" value="0.1" units="cm"/>
      <inkml:brushProperty name="height" value="0.1" units="cm"/>
    </inkml:brush>
  </inkml:definitions>
  <inkml:trace contextRef="#ctx0" brushRef="#br0">-2147483648-2147483648 16383 0 0,'0'0'-16383'0'0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1.863"/>
    </inkml:context>
    <inkml:brush xml:id="br0">
      <inkml:brushProperty name="width" value="0.1" units="cm"/>
      <inkml:brushProperty name="height" value="0.1" units="cm"/>
    </inkml:brush>
  </inkml:definitions>
  <inkml:trace contextRef="#ctx0" brushRef="#br0">-2147483648-2147483648 16383 0 0,'0'0'-16383'0'0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3.552"/>
    </inkml:context>
    <inkml:brush xml:id="br0">
      <inkml:brushProperty name="width" value="0.1" units="cm"/>
      <inkml:brushProperty name="height" value="0.1" units="cm"/>
    </inkml:brush>
  </inkml:definitions>
  <inkml:trace contextRef="#ctx0" brushRef="#br0">-2147483648-2147483648 16383 0 0,'0'0'-16383'0'0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4.798"/>
    </inkml:context>
    <inkml:brush xml:id="br0">
      <inkml:brushProperty name="width" value="0.1" units="cm"/>
      <inkml:brushProperty name="height" value="0.1" units="cm"/>
    </inkml:brush>
  </inkml:definitions>
  <inkml:trace contextRef="#ctx0" brushRef="#br0">-2147483648-2147483648 16383 0 0,'0'0'-16383'0'0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5.499"/>
    </inkml:context>
    <inkml:brush xml:id="br0">
      <inkml:brushProperty name="width" value="0.1" units="cm"/>
      <inkml:brushProperty name="height" value="0.1" units="cm"/>
    </inkml:brush>
  </inkml:definitions>
  <inkml:trace contextRef="#ctx0" brushRef="#br0">-2147483648-2147483648 16383 0 0,'0'0'-16383'0'0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5.500"/>
    </inkml:context>
    <inkml:brush xml:id="br0">
      <inkml:brushProperty name="width" value="0.1" units="cm"/>
      <inkml:brushProperty name="height" value="0.1" units="cm"/>
    </inkml:brush>
  </inkml:definitions>
  <inkml:trace contextRef="#ctx0" brushRef="#br0">-2147483648-2147483648 16383 0 0,'0'0'-16383'0'0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1650" tIns="45825" rIns="91650" bIns="45825" numCol="1" anchor="t" anchorCtr="0" compatLnSpc="1">
            <a:prstTxWarp prst="textNoShape">
              <a:avLst/>
            </a:prstTxWarp>
          </a:bodyPr>
          <a:lstStyle>
            <a:lvl1pPr>
              <a:defRPr sz="1200">
                <a:latin typeface="Times New Roman" pitchFamily="-124" charset="0"/>
              </a:defRPr>
            </a:lvl1pPr>
          </a:lstStyle>
          <a:p>
            <a:pPr>
              <a:defRPr/>
            </a:pPr>
            <a:endParaRPr lang="en-US"/>
          </a:p>
        </p:txBody>
      </p:sp>
      <p:sp>
        <p:nvSpPr>
          <p:cNvPr id="3075" name="Rectangle 3"/>
          <p:cNvSpPr>
            <a:spLocks noGrp="1" noChangeArrowheads="1"/>
          </p:cNvSpPr>
          <p:nvPr>
            <p:ph type="dt" idx="1"/>
          </p:nvPr>
        </p:nvSpPr>
        <p:spPr bwMode="auto">
          <a:xfrm>
            <a:off x="3971925" y="0"/>
            <a:ext cx="3036888" cy="465138"/>
          </a:xfrm>
          <a:prstGeom prst="rect">
            <a:avLst/>
          </a:prstGeom>
          <a:noFill/>
          <a:ln w="9525">
            <a:noFill/>
            <a:miter lim="800000"/>
            <a:headEnd/>
            <a:tailEnd/>
          </a:ln>
          <a:effectLst/>
        </p:spPr>
        <p:txBody>
          <a:bodyPr vert="horz" wrap="square" lIns="91650" tIns="45825" rIns="91650" bIns="45825" numCol="1" anchor="t" anchorCtr="0" compatLnSpc="1">
            <a:prstTxWarp prst="textNoShape">
              <a:avLst/>
            </a:prstTxWarp>
          </a:bodyPr>
          <a:lstStyle>
            <a:lvl1pPr algn="r">
              <a:defRPr sz="1200">
                <a:latin typeface="Times New Roman" pitchFamily="-124" charset="0"/>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1650" tIns="45825" rIns="91650" bIns="4582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8829675"/>
            <a:ext cx="3036888" cy="465138"/>
          </a:xfrm>
          <a:prstGeom prst="rect">
            <a:avLst/>
          </a:prstGeom>
          <a:noFill/>
          <a:ln w="9525">
            <a:noFill/>
            <a:miter lim="800000"/>
            <a:headEnd/>
            <a:tailEnd/>
          </a:ln>
          <a:effectLst/>
        </p:spPr>
        <p:txBody>
          <a:bodyPr vert="horz" wrap="square" lIns="91650" tIns="45825" rIns="91650" bIns="45825" numCol="1" anchor="b" anchorCtr="0" compatLnSpc="1">
            <a:prstTxWarp prst="textNoShape">
              <a:avLst/>
            </a:prstTxWarp>
          </a:bodyPr>
          <a:lstStyle>
            <a:lvl1pPr>
              <a:defRPr sz="1200">
                <a:latin typeface="Times New Roman" pitchFamily="-124" charset="0"/>
              </a:defRPr>
            </a:lvl1pPr>
          </a:lstStyle>
          <a:p>
            <a:pPr>
              <a:defRPr/>
            </a:pPr>
            <a:endParaRPr lang="en-US"/>
          </a:p>
        </p:txBody>
      </p:sp>
      <p:sp>
        <p:nvSpPr>
          <p:cNvPr id="3079" name="Rectangle 7"/>
          <p:cNvSpPr>
            <a:spLocks noGrp="1" noChangeArrowheads="1"/>
          </p:cNvSpPr>
          <p:nvPr>
            <p:ph type="sldNum" sz="quarter" idx="5"/>
          </p:nvPr>
        </p:nvSpPr>
        <p:spPr bwMode="auto">
          <a:xfrm>
            <a:off x="3971925" y="8829675"/>
            <a:ext cx="3036888" cy="465138"/>
          </a:xfrm>
          <a:prstGeom prst="rect">
            <a:avLst/>
          </a:prstGeom>
          <a:noFill/>
          <a:ln w="9525">
            <a:noFill/>
            <a:miter lim="800000"/>
            <a:headEnd/>
            <a:tailEnd/>
          </a:ln>
          <a:effectLst/>
        </p:spPr>
        <p:txBody>
          <a:bodyPr vert="horz" wrap="square" lIns="91650" tIns="45825" rIns="91650" bIns="45825" numCol="1" anchor="b" anchorCtr="0" compatLnSpc="1">
            <a:prstTxWarp prst="textNoShape">
              <a:avLst/>
            </a:prstTxWarp>
          </a:bodyPr>
          <a:lstStyle>
            <a:lvl1pPr algn="r">
              <a:defRPr sz="1200">
                <a:latin typeface="Times New Roman" pitchFamily="-124" charset="0"/>
              </a:defRPr>
            </a:lvl1pPr>
          </a:lstStyle>
          <a:p>
            <a:pPr>
              <a:defRPr/>
            </a:pPr>
            <a:fld id="{D071F007-1291-471D-8277-D0976C0165FA}" type="slidenum">
              <a:rPr lang="en-US"/>
              <a:pPr>
                <a:defRPr/>
              </a:pPr>
              <a:t>‹#›</a:t>
            </a:fld>
            <a:endParaRPr lang="en-US"/>
          </a:p>
        </p:txBody>
      </p:sp>
    </p:spTree>
    <p:extLst>
      <p:ext uri="{BB962C8B-B14F-4D97-AF65-F5344CB8AC3E}">
        <p14:creationId xmlns:p14="http://schemas.microsoft.com/office/powerpoint/2010/main" val="115449179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24"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24"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24"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24"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2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071F007-1291-471D-8277-D0976C0165FA}" type="slidenum">
              <a:rPr lang="en-US" smtClean="0"/>
              <a:pPr>
                <a:defRPr/>
              </a:pPr>
              <a:t>1</a:t>
            </a:fld>
            <a:endParaRPr lang="en-US"/>
          </a:p>
        </p:txBody>
      </p:sp>
    </p:spTree>
    <p:extLst>
      <p:ext uri="{BB962C8B-B14F-4D97-AF65-F5344CB8AC3E}">
        <p14:creationId xmlns:p14="http://schemas.microsoft.com/office/powerpoint/2010/main" val="273104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164" y="8947369"/>
            <a:ext cx="43526075" cy="6174521"/>
          </a:xfrm>
        </p:spPr>
        <p:txBody>
          <a:bodyPr/>
          <a:lstStyle/>
          <a:p>
            <a:r>
              <a:rPr lang="en-US"/>
              <a:t>Click to edit Master title style</a:t>
            </a:r>
          </a:p>
        </p:txBody>
      </p:sp>
      <p:sp>
        <p:nvSpPr>
          <p:cNvPr id="3" name="Subtitle 2"/>
          <p:cNvSpPr>
            <a:spLocks noGrp="1"/>
          </p:cNvSpPr>
          <p:nvPr>
            <p:ph type="subTitle" idx="1"/>
          </p:nvPr>
        </p:nvSpPr>
        <p:spPr>
          <a:xfrm>
            <a:off x="7680325" y="16322040"/>
            <a:ext cx="35845751" cy="7360920"/>
          </a:xfrm>
        </p:spPr>
        <p:txBody>
          <a:bodyPr/>
          <a:lstStyle>
            <a:lvl1pPr marL="0" indent="0" algn="ctr">
              <a:buNone/>
              <a:defRPr/>
            </a:lvl1pPr>
            <a:lvl2pPr marL="360045" indent="0" algn="ctr">
              <a:buNone/>
              <a:defRPr/>
            </a:lvl2pPr>
            <a:lvl3pPr marL="720090" indent="0" algn="ctr">
              <a:buNone/>
              <a:defRPr/>
            </a:lvl3pPr>
            <a:lvl4pPr marL="1080135" indent="0" algn="ctr">
              <a:buNone/>
              <a:defRPr/>
            </a:lvl4pPr>
            <a:lvl5pPr marL="1440180" indent="0" algn="ctr">
              <a:buNone/>
              <a:defRPr/>
            </a:lvl5pPr>
            <a:lvl6pPr marL="1800225" indent="0" algn="ctr">
              <a:buNone/>
              <a:defRPr/>
            </a:lvl6pPr>
            <a:lvl7pPr marL="2160270" indent="0" algn="ctr">
              <a:buNone/>
              <a:defRPr/>
            </a:lvl7pPr>
            <a:lvl8pPr marL="2520315" indent="0" algn="ctr">
              <a:buNone/>
              <a:defRPr/>
            </a:lvl8pPr>
            <a:lvl9pPr marL="288036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2396BE3-0845-4110-9F5B-ACA10210A2F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4C032A0-9072-4367-A512-E616B88E420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485514" y="2560320"/>
            <a:ext cx="10880725" cy="2304288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40164" y="2560320"/>
            <a:ext cx="32492950" cy="230428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CAEB0ED-EA5B-4569-A7D8-99B3B49A78B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D851DE-63B7-4A8E-A59E-20A58B7B955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1" y="18508564"/>
            <a:ext cx="43526075" cy="5720715"/>
          </a:xfrm>
        </p:spPr>
        <p:txBody>
          <a:bodyPr anchor="t"/>
          <a:lstStyle>
            <a:lvl1pPr algn="l">
              <a:defRPr sz="3150" b="1" cap="all"/>
            </a:lvl1pPr>
          </a:lstStyle>
          <a:p>
            <a:r>
              <a:rPr lang="en-US"/>
              <a:t>Click to edit Master title style</a:t>
            </a:r>
          </a:p>
        </p:txBody>
      </p:sp>
      <p:sp>
        <p:nvSpPr>
          <p:cNvPr id="3" name="Text Placeholder 2"/>
          <p:cNvSpPr>
            <a:spLocks noGrp="1"/>
          </p:cNvSpPr>
          <p:nvPr>
            <p:ph type="body" idx="1"/>
          </p:nvPr>
        </p:nvSpPr>
        <p:spPr>
          <a:xfrm>
            <a:off x="4044951" y="12207776"/>
            <a:ext cx="43526075" cy="6300788"/>
          </a:xfrm>
        </p:spPr>
        <p:txBody>
          <a:bodyPr anchor="b"/>
          <a:lstStyle>
            <a:lvl1pPr marL="0" indent="0">
              <a:buNone/>
              <a:defRPr sz="1575"/>
            </a:lvl1pPr>
            <a:lvl2pPr marL="360045" indent="0">
              <a:buNone/>
              <a:defRPr sz="1418"/>
            </a:lvl2pPr>
            <a:lvl3pPr marL="720090" indent="0">
              <a:buNone/>
              <a:defRPr sz="1260"/>
            </a:lvl3pPr>
            <a:lvl4pPr marL="1080135" indent="0">
              <a:buNone/>
              <a:defRPr sz="1103"/>
            </a:lvl4pPr>
            <a:lvl5pPr marL="1440180" indent="0">
              <a:buNone/>
              <a:defRPr sz="1103"/>
            </a:lvl5pPr>
            <a:lvl6pPr marL="1800225" indent="0">
              <a:buNone/>
              <a:defRPr sz="1103"/>
            </a:lvl6pPr>
            <a:lvl7pPr marL="2160270" indent="0">
              <a:buNone/>
              <a:defRPr sz="1103"/>
            </a:lvl7pPr>
            <a:lvl8pPr marL="2520315" indent="0">
              <a:buNone/>
              <a:defRPr sz="1103"/>
            </a:lvl8pPr>
            <a:lvl9pPr marL="2880360" indent="0">
              <a:buNone/>
              <a:defRPr sz="1103"/>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DD6EB74-01EA-41B6-9568-6B66CC78D62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40164" y="8321040"/>
            <a:ext cx="21686837" cy="17282160"/>
          </a:xfrm>
        </p:spPr>
        <p:txBody>
          <a:bodyPr/>
          <a:lstStyle>
            <a:lvl1pPr>
              <a:defRPr sz="2205"/>
            </a:lvl1pPr>
            <a:lvl2pPr>
              <a:defRPr sz="1890"/>
            </a:lvl2pPr>
            <a:lvl3pPr>
              <a:defRPr sz="1575"/>
            </a:lvl3pPr>
            <a:lvl4pPr>
              <a:defRPr sz="1418"/>
            </a:lvl4pPr>
            <a:lvl5pPr>
              <a:defRPr sz="1418"/>
            </a:lvl5pPr>
            <a:lvl6pPr>
              <a:defRPr sz="1418"/>
            </a:lvl6pPr>
            <a:lvl7pPr>
              <a:defRPr sz="1418"/>
            </a:lvl7pPr>
            <a:lvl8pPr>
              <a:defRPr sz="1418"/>
            </a:lvl8pPr>
            <a:lvl9pPr>
              <a:defRPr sz="14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679401" y="8321040"/>
            <a:ext cx="21686838" cy="17282160"/>
          </a:xfrm>
        </p:spPr>
        <p:txBody>
          <a:bodyPr/>
          <a:lstStyle>
            <a:lvl1pPr>
              <a:defRPr sz="2205"/>
            </a:lvl1pPr>
            <a:lvl2pPr>
              <a:defRPr sz="1890"/>
            </a:lvl2pPr>
            <a:lvl3pPr>
              <a:defRPr sz="1575"/>
            </a:lvl3pPr>
            <a:lvl4pPr>
              <a:defRPr sz="1418"/>
            </a:lvl4pPr>
            <a:lvl5pPr>
              <a:defRPr sz="1418"/>
            </a:lvl5pPr>
            <a:lvl6pPr>
              <a:defRPr sz="1418"/>
            </a:lvl6pPr>
            <a:lvl7pPr>
              <a:defRPr sz="1418"/>
            </a:lvl7pPr>
            <a:lvl8pPr>
              <a:defRPr sz="1418"/>
            </a:lvl8pPr>
            <a:lvl9pPr>
              <a:defRPr sz="14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8076DBA-CCCC-45C7-8D8C-684B4F83CA3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639" y="1153895"/>
            <a:ext cx="46085125" cy="48006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60639" y="6447057"/>
            <a:ext cx="22625050" cy="2687836"/>
          </a:xfrm>
        </p:spPr>
        <p:txBody>
          <a:bodyPr anchor="b"/>
          <a:lstStyle>
            <a:lvl1pPr marL="0" indent="0">
              <a:buNone/>
              <a:defRPr sz="1890" b="1"/>
            </a:lvl1pPr>
            <a:lvl2pPr marL="360045" indent="0">
              <a:buNone/>
              <a:defRPr sz="1575" b="1"/>
            </a:lvl2pPr>
            <a:lvl3pPr marL="720090" indent="0">
              <a:buNone/>
              <a:defRPr sz="1418" b="1"/>
            </a:lvl3pPr>
            <a:lvl4pPr marL="1080135" indent="0">
              <a:buNone/>
              <a:defRPr sz="1260" b="1"/>
            </a:lvl4pPr>
            <a:lvl5pPr marL="1440180" indent="0">
              <a:buNone/>
              <a:defRPr sz="1260" b="1"/>
            </a:lvl5pPr>
            <a:lvl6pPr marL="1800225" indent="0">
              <a:buNone/>
              <a:defRPr sz="1260" b="1"/>
            </a:lvl6pPr>
            <a:lvl7pPr marL="2160270" indent="0">
              <a:buNone/>
              <a:defRPr sz="1260" b="1"/>
            </a:lvl7pPr>
            <a:lvl8pPr marL="2520315" indent="0">
              <a:buNone/>
              <a:defRPr sz="1260" b="1"/>
            </a:lvl8pPr>
            <a:lvl9pPr marL="2880360" indent="0">
              <a:buNone/>
              <a:defRPr sz="1260" b="1"/>
            </a:lvl9pPr>
          </a:lstStyle>
          <a:p>
            <a:pPr lvl="0"/>
            <a:r>
              <a:rPr lang="en-US"/>
              <a:t>Click to edit Master text styles</a:t>
            </a:r>
          </a:p>
        </p:txBody>
      </p:sp>
      <p:sp>
        <p:nvSpPr>
          <p:cNvPr id="4" name="Content Placeholder 3"/>
          <p:cNvSpPr>
            <a:spLocks noGrp="1"/>
          </p:cNvSpPr>
          <p:nvPr>
            <p:ph sz="half" idx="2"/>
          </p:nvPr>
        </p:nvSpPr>
        <p:spPr>
          <a:xfrm>
            <a:off x="2560639" y="9134893"/>
            <a:ext cx="22625050" cy="16594574"/>
          </a:xfrm>
        </p:spPr>
        <p:txBody>
          <a:bodyPr/>
          <a:lstStyle>
            <a:lvl1pPr>
              <a:defRPr sz="1890"/>
            </a:lvl1pPr>
            <a:lvl2pPr>
              <a:defRPr sz="1575"/>
            </a:lvl2pPr>
            <a:lvl3pPr>
              <a:defRPr sz="1418"/>
            </a:lvl3pPr>
            <a:lvl4pPr>
              <a:defRPr sz="1260"/>
            </a:lvl4pPr>
            <a:lvl5pPr>
              <a:defRPr sz="1260"/>
            </a:lvl5pPr>
            <a:lvl6pPr>
              <a:defRPr sz="1260"/>
            </a:lvl6pPr>
            <a:lvl7pPr>
              <a:defRPr sz="1260"/>
            </a:lvl7pPr>
            <a:lvl8pPr>
              <a:defRPr sz="1260"/>
            </a:lvl8pPr>
            <a:lvl9pPr>
              <a:defRPr sz="12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6012775" y="6447057"/>
            <a:ext cx="22632988" cy="2687836"/>
          </a:xfrm>
        </p:spPr>
        <p:txBody>
          <a:bodyPr anchor="b"/>
          <a:lstStyle>
            <a:lvl1pPr marL="0" indent="0">
              <a:buNone/>
              <a:defRPr sz="1890" b="1"/>
            </a:lvl1pPr>
            <a:lvl2pPr marL="360045" indent="0">
              <a:buNone/>
              <a:defRPr sz="1575" b="1"/>
            </a:lvl2pPr>
            <a:lvl3pPr marL="720090" indent="0">
              <a:buNone/>
              <a:defRPr sz="1418" b="1"/>
            </a:lvl3pPr>
            <a:lvl4pPr marL="1080135" indent="0">
              <a:buNone/>
              <a:defRPr sz="1260" b="1"/>
            </a:lvl4pPr>
            <a:lvl5pPr marL="1440180" indent="0">
              <a:buNone/>
              <a:defRPr sz="1260" b="1"/>
            </a:lvl5pPr>
            <a:lvl6pPr marL="1800225" indent="0">
              <a:buNone/>
              <a:defRPr sz="1260" b="1"/>
            </a:lvl6pPr>
            <a:lvl7pPr marL="2160270" indent="0">
              <a:buNone/>
              <a:defRPr sz="1260" b="1"/>
            </a:lvl7pPr>
            <a:lvl8pPr marL="2520315" indent="0">
              <a:buNone/>
              <a:defRPr sz="1260" b="1"/>
            </a:lvl8pPr>
            <a:lvl9pPr marL="2880360" indent="0">
              <a:buNone/>
              <a:defRPr sz="1260" b="1"/>
            </a:lvl9pPr>
          </a:lstStyle>
          <a:p>
            <a:pPr lvl="0"/>
            <a:r>
              <a:rPr lang="en-US"/>
              <a:t>Click to edit Master text styles</a:t>
            </a:r>
          </a:p>
        </p:txBody>
      </p:sp>
      <p:sp>
        <p:nvSpPr>
          <p:cNvPr id="6" name="Content Placeholder 5"/>
          <p:cNvSpPr>
            <a:spLocks noGrp="1"/>
          </p:cNvSpPr>
          <p:nvPr>
            <p:ph sz="quarter" idx="4"/>
          </p:nvPr>
        </p:nvSpPr>
        <p:spPr>
          <a:xfrm>
            <a:off x="26012775" y="9134893"/>
            <a:ext cx="22632988" cy="16594574"/>
          </a:xfrm>
        </p:spPr>
        <p:txBody>
          <a:bodyPr/>
          <a:lstStyle>
            <a:lvl1pPr>
              <a:defRPr sz="1890"/>
            </a:lvl1pPr>
            <a:lvl2pPr>
              <a:defRPr sz="1575"/>
            </a:lvl2pPr>
            <a:lvl3pPr>
              <a:defRPr sz="1418"/>
            </a:lvl3pPr>
            <a:lvl4pPr>
              <a:defRPr sz="1260"/>
            </a:lvl4pPr>
            <a:lvl5pPr>
              <a:defRPr sz="1260"/>
            </a:lvl5pPr>
            <a:lvl6pPr>
              <a:defRPr sz="1260"/>
            </a:lvl6pPr>
            <a:lvl7pPr>
              <a:defRPr sz="1260"/>
            </a:lvl7pPr>
            <a:lvl8pPr>
              <a:defRPr sz="1260"/>
            </a:lvl8pPr>
            <a:lvl9pPr>
              <a:defRPr sz="12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0027347-4B18-43FD-B2FD-89EFC73ECAC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F2E70E2-30CA-47AC-B627-A9869181669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FDFE1A9-0039-42BE-8F87-49C5B7C850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639" y="1146394"/>
            <a:ext cx="16846550" cy="4880610"/>
          </a:xfrm>
        </p:spPr>
        <p:txBody>
          <a:bodyPr anchor="b"/>
          <a:lstStyle>
            <a:lvl1pPr algn="l">
              <a:defRPr sz="1575" b="1"/>
            </a:lvl1pPr>
          </a:lstStyle>
          <a:p>
            <a:r>
              <a:rPr lang="en-US"/>
              <a:t>Click to edit Master title style</a:t>
            </a:r>
          </a:p>
        </p:txBody>
      </p:sp>
      <p:sp>
        <p:nvSpPr>
          <p:cNvPr id="3" name="Content Placeholder 2"/>
          <p:cNvSpPr>
            <a:spLocks noGrp="1"/>
          </p:cNvSpPr>
          <p:nvPr>
            <p:ph idx="1"/>
          </p:nvPr>
        </p:nvSpPr>
        <p:spPr>
          <a:xfrm>
            <a:off x="20019963" y="1146393"/>
            <a:ext cx="28625800" cy="24583073"/>
          </a:xfrm>
        </p:spPr>
        <p:txBody>
          <a:bodyPr/>
          <a:lstStyle>
            <a:lvl1pPr>
              <a:defRPr sz="2520"/>
            </a:lvl1pPr>
            <a:lvl2pPr>
              <a:defRPr sz="2205"/>
            </a:lvl2pPr>
            <a:lvl3pPr>
              <a:defRPr sz="1890"/>
            </a:lvl3pPr>
            <a:lvl4pPr>
              <a:defRPr sz="1575"/>
            </a:lvl4pPr>
            <a:lvl5pPr>
              <a:defRPr sz="1575"/>
            </a:lvl5pPr>
            <a:lvl6pPr>
              <a:defRPr sz="1575"/>
            </a:lvl6pPr>
            <a:lvl7pPr>
              <a:defRPr sz="1575"/>
            </a:lvl7pPr>
            <a:lvl8pPr>
              <a:defRPr sz="1575"/>
            </a:lvl8pPr>
            <a:lvl9pPr>
              <a:defRPr sz="15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639" y="6027003"/>
            <a:ext cx="16846550" cy="19702463"/>
          </a:xfrm>
        </p:spPr>
        <p:txBody>
          <a:bodyPr/>
          <a:lstStyle>
            <a:lvl1pPr marL="0" indent="0">
              <a:buNone/>
              <a:defRPr sz="1103"/>
            </a:lvl1pPr>
            <a:lvl2pPr marL="360045" indent="0">
              <a:buNone/>
              <a:defRPr sz="945"/>
            </a:lvl2pPr>
            <a:lvl3pPr marL="720090" indent="0">
              <a:buNone/>
              <a:defRPr sz="788"/>
            </a:lvl3pPr>
            <a:lvl4pPr marL="1080135" indent="0">
              <a:buNone/>
              <a:defRPr sz="709"/>
            </a:lvl4pPr>
            <a:lvl5pPr marL="1440180" indent="0">
              <a:buNone/>
              <a:defRPr sz="709"/>
            </a:lvl5pPr>
            <a:lvl6pPr marL="1800225" indent="0">
              <a:buNone/>
              <a:defRPr sz="709"/>
            </a:lvl6pPr>
            <a:lvl7pPr marL="2160270" indent="0">
              <a:buNone/>
              <a:defRPr sz="709"/>
            </a:lvl7pPr>
            <a:lvl8pPr marL="2520315" indent="0">
              <a:buNone/>
              <a:defRPr sz="709"/>
            </a:lvl8pPr>
            <a:lvl9pPr marL="2880360" indent="0">
              <a:buNone/>
              <a:defRPr sz="709"/>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C791AF8-C919-4FC5-9A8F-465D7B3DED2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176" y="20162520"/>
            <a:ext cx="30724475" cy="2380298"/>
          </a:xfrm>
        </p:spPr>
        <p:txBody>
          <a:bodyPr anchor="b"/>
          <a:lstStyle>
            <a:lvl1pPr algn="l">
              <a:defRPr sz="1575" b="1"/>
            </a:lvl1pPr>
          </a:lstStyle>
          <a:p>
            <a:r>
              <a:rPr lang="en-US"/>
              <a:t>Click to edit Master title style</a:t>
            </a:r>
          </a:p>
        </p:txBody>
      </p:sp>
      <p:sp>
        <p:nvSpPr>
          <p:cNvPr id="3" name="Picture Placeholder 2"/>
          <p:cNvSpPr>
            <a:spLocks noGrp="1"/>
          </p:cNvSpPr>
          <p:nvPr>
            <p:ph type="pic" idx="1"/>
          </p:nvPr>
        </p:nvSpPr>
        <p:spPr>
          <a:xfrm>
            <a:off x="10036176" y="2574072"/>
            <a:ext cx="30724475" cy="17282160"/>
          </a:xfrm>
        </p:spPr>
        <p:txBody>
          <a:bodyPr/>
          <a:lstStyle>
            <a:lvl1pPr marL="0" indent="0">
              <a:buNone/>
              <a:defRPr sz="2520"/>
            </a:lvl1pPr>
            <a:lvl2pPr marL="360045" indent="0">
              <a:buNone/>
              <a:defRPr sz="2205"/>
            </a:lvl2pPr>
            <a:lvl3pPr marL="720090" indent="0">
              <a:buNone/>
              <a:defRPr sz="1890"/>
            </a:lvl3pPr>
            <a:lvl4pPr marL="1080135" indent="0">
              <a:buNone/>
              <a:defRPr sz="1575"/>
            </a:lvl4pPr>
            <a:lvl5pPr marL="1440180" indent="0">
              <a:buNone/>
              <a:defRPr sz="1575"/>
            </a:lvl5pPr>
            <a:lvl6pPr marL="1800225" indent="0">
              <a:buNone/>
              <a:defRPr sz="1575"/>
            </a:lvl6pPr>
            <a:lvl7pPr marL="2160270" indent="0">
              <a:buNone/>
              <a:defRPr sz="1575"/>
            </a:lvl7pPr>
            <a:lvl8pPr marL="2520315" indent="0">
              <a:buNone/>
              <a:defRPr sz="1575"/>
            </a:lvl8pPr>
            <a:lvl9pPr marL="2880360" indent="0">
              <a:buNone/>
              <a:defRPr sz="1575"/>
            </a:lvl9pPr>
          </a:lstStyle>
          <a:p>
            <a:pPr lvl="0"/>
            <a:endParaRPr lang="en-US" noProof="0"/>
          </a:p>
        </p:txBody>
      </p:sp>
      <p:sp>
        <p:nvSpPr>
          <p:cNvPr id="4" name="Text Placeholder 3"/>
          <p:cNvSpPr>
            <a:spLocks noGrp="1"/>
          </p:cNvSpPr>
          <p:nvPr>
            <p:ph type="body" sz="half" idx="2"/>
          </p:nvPr>
        </p:nvSpPr>
        <p:spPr>
          <a:xfrm>
            <a:off x="10036176" y="22542817"/>
            <a:ext cx="30724475" cy="3380423"/>
          </a:xfrm>
        </p:spPr>
        <p:txBody>
          <a:bodyPr/>
          <a:lstStyle>
            <a:lvl1pPr marL="0" indent="0">
              <a:buNone/>
              <a:defRPr sz="1103"/>
            </a:lvl1pPr>
            <a:lvl2pPr marL="360045" indent="0">
              <a:buNone/>
              <a:defRPr sz="945"/>
            </a:lvl2pPr>
            <a:lvl3pPr marL="720090" indent="0">
              <a:buNone/>
              <a:defRPr sz="788"/>
            </a:lvl3pPr>
            <a:lvl4pPr marL="1080135" indent="0">
              <a:buNone/>
              <a:defRPr sz="709"/>
            </a:lvl4pPr>
            <a:lvl5pPr marL="1440180" indent="0">
              <a:buNone/>
              <a:defRPr sz="709"/>
            </a:lvl5pPr>
            <a:lvl6pPr marL="1800225" indent="0">
              <a:buNone/>
              <a:defRPr sz="709"/>
            </a:lvl6pPr>
            <a:lvl7pPr marL="2160270" indent="0">
              <a:buNone/>
              <a:defRPr sz="709"/>
            </a:lvl7pPr>
            <a:lvl8pPr marL="2520315" indent="0">
              <a:buNone/>
              <a:defRPr sz="709"/>
            </a:lvl8pPr>
            <a:lvl9pPr marL="2880360" indent="0">
              <a:buNone/>
              <a:defRPr sz="709"/>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CB5831B-94D4-481E-ADDA-11D665AAE46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40164" y="2560320"/>
            <a:ext cx="43526075" cy="4800600"/>
          </a:xfrm>
          <a:prstGeom prst="rect">
            <a:avLst/>
          </a:prstGeom>
          <a:noFill/>
          <a:ln w="9525">
            <a:noFill/>
            <a:miter lim="800000"/>
            <a:headEnd/>
            <a:tailEnd/>
          </a:ln>
        </p:spPr>
        <p:txBody>
          <a:bodyPr vert="horz" wrap="square" lIns="523007" tIns="261509" rIns="523007" bIns="261509"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3840164" y="8321040"/>
            <a:ext cx="43526075" cy="17282160"/>
          </a:xfrm>
          <a:prstGeom prst="rect">
            <a:avLst/>
          </a:prstGeom>
          <a:noFill/>
          <a:ln w="9525">
            <a:noFill/>
            <a:miter lim="800000"/>
            <a:headEnd/>
            <a:tailEnd/>
          </a:ln>
        </p:spPr>
        <p:txBody>
          <a:bodyPr vert="horz" wrap="square" lIns="523007" tIns="261509" rIns="523007" bIns="26150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3840163" y="26243280"/>
            <a:ext cx="10668000" cy="1920240"/>
          </a:xfrm>
          <a:prstGeom prst="rect">
            <a:avLst/>
          </a:prstGeom>
          <a:noFill/>
          <a:ln w="9525">
            <a:noFill/>
            <a:miter lim="800000"/>
            <a:headEnd/>
            <a:tailEnd/>
          </a:ln>
          <a:effectLst/>
        </p:spPr>
        <p:txBody>
          <a:bodyPr vert="horz" wrap="square" lIns="523007" tIns="261509" rIns="523007" bIns="261509" numCol="1" anchor="t" anchorCtr="0" compatLnSpc="1">
            <a:prstTxWarp prst="textNoShape">
              <a:avLst/>
            </a:prstTxWarp>
          </a:bodyPr>
          <a:lstStyle>
            <a:lvl1pPr>
              <a:defRPr sz="6064">
                <a:latin typeface="Times New Roman" pitchFamily="-124" charset="0"/>
              </a:defRPr>
            </a:lvl1pPr>
          </a:lstStyle>
          <a:p>
            <a:pPr>
              <a:defRPr/>
            </a:pPr>
            <a:endParaRPr lang="en-US"/>
          </a:p>
        </p:txBody>
      </p:sp>
      <p:sp>
        <p:nvSpPr>
          <p:cNvPr id="1029" name="Rectangle 5"/>
          <p:cNvSpPr>
            <a:spLocks noGrp="1" noChangeArrowheads="1"/>
          </p:cNvSpPr>
          <p:nvPr>
            <p:ph type="ftr" sz="quarter" idx="3"/>
          </p:nvPr>
        </p:nvSpPr>
        <p:spPr bwMode="auto">
          <a:xfrm>
            <a:off x="17495839" y="26243280"/>
            <a:ext cx="16214725" cy="1920240"/>
          </a:xfrm>
          <a:prstGeom prst="rect">
            <a:avLst/>
          </a:prstGeom>
          <a:noFill/>
          <a:ln w="9525">
            <a:noFill/>
            <a:miter lim="800000"/>
            <a:headEnd/>
            <a:tailEnd/>
          </a:ln>
          <a:effectLst/>
        </p:spPr>
        <p:txBody>
          <a:bodyPr vert="horz" wrap="square" lIns="523007" tIns="261509" rIns="523007" bIns="261509" numCol="1" anchor="t" anchorCtr="0" compatLnSpc="1">
            <a:prstTxWarp prst="textNoShape">
              <a:avLst/>
            </a:prstTxWarp>
          </a:bodyPr>
          <a:lstStyle>
            <a:lvl1pPr algn="ctr">
              <a:defRPr sz="6064">
                <a:latin typeface="Times New Roman" pitchFamily="-124" charset="0"/>
              </a:defRPr>
            </a:lvl1pPr>
          </a:lstStyle>
          <a:p>
            <a:pPr>
              <a:defRPr/>
            </a:pPr>
            <a:endParaRPr lang="en-US"/>
          </a:p>
        </p:txBody>
      </p:sp>
      <p:sp>
        <p:nvSpPr>
          <p:cNvPr id="1030" name="Rectangle 6"/>
          <p:cNvSpPr>
            <a:spLocks noGrp="1" noChangeArrowheads="1"/>
          </p:cNvSpPr>
          <p:nvPr>
            <p:ph type="sldNum" sz="quarter" idx="4"/>
          </p:nvPr>
        </p:nvSpPr>
        <p:spPr bwMode="auto">
          <a:xfrm>
            <a:off x="36698238" y="26243280"/>
            <a:ext cx="10668000" cy="1920240"/>
          </a:xfrm>
          <a:prstGeom prst="rect">
            <a:avLst/>
          </a:prstGeom>
          <a:noFill/>
          <a:ln w="9525">
            <a:noFill/>
            <a:miter lim="800000"/>
            <a:headEnd/>
            <a:tailEnd/>
          </a:ln>
          <a:effectLst/>
        </p:spPr>
        <p:txBody>
          <a:bodyPr vert="horz" wrap="square" lIns="523007" tIns="261509" rIns="523007" bIns="261509" numCol="1" anchor="t" anchorCtr="0" compatLnSpc="1">
            <a:prstTxWarp prst="textNoShape">
              <a:avLst/>
            </a:prstTxWarp>
          </a:bodyPr>
          <a:lstStyle>
            <a:lvl1pPr algn="r">
              <a:defRPr sz="6064">
                <a:latin typeface="Times New Roman" pitchFamily="-124" charset="0"/>
              </a:defRPr>
            </a:lvl1pPr>
          </a:lstStyle>
          <a:p>
            <a:pPr>
              <a:defRPr/>
            </a:pPr>
            <a:fld id="{A9BE1DDC-285F-4D3E-B3A5-D383460F9EF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21766" rtl="0" eaLnBrk="0" fontAlgn="base" hangingPunct="0">
        <a:spcBef>
          <a:spcPct val="0"/>
        </a:spcBef>
        <a:spcAft>
          <a:spcPct val="0"/>
        </a:spcAft>
        <a:defRPr sz="19845">
          <a:solidFill>
            <a:schemeClr val="tx2"/>
          </a:solidFill>
          <a:latin typeface="+mj-lt"/>
          <a:ea typeface="+mj-ea"/>
          <a:cs typeface="+mj-cs"/>
        </a:defRPr>
      </a:lvl1pPr>
      <a:lvl2pPr algn="ctr" defTabSz="4121766" rtl="0" eaLnBrk="0" fontAlgn="base" hangingPunct="0">
        <a:spcBef>
          <a:spcPct val="0"/>
        </a:spcBef>
        <a:spcAft>
          <a:spcPct val="0"/>
        </a:spcAft>
        <a:defRPr sz="19845">
          <a:solidFill>
            <a:schemeClr val="tx2"/>
          </a:solidFill>
          <a:latin typeface="Times New Roman" pitchFamily="-124" charset="0"/>
        </a:defRPr>
      </a:lvl2pPr>
      <a:lvl3pPr algn="ctr" defTabSz="4121766" rtl="0" eaLnBrk="0" fontAlgn="base" hangingPunct="0">
        <a:spcBef>
          <a:spcPct val="0"/>
        </a:spcBef>
        <a:spcAft>
          <a:spcPct val="0"/>
        </a:spcAft>
        <a:defRPr sz="19845">
          <a:solidFill>
            <a:schemeClr val="tx2"/>
          </a:solidFill>
          <a:latin typeface="Times New Roman" pitchFamily="-124" charset="0"/>
        </a:defRPr>
      </a:lvl3pPr>
      <a:lvl4pPr algn="ctr" defTabSz="4121766" rtl="0" eaLnBrk="0" fontAlgn="base" hangingPunct="0">
        <a:spcBef>
          <a:spcPct val="0"/>
        </a:spcBef>
        <a:spcAft>
          <a:spcPct val="0"/>
        </a:spcAft>
        <a:defRPr sz="19845">
          <a:solidFill>
            <a:schemeClr val="tx2"/>
          </a:solidFill>
          <a:latin typeface="Times New Roman" pitchFamily="-124" charset="0"/>
        </a:defRPr>
      </a:lvl4pPr>
      <a:lvl5pPr algn="ctr" defTabSz="4121766" rtl="0" eaLnBrk="0" fontAlgn="base" hangingPunct="0">
        <a:spcBef>
          <a:spcPct val="0"/>
        </a:spcBef>
        <a:spcAft>
          <a:spcPct val="0"/>
        </a:spcAft>
        <a:defRPr sz="19845">
          <a:solidFill>
            <a:schemeClr val="tx2"/>
          </a:solidFill>
          <a:latin typeface="Times New Roman" pitchFamily="-124" charset="0"/>
        </a:defRPr>
      </a:lvl5pPr>
      <a:lvl6pPr marL="360045" algn="ctr" defTabSz="4121766" rtl="0" eaLnBrk="0" fontAlgn="base" hangingPunct="0">
        <a:spcBef>
          <a:spcPct val="0"/>
        </a:spcBef>
        <a:spcAft>
          <a:spcPct val="0"/>
        </a:spcAft>
        <a:defRPr sz="19845">
          <a:solidFill>
            <a:schemeClr val="tx2"/>
          </a:solidFill>
          <a:latin typeface="Times New Roman" pitchFamily="-124" charset="0"/>
        </a:defRPr>
      </a:lvl6pPr>
      <a:lvl7pPr marL="720090" algn="ctr" defTabSz="4121766" rtl="0" eaLnBrk="0" fontAlgn="base" hangingPunct="0">
        <a:spcBef>
          <a:spcPct val="0"/>
        </a:spcBef>
        <a:spcAft>
          <a:spcPct val="0"/>
        </a:spcAft>
        <a:defRPr sz="19845">
          <a:solidFill>
            <a:schemeClr val="tx2"/>
          </a:solidFill>
          <a:latin typeface="Times New Roman" pitchFamily="-124" charset="0"/>
        </a:defRPr>
      </a:lvl7pPr>
      <a:lvl8pPr marL="1080135" algn="ctr" defTabSz="4121766" rtl="0" eaLnBrk="0" fontAlgn="base" hangingPunct="0">
        <a:spcBef>
          <a:spcPct val="0"/>
        </a:spcBef>
        <a:spcAft>
          <a:spcPct val="0"/>
        </a:spcAft>
        <a:defRPr sz="19845">
          <a:solidFill>
            <a:schemeClr val="tx2"/>
          </a:solidFill>
          <a:latin typeface="Times New Roman" pitchFamily="-124" charset="0"/>
        </a:defRPr>
      </a:lvl8pPr>
      <a:lvl9pPr marL="1440180" algn="ctr" defTabSz="4121766" rtl="0" eaLnBrk="0" fontAlgn="base" hangingPunct="0">
        <a:spcBef>
          <a:spcPct val="0"/>
        </a:spcBef>
        <a:spcAft>
          <a:spcPct val="0"/>
        </a:spcAft>
        <a:defRPr sz="19845">
          <a:solidFill>
            <a:schemeClr val="tx2"/>
          </a:solidFill>
          <a:latin typeface="Times New Roman" pitchFamily="-124" charset="0"/>
        </a:defRPr>
      </a:lvl9pPr>
    </p:titleStyle>
    <p:bodyStyle>
      <a:lvl1pPr marL="1542693" indent="-1542693" algn="l" defTabSz="4121766" rtl="0" eaLnBrk="0" fontAlgn="base" hangingPunct="0">
        <a:spcBef>
          <a:spcPct val="20000"/>
        </a:spcBef>
        <a:spcAft>
          <a:spcPct val="0"/>
        </a:spcAft>
        <a:buChar char="•"/>
        <a:defRPr sz="14254">
          <a:solidFill>
            <a:schemeClr val="tx1"/>
          </a:solidFill>
          <a:latin typeface="+mn-lt"/>
          <a:ea typeface="+mn-ea"/>
          <a:cs typeface="+mn-cs"/>
        </a:defRPr>
      </a:lvl1pPr>
      <a:lvl2pPr marL="3346669" indent="-1282660" algn="l" defTabSz="4121766" rtl="0" eaLnBrk="0" fontAlgn="base" hangingPunct="0">
        <a:spcBef>
          <a:spcPct val="20000"/>
        </a:spcBef>
        <a:spcAft>
          <a:spcPct val="0"/>
        </a:spcAft>
        <a:buChar char="–"/>
        <a:defRPr sz="12521">
          <a:solidFill>
            <a:schemeClr val="tx1"/>
          </a:solidFill>
          <a:latin typeface="+mn-lt"/>
        </a:defRPr>
      </a:lvl2pPr>
      <a:lvl3pPr marL="5150644" indent="-1028879" algn="l" defTabSz="4121766" rtl="0" eaLnBrk="0" fontAlgn="base" hangingPunct="0">
        <a:spcBef>
          <a:spcPct val="20000"/>
        </a:spcBef>
        <a:spcAft>
          <a:spcPct val="0"/>
        </a:spcAft>
        <a:buChar char="•"/>
        <a:defRPr sz="10789">
          <a:solidFill>
            <a:schemeClr val="tx1"/>
          </a:solidFill>
          <a:latin typeface="+mn-lt"/>
        </a:defRPr>
      </a:lvl3pPr>
      <a:lvl4pPr marL="7207151" indent="-1021378" algn="l" defTabSz="4121766" rtl="0" eaLnBrk="0" fontAlgn="base" hangingPunct="0">
        <a:spcBef>
          <a:spcPct val="20000"/>
        </a:spcBef>
        <a:spcAft>
          <a:spcPct val="0"/>
        </a:spcAft>
        <a:buChar char="–"/>
        <a:defRPr sz="9056">
          <a:solidFill>
            <a:schemeClr val="tx1"/>
          </a:solidFill>
          <a:latin typeface="+mn-lt"/>
        </a:defRPr>
      </a:lvl4pPr>
      <a:lvl5pPr marL="9264908" indent="-1028879" algn="l" defTabSz="4121766" rtl="0" eaLnBrk="0" fontAlgn="base" hangingPunct="0">
        <a:spcBef>
          <a:spcPct val="20000"/>
        </a:spcBef>
        <a:spcAft>
          <a:spcPct val="0"/>
        </a:spcAft>
        <a:buChar char="»"/>
        <a:defRPr sz="9056">
          <a:solidFill>
            <a:schemeClr val="tx1"/>
          </a:solidFill>
          <a:latin typeface="+mn-lt"/>
        </a:defRPr>
      </a:lvl5pPr>
      <a:lvl6pPr marL="9624953" indent="-1028879" algn="l" defTabSz="4121766" rtl="0" eaLnBrk="0" fontAlgn="base" hangingPunct="0">
        <a:spcBef>
          <a:spcPct val="20000"/>
        </a:spcBef>
        <a:spcAft>
          <a:spcPct val="0"/>
        </a:spcAft>
        <a:buChar char="»"/>
        <a:defRPr sz="9056">
          <a:solidFill>
            <a:schemeClr val="tx1"/>
          </a:solidFill>
          <a:latin typeface="+mn-lt"/>
        </a:defRPr>
      </a:lvl6pPr>
      <a:lvl7pPr marL="9984998" indent="-1028879" algn="l" defTabSz="4121766" rtl="0" eaLnBrk="0" fontAlgn="base" hangingPunct="0">
        <a:spcBef>
          <a:spcPct val="20000"/>
        </a:spcBef>
        <a:spcAft>
          <a:spcPct val="0"/>
        </a:spcAft>
        <a:buChar char="»"/>
        <a:defRPr sz="9056">
          <a:solidFill>
            <a:schemeClr val="tx1"/>
          </a:solidFill>
          <a:latin typeface="+mn-lt"/>
        </a:defRPr>
      </a:lvl7pPr>
      <a:lvl8pPr marL="10345043" indent="-1028879" algn="l" defTabSz="4121766" rtl="0" eaLnBrk="0" fontAlgn="base" hangingPunct="0">
        <a:spcBef>
          <a:spcPct val="20000"/>
        </a:spcBef>
        <a:spcAft>
          <a:spcPct val="0"/>
        </a:spcAft>
        <a:buChar char="»"/>
        <a:defRPr sz="9056">
          <a:solidFill>
            <a:schemeClr val="tx1"/>
          </a:solidFill>
          <a:latin typeface="+mn-lt"/>
        </a:defRPr>
      </a:lvl8pPr>
      <a:lvl9pPr marL="10705088" indent="-1028879" algn="l" defTabSz="4121766" rtl="0" eaLnBrk="0" fontAlgn="base" hangingPunct="0">
        <a:spcBef>
          <a:spcPct val="20000"/>
        </a:spcBef>
        <a:spcAft>
          <a:spcPct val="0"/>
        </a:spcAft>
        <a:buChar char="»"/>
        <a:defRPr sz="9056">
          <a:solidFill>
            <a:schemeClr val="tx1"/>
          </a:solidFill>
          <a:latin typeface="+mn-lt"/>
        </a:defRPr>
      </a:lvl9pPr>
    </p:bodyStyle>
    <p:otherStyle>
      <a:defPPr>
        <a:defRPr lang="en-US"/>
      </a:defPPr>
      <a:lvl1pPr marL="0" algn="l" defTabSz="720090" rtl="0" eaLnBrk="1" latinLnBrk="0" hangingPunct="1">
        <a:defRPr sz="1418" kern="1200">
          <a:solidFill>
            <a:schemeClr val="tx1"/>
          </a:solidFill>
          <a:latin typeface="+mn-lt"/>
          <a:ea typeface="+mn-ea"/>
          <a:cs typeface="+mn-cs"/>
        </a:defRPr>
      </a:lvl1pPr>
      <a:lvl2pPr marL="360045" algn="l" defTabSz="720090" rtl="0" eaLnBrk="1" latinLnBrk="0" hangingPunct="1">
        <a:defRPr sz="1418" kern="1200">
          <a:solidFill>
            <a:schemeClr val="tx1"/>
          </a:solidFill>
          <a:latin typeface="+mn-lt"/>
          <a:ea typeface="+mn-ea"/>
          <a:cs typeface="+mn-cs"/>
        </a:defRPr>
      </a:lvl2pPr>
      <a:lvl3pPr marL="720090" algn="l" defTabSz="720090" rtl="0" eaLnBrk="1" latinLnBrk="0" hangingPunct="1">
        <a:defRPr sz="1418" kern="1200">
          <a:solidFill>
            <a:schemeClr val="tx1"/>
          </a:solidFill>
          <a:latin typeface="+mn-lt"/>
          <a:ea typeface="+mn-ea"/>
          <a:cs typeface="+mn-cs"/>
        </a:defRPr>
      </a:lvl3pPr>
      <a:lvl4pPr marL="1080135" algn="l" defTabSz="720090" rtl="0" eaLnBrk="1" latinLnBrk="0" hangingPunct="1">
        <a:defRPr sz="1418" kern="1200">
          <a:solidFill>
            <a:schemeClr val="tx1"/>
          </a:solidFill>
          <a:latin typeface="+mn-lt"/>
          <a:ea typeface="+mn-ea"/>
          <a:cs typeface="+mn-cs"/>
        </a:defRPr>
      </a:lvl4pPr>
      <a:lvl5pPr marL="1440180" algn="l" defTabSz="720090" rtl="0" eaLnBrk="1" latinLnBrk="0" hangingPunct="1">
        <a:defRPr sz="1418" kern="1200">
          <a:solidFill>
            <a:schemeClr val="tx1"/>
          </a:solidFill>
          <a:latin typeface="+mn-lt"/>
          <a:ea typeface="+mn-ea"/>
          <a:cs typeface="+mn-cs"/>
        </a:defRPr>
      </a:lvl5pPr>
      <a:lvl6pPr marL="1800225" algn="l" defTabSz="720090" rtl="0" eaLnBrk="1" latinLnBrk="0" hangingPunct="1">
        <a:defRPr sz="1418" kern="1200">
          <a:solidFill>
            <a:schemeClr val="tx1"/>
          </a:solidFill>
          <a:latin typeface="+mn-lt"/>
          <a:ea typeface="+mn-ea"/>
          <a:cs typeface="+mn-cs"/>
        </a:defRPr>
      </a:lvl6pPr>
      <a:lvl7pPr marL="2160270" algn="l" defTabSz="720090" rtl="0" eaLnBrk="1" latinLnBrk="0" hangingPunct="1">
        <a:defRPr sz="1418" kern="1200">
          <a:solidFill>
            <a:schemeClr val="tx1"/>
          </a:solidFill>
          <a:latin typeface="+mn-lt"/>
          <a:ea typeface="+mn-ea"/>
          <a:cs typeface="+mn-cs"/>
        </a:defRPr>
      </a:lvl7pPr>
      <a:lvl8pPr marL="2520315" algn="l" defTabSz="720090" rtl="0" eaLnBrk="1" latinLnBrk="0" hangingPunct="1">
        <a:defRPr sz="1418" kern="1200">
          <a:solidFill>
            <a:schemeClr val="tx1"/>
          </a:solidFill>
          <a:latin typeface="+mn-lt"/>
          <a:ea typeface="+mn-ea"/>
          <a:cs typeface="+mn-cs"/>
        </a:defRPr>
      </a:lvl8pPr>
      <a:lvl9pPr marL="2880360" algn="l" defTabSz="720090" rtl="0" eaLnBrk="1" latinLnBrk="0" hangingPunct="1">
        <a:defRPr sz="14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ustomXml" Target="../ink/ink4.xml"/><Relationship Id="rId13" Type="http://schemas.openxmlformats.org/officeDocument/2006/relationships/customXml" Target="../ink/ink9.xml"/><Relationship Id="rId18" Type="http://schemas.openxmlformats.org/officeDocument/2006/relationships/customXml" Target="../ink/ink14.xml"/><Relationship Id="rId3" Type="http://schemas.openxmlformats.org/officeDocument/2006/relationships/notesSlide" Target="../notesSlides/notesSlide1.xml"/><Relationship Id="rId21" Type="http://schemas.openxmlformats.org/officeDocument/2006/relationships/customXml" Target="../ink/ink17.xml"/><Relationship Id="rId7" Type="http://schemas.openxmlformats.org/officeDocument/2006/relationships/customXml" Target="../ink/ink3.xml"/><Relationship Id="rId12" Type="http://schemas.openxmlformats.org/officeDocument/2006/relationships/customXml" Target="../ink/ink8.xml"/><Relationship Id="rId17" Type="http://schemas.openxmlformats.org/officeDocument/2006/relationships/customXml" Target="../ink/ink13.xml"/><Relationship Id="rId2" Type="http://schemas.openxmlformats.org/officeDocument/2006/relationships/slideLayout" Target="../slideLayouts/slideLayout7.xml"/><Relationship Id="rId16" Type="http://schemas.openxmlformats.org/officeDocument/2006/relationships/customXml" Target="../ink/ink12.xml"/><Relationship Id="rId20" Type="http://schemas.openxmlformats.org/officeDocument/2006/relationships/customXml" Target="../ink/ink16.xml"/><Relationship Id="rId1" Type="http://schemas.openxmlformats.org/officeDocument/2006/relationships/tags" Target="../tags/tag1.xml"/><Relationship Id="rId6" Type="http://schemas.openxmlformats.org/officeDocument/2006/relationships/customXml" Target="../ink/ink2.xml"/><Relationship Id="rId11" Type="http://schemas.openxmlformats.org/officeDocument/2006/relationships/customXml" Target="../ink/ink7.xml"/><Relationship Id="rId24" Type="http://schemas.openxmlformats.org/officeDocument/2006/relationships/image" Target="../media/image2.png"/><Relationship Id="rId5" Type="http://schemas.openxmlformats.org/officeDocument/2006/relationships/image" Target="../media/image1.png"/><Relationship Id="rId15" Type="http://schemas.openxmlformats.org/officeDocument/2006/relationships/customXml" Target="../ink/ink11.xml"/><Relationship Id="rId23" Type="http://schemas.openxmlformats.org/officeDocument/2006/relationships/customXml" Target="../ink/ink19.xml"/><Relationship Id="rId10" Type="http://schemas.openxmlformats.org/officeDocument/2006/relationships/customXml" Target="../ink/ink6.xml"/><Relationship Id="rId19" Type="http://schemas.openxmlformats.org/officeDocument/2006/relationships/customXml" Target="../ink/ink15.xml"/><Relationship Id="rId4" Type="http://schemas.openxmlformats.org/officeDocument/2006/relationships/customXml" Target="../ink/ink1.xml"/><Relationship Id="rId9" Type="http://schemas.openxmlformats.org/officeDocument/2006/relationships/customXml" Target="../ink/ink5.xml"/><Relationship Id="rId14" Type="http://schemas.openxmlformats.org/officeDocument/2006/relationships/customXml" Target="../ink/ink10.xml"/><Relationship Id="rId22" Type="http://schemas.openxmlformats.org/officeDocument/2006/relationships/customXml" Target="../ink/ink1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Text Box 4605">
            <a:extLst>
              <a:ext uri="{FF2B5EF4-FFF2-40B4-BE49-F238E27FC236}">
                <a16:creationId xmlns:a16="http://schemas.microsoft.com/office/drawing/2014/main" id="{29E51F4A-00D9-451F-90B5-AD0A21C78693}"/>
              </a:ext>
            </a:extLst>
          </p:cNvPr>
          <p:cNvSpPr txBox="1">
            <a:spLocks noChangeArrowheads="1"/>
          </p:cNvSpPr>
          <p:nvPr/>
        </p:nvSpPr>
        <p:spPr bwMode="auto">
          <a:xfrm>
            <a:off x="533823" y="4564277"/>
            <a:ext cx="12168471" cy="1574444"/>
          </a:xfrm>
          <a:prstGeom prst="rect">
            <a:avLst/>
          </a:prstGeom>
          <a:gradFill rotWithShape="1">
            <a:gsLst>
              <a:gs pos="0">
                <a:srgbClr val="770000"/>
              </a:gs>
              <a:gs pos="50000">
                <a:srgbClr val="AD0000"/>
              </a:gs>
              <a:gs pos="100000">
                <a:srgbClr val="CE00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385342" tIns="192666" rIns="385342" bIns="192666" anchor="ctr" anchorCtr="1"/>
          <a:lstStyle>
            <a:lvl1pPr algn="ctr">
              <a:defRPr sz="2100">
                <a:solidFill>
                  <a:schemeClr val="tx1"/>
                </a:solidFill>
                <a:latin typeface="Times New Roman" panose="02020603050405020304" pitchFamily="18" charset="0"/>
              </a:defRPr>
            </a:lvl1pPr>
            <a:lvl2pPr marL="742950" indent="-285750" algn="ctr">
              <a:defRPr sz="2100">
                <a:solidFill>
                  <a:schemeClr val="tx1"/>
                </a:solidFill>
                <a:latin typeface="Times New Roman" panose="02020603050405020304" pitchFamily="18" charset="0"/>
              </a:defRPr>
            </a:lvl2pPr>
            <a:lvl3pPr marL="1143000" indent="-228600" algn="ctr">
              <a:defRPr sz="2100">
                <a:solidFill>
                  <a:schemeClr val="tx1"/>
                </a:solidFill>
                <a:latin typeface="Times New Roman" panose="02020603050405020304" pitchFamily="18" charset="0"/>
              </a:defRPr>
            </a:lvl3pPr>
            <a:lvl4pPr marL="1600200" indent="-228600" algn="ctr">
              <a:defRPr sz="2100">
                <a:solidFill>
                  <a:schemeClr val="tx1"/>
                </a:solidFill>
                <a:latin typeface="Times New Roman" panose="02020603050405020304" pitchFamily="18" charset="0"/>
              </a:defRPr>
            </a:lvl4pPr>
            <a:lvl5pPr marL="2057400" indent="-228600" algn="ctr">
              <a:defRPr sz="21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100">
                <a:solidFill>
                  <a:schemeClr val="tx1"/>
                </a:solidFill>
                <a:latin typeface="Times New Roman" panose="02020603050405020304" pitchFamily="18" charset="0"/>
              </a:defRPr>
            </a:lvl9pPr>
          </a:lstStyle>
          <a:p>
            <a:pPr eaLnBrk="1" hangingPunct="1">
              <a:spcBef>
                <a:spcPct val="50000"/>
              </a:spcBef>
              <a:defRPr/>
            </a:pPr>
            <a:r>
              <a:rPr lang="en-US" altLang="ko-KR" sz="6700" b="1" dirty="0">
                <a:solidFill>
                  <a:srgbClr val="FFFFFF"/>
                </a:solidFill>
                <a:latin typeface="Arial"/>
                <a:ea typeface="굴림"/>
                <a:cs typeface="Arial"/>
              </a:rPr>
              <a:t>BACKGROUND</a:t>
            </a:r>
            <a:endParaRPr lang="en-US" altLang="ko-KR" sz="6700" b="1" dirty="0">
              <a:solidFill>
                <a:srgbClr val="FFFFFF"/>
              </a:solidFill>
              <a:latin typeface="Arial" panose="020B0604020202020204" pitchFamily="34" charset="0"/>
              <a:ea typeface="굴림" panose="020B0600000101010101" pitchFamily="34" charset="-127"/>
              <a:cs typeface="Arial"/>
            </a:endParaRPr>
          </a:p>
        </p:txBody>
      </p:sp>
      <p:sp>
        <p:nvSpPr>
          <p:cNvPr id="10" name="Text Box 4607">
            <a:extLst>
              <a:ext uri="{FF2B5EF4-FFF2-40B4-BE49-F238E27FC236}">
                <a16:creationId xmlns:a16="http://schemas.microsoft.com/office/drawing/2014/main" id="{634DC8F5-E345-4ADB-B48E-1F31421B0053}"/>
              </a:ext>
            </a:extLst>
          </p:cNvPr>
          <p:cNvSpPr txBox="1">
            <a:spLocks noChangeArrowheads="1"/>
          </p:cNvSpPr>
          <p:nvPr/>
        </p:nvSpPr>
        <p:spPr bwMode="auto">
          <a:xfrm>
            <a:off x="586298" y="16022244"/>
            <a:ext cx="12200134" cy="1532115"/>
          </a:xfrm>
          <a:prstGeom prst="rect">
            <a:avLst/>
          </a:prstGeom>
          <a:gradFill rotWithShape="1">
            <a:gsLst>
              <a:gs pos="0">
                <a:srgbClr val="770000"/>
              </a:gs>
              <a:gs pos="50000">
                <a:srgbClr val="AD0000"/>
              </a:gs>
              <a:gs pos="100000">
                <a:srgbClr val="CE00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385342" tIns="192666" rIns="385342" bIns="192666" anchor="ctr" anchorCtr="1"/>
          <a:lstStyle>
            <a:lvl1pPr algn="ctr">
              <a:defRPr sz="2100">
                <a:solidFill>
                  <a:schemeClr val="tx1"/>
                </a:solidFill>
                <a:latin typeface="Times New Roman" panose="02020603050405020304" pitchFamily="18" charset="0"/>
              </a:defRPr>
            </a:lvl1pPr>
            <a:lvl2pPr marL="742950" indent="-285750" algn="ctr">
              <a:defRPr sz="2100">
                <a:solidFill>
                  <a:schemeClr val="tx1"/>
                </a:solidFill>
                <a:latin typeface="Times New Roman" panose="02020603050405020304" pitchFamily="18" charset="0"/>
              </a:defRPr>
            </a:lvl2pPr>
            <a:lvl3pPr marL="1143000" indent="-228600" algn="ctr">
              <a:defRPr sz="2100">
                <a:solidFill>
                  <a:schemeClr val="tx1"/>
                </a:solidFill>
                <a:latin typeface="Times New Roman" panose="02020603050405020304" pitchFamily="18" charset="0"/>
              </a:defRPr>
            </a:lvl3pPr>
            <a:lvl4pPr marL="1600200" indent="-228600" algn="ctr">
              <a:defRPr sz="2100">
                <a:solidFill>
                  <a:schemeClr val="tx1"/>
                </a:solidFill>
                <a:latin typeface="Times New Roman" panose="02020603050405020304" pitchFamily="18" charset="0"/>
              </a:defRPr>
            </a:lvl4pPr>
            <a:lvl5pPr marL="2057400" indent="-228600" algn="ctr">
              <a:defRPr sz="21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100">
                <a:solidFill>
                  <a:schemeClr val="tx1"/>
                </a:solidFill>
                <a:latin typeface="Times New Roman" panose="02020603050405020304" pitchFamily="18" charset="0"/>
              </a:defRPr>
            </a:lvl9pPr>
          </a:lstStyle>
          <a:p>
            <a:pPr eaLnBrk="1" hangingPunct="1">
              <a:spcBef>
                <a:spcPct val="50000"/>
              </a:spcBef>
              <a:defRPr/>
            </a:pPr>
            <a:r>
              <a:rPr lang="en-US" altLang="ko-KR" sz="6720" b="1">
                <a:solidFill>
                  <a:srgbClr val="FFFFFF"/>
                </a:solidFill>
                <a:latin typeface="Arial" panose="020B0604020202020204" pitchFamily="34" charset="0"/>
                <a:ea typeface="굴림" panose="020B0600000101010101" pitchFamily="34" charset="-127"/>
              </a:rPr>
              <a:t>METHODS</a:t>
            </a:r>
          </a:p>
        </p:txBody>
      </p:sp>
      <p:sp>
        <p:nvSpPr>
          <p:cNvPr id="12" name="Text Box 4607">
            <a:extLst>
              <a:ext uri="{FF2B5EF4-FFF2-40B4-BE49-F238E27FC236}">
                <a16:creationId xmlns:a16="http://schemas.microsoft.com/office/drawing/2014/main" id="{D83FB904-192E-40FC-B8CE-1BD24E82E816}"/>
              </a:ext>
            </a:extLst>
          </p:cNvPr>
          <p:cNvSpPr txBox="1">
            <a:spLocks noChangeArrowheads="1"/>
          </p:cNvSpPr>
          <p:nvPr/>
        </p:nvSpPr>
        <p:spPr bwMode="auto">
          <a:xfrm>
            <a:off x="38046527" y="18800467"/>
            <a:ext cx="12917595" cy="1549275"/>
          </a:xfrm>
          <a:prstGeom prst="rect">
            <a:avLst/>
          </a:prstGeom>
          <a:gradFill rotWithShape="1">
            <a:gsLst>
              <a:gs pos="0">
                <a:srgbClr val="770000"/>
              </a:gs>
              <a:gs pos="50000">
                <a:srgbClr val="AD0000"/>
              </a:gs>
              <a:gs pos="100000">
                <a:srgbClr val="CE00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385342" tIns="192666" rIns="385342" bIns="192666" anchor="ctr" anchorCtr="1"/>
          <a:lstStyle>
            <a:lvl1pPr algn="ctr">
              <a:defRPr sz="2100">
                <a:solidFill>
                  <a:schemeClr val="tx1"/>
                </a:solidFill>
                <a:latin typeface="Times New Roman" panose="02020603050405020304" pitchFamily="18" charset="0"/>
              </a:defRPr>
            </a:lvl1pPr>
            <a:lvl2pPr marL="742950" indent="-285750" algn="ctr">
              <a:defRPr sz="2100">
                <a:solidFill>
                  <a:schemeClr val="tx1"/>
                </a:solidFill>
                <a:latin typeface="Times New Roman" panose="02020603050405020304" pitchFamily="18" charset="0"/>
              </a:defRPr>
            </a:lvl2pPr>
            <a:lvl3pPr marL="1143000" indent="-228600" algn="ctr">
              <a:defRPr sz="2100">
                <a:solidFill>
                  <a:schemeClr val="tx1"/>
                </a:solidFill>
                <a:latin typeface="Times New Roman" panose="02020603050405020304" pitchFamily="18" charset="0"/>
              </a:defRPr>
            </a:lvl3pPr>
            <a:lvl4pPr marL="1600200" indent="-228600" algn="ctr">
              <a:defRPr sz="2100">
                <a:solidFill>
                  <a:schemeClr val="tx1"/>
                </a:solidFill>
                <a:latin typeface="Times New Roman" panose="02020603050405020304" pitchFamily="18" charset="0"/>
              </a:defRPr>
            </a:lvl4pPr>
            <a:lvl5pPr marL="2057400" indent="-228600" algn="ctr">
              <a:defRPr sz="21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100">
                <a:solidFill>
                  <a:schemeClr val="tx1"/>
                </a:solidFill>
                <a:latin typeface="Times New Roman" panose="02020603050405020304" pitchFamily="18" charset="0"/>
              </a:defRPr>
            </a:lvl9pPr>
          </a:lstStyle>
          <a:p>
            <a:pPr eaLnBrk="1" hangingPunct="1">
              <a:spcBef>
                <a:spcPct val="50000"/>
              </a:spcBef>
              <a:defRPr/>
            </a:pPr>
            <a:r>
              <a:rPr lang="en-US" altLang="ko-KR" sz="6700" b="1" dirty="0">
                <a:solidFill>
                  <a:srgbClr val="FFFFFF"/>
                </a:solidFill>
                <a:latin typeface="Arial"/>
                <a:ea typeface="굴림"/>
                <a:cs typeface="Arial"/>
              </a:rPr>
              <a:t>REFERENCES</a:t>
            </a:r>
            <a:endParaRPr lang="en-US" altLang="ko-KR" sz="6700" b="1" dirty="0">
              <a:solidFill>
                <a:srgbClr val="FFFFFF"/>
              </a:solidFill>
              <a:latin typeface="Arial" panose="020B0604020202020204" pitchFamily="34" charset="0"/>
              <a:ea typeface="굴림" panose="020B0600000101010101" pitchFamily="34" charset="-127"/>
              <a:cs typeface="Arial"/>
            </a:endParaRPr>
          </a:p>
        </p:txBody>
      </p:sp>
      <p:sp>
        <p:nvSpPr>
          <p:cNvPr id="4" name="Rectangle 3">
            <a:extLst>
              <a:ext uri="{FF2B5EF4-FFF2-40B4-BE49-F238E27FC236}">
                <a16:creationId xmlns:a16="http://schemas.microsoft.com/office/drawing/2014/main" id="{E405A69D-F5D7-4118-B676-5D09CF0E6E46}"/>
              </a:ext>
            </a:extLst>
          </p:cNvPr>
          <p:cNvSpPr/>
          <p:nvPr/>
        </p:nvSpPr>
        <p:spPr>
          <a:xfrm>
            <a:off x="584328" y="6257330"/>
            <a:ext cx="11971926" cy="12772727"/>
          </a:xfrm>
          <a:prstGeom prst="rect">
            <a:avLst/>
          </a:prstGeom>
        </p:spPr>
        <p:txBody>
          <a:bodyPr wrap="square" lIns="91440" tIns="45720" rIns="91440" bIns="45720" anchor="t">
            <a:spAutoFit/>
          </a:bodyPr>
          <a:lstStyle/>
          <a:p>
            <a:pPr marL="685800" indent="-685800">
              <a:buFont typeface="Arial" panose="020B0604020202020204" pitchFamily="34" charset="0"/>
              <a:buChar char="•"/>
            </a:pPr>
            <a:r>
              <a:rPr lang="en-US" sz="3200" dirty="0">
                <a:latin typeface="Times New Roman"/>
                <a:ea typeface="Calibri"/>
                <a:cs typeface="Calibri"/>
              </a:rPr>
              <a:t>Ticagrelor and prasugrel are the preferred P2Y12 inhibitors with aspirin 81 mg as part of dual antiplatelet therapy (DAPT) in patients after a myocardial infarction and Percutaneous Coronary Intervention (PCI).</a:t>
            </a:r>
            <a:r>
              <a:rPr lang="en-US" sz="3200" baseline="30000" dirty="0">
                <a:latin typeface="Times New Roman"/>
                <a:ea typeface="Calibri"/>
                <a:cs typeface="Calibri"/>
              </a:rPr>
              <a:t>1</a:t>
            </a:r>
            <a:endParaRPr lang="en-US"/>
          </a:p>
          <a:p>
            <a:pPr marL="685800" indent="-685800">
              <a:buFont typeface="Arial" panose="020B0604020202020204" pitchFamily="34" charset="0"/>
              <a:buChar char="•"/>
            </a:pPr>
            <a:r>
              <a:rPr lang="en-US" sz="3200" dirty="0">
                <a:latin typeface="Times New Roman"/>
                <a:ea typeface="Calibri"/>
                <a:cs typeface="Calibri"/>
              </a:rPr>
              <a:t>Numerous studies have been performed to compare the safety and efficacy of ticagrelor, prasugrel, and clopidogrel in patients following a myocardial infarction and PCI:</a:t>
            </a:r>
          </a:p>
          <a:p>
            <a:pPr marL="1143000" lvl="1" indent="-685800">
              <a:buFont typeface="Courier New" panose="020B0604020202020204" pitchFamily="34" charset="0"/>
              <a:buChar char="o"/>
            </a:pPr>
            <a:r>
              <a:rPr lang="en-US" sz="3200" dirty="0">
                <a:latin typeface="Times New Roman"/>
                <a:ea typeface="Calibri"/>
                <a:cs typeface="Calibri"/>
              </a:rPr>
              <a:t>TRITON-TIMI 38 showed that prasugrel reduced the incidence of stent thrombosis, but had a higher risk of bleeding, compared to clopidogrel.</a:t>
            </a:r>
            <a:r>
              <a:rPr lang="en-US" sz="3200" baseline="30000" dirty="0">
                <a:latin typeface="Times New Roman"/>
                <a:ea typeface="Calibri"/>
                <a:cs typeface="Calibri"/>
              </a:rPr>
              <a:t>2 </a:t>
            </a:r>
          </a:p>
          <a:p>
            <a:pPr marL="1143000" lvl="1" indent="-685800">
              <a:buFont typeface="Courier New" panose="020B0604020202020204" pitchFamily="34" charset="0"/>
              <a:buChar char="o"/>
            </a:pPr>
            <a:r>
              <a:rPr lang="en-US" sz="3200" dirty="0">
                <a:latin typeface="Times New Roman"/>
                <a:ea typeface="Calibri"/>
                <a:cs typeface="Calibri"/>
              </a:rPr>
              <a:t>PLATO showed that ticagrelor had a lower incidence of cardiovascular events compared to clopidogrel but had a higher incidence of intracranial bleeds.</a:t>
            </a:r>
            <a:r>
              <a:rPr lang="en-US" sz="3200" baseline="30000" dirty="0">
                <a:latin typeface="Times New Roman"/>
                <a:ea typeface="Calibri"/>
                <a:cs typeface="Calibri"/>
              </a:rPr>
              <a:t>3</a:t>
            </a:r>
            <a:r>
              <a:rPr lang="en-US" sz="3200" dirty="0">
                <a:latin typeface="Times New Roman"/>
                <a:ea typeface="Calibri"/>
                <a:cs typeface="Calibri"/>
              </a:rPr>
              <a:t> </a:t>
            </a:r>
          </a:p>
          <a:p>
            <a:pPr marL="1143000" lvl="1" indent="-685800">
              <a:buFont typeface="Courier New" panose="020B0604020202020204" pitchFamily="34" charset="0"/>
              <a:buChar char="o"/>
            </a:pPr>
            <a:r>
              <a:rPr lang="en-US" sz="3200" dirty="0">
                <a:latin typeface="Times New Roman"/>
                <a:ea typeface="Calibri"/>
                <a:cs typeface="Calibri"/>
              </a:rPr>
              <a:t>ISAR-REACT 5 showed prasugrel had a lower incidence of cardiovascular events compared to ticagrelor with no difference in bleeding.</a:t>
            </a:r>
            <a:r>
              <a:rPr lang="en-US" sz="3200" baseline="30000" dirty="0">
                <a:latin typeface="Times New Roman"/>
                <a:ea typeface="Calibri"/>
                <a:cs typeface="Calibri"/>
              </a:rPr>
              <a:t>4</a:t>
            </a:r>
          </a:p>
          <a:p>
            <a:pPr marL="685800" indent="-685800">
              <a:buFont typeface="Arial" panose="020B0604020202020204" pitchFamily="34" charset="0"/>
              <a:buChar char="•"/>
            </a:pPr>
            <a:r>
              <a:rPr lang="en-US" sz="3200" dirty="0">
                <a:latin typeface="Times New Roman"/>
                <a:ea typeface="Calibri"/>
                <a:cs typeface="Calibri"/>
              </a:rPr>
              <a:t>The purpose of the study is to compare the safety of using prasugrel and ticagrelor with aspirin 81 mg in patients between the age of 65 and 89 years old following a myocardial infarction (MI) and PCI.</a:t>
            </a:r>
          </a:p>
          <a:p>
            <a:pPr marL="685800" indent="-685800">
              <a:buFont typeface="Arial" panose="020B0604020202020204" pitchFamily="34" charset="0"/>
              <a:buChar char="•"/>
            </a:pPr>
            <a:endParaRPr lang="en-US" sz="5400" dirty="0">
              <a:latin typeface="Calibri" panose="020F0502020204030204" pitchFamily="34" charset="0"/>
              <a:ea typeface="Calibri"/>
              <a:cs typeface="Calibri" panose="020F0502020204030204" pitchFamily="34" charset="0"/>
            </a:endParaRPr>
          </a:p>
          <a:p>
            <a:pPr marL="685800" indent="-685800">
              <a:buFont typeface="Arial" panose="020B0604020202020204" pitchFamily="34" charset="0"/>
              <a:buChar char="•"/>
            </a:pPr>
            <a:endParaRPr lang="en-US" sz="5400" dirty="0">
              <a:latin typeface="Calibri" panose="020F0502020204030204" pitchFamily="34" charset="0"/>
              <a:ea typeface="Calibri"/>
              <a:cs typeface="Calibri" panose="020F0502020204030204" pitchFamily="34" charset="0"/>
            </a:endParaRPr>
          </a:p>
          <a:p>
            <a:pPr marL="685800" indent="-685800">
              <a:buFont typeface="Arial" panose="020B0604020202020204" pitchFamily="34" charset="0"/>
              <a:buChar char="•"/>
            </a:pPr>
            <a:endParaRPr lang="en-US" sz="5400" dirty="0">
              <a:latin typeface="Calibri" panose="020F0502020204030204" pitchFamily="34" charset="0"/>
              <a:ea typeface="Calibri"/>
              <a:cs typeface="Calibri" panose="020F0502020204030204" pitchFamily="34" charset="0"/>
            </a:endParaRPr>
          </a:p>
          <a:p>
            <a:pPr marL="685800" indent="-685800">
              <a:buFont typeface="Arial" panose="020B0604020202020204" pitchFamily="34" charset="0"/>
              <a:buChar char="•"/>
            </a:pPr>
            <a:endParaRPr lang="en-US" sz="5400" dirty="0">
              <a:latin typeface="Calibri" panose="020F0502020204030204" pitchFamily="34" charset="0"/>
              <a:ea typeface="Calibri"/>
              <a:cs typeface="Calibri" panose="020F0502020204030204" pitchFamily="34" charset="0"/>
            </a:endParaRPr>
          </a:p>
        </p:txBody>
      </p:sp>
      <p:sp>
        <p:nvSpPr>
          <p:cNvPr id="23" name="Text Box 4607">
            <a:extLst>
              <a:ext uri="{FF2B5EF4-FFF2-40B4-BE49-F238E27FC236}">
                <a16:creationId xmlns:a16="http://schemas.microsoft.com/office/drawing/2014/main" id="{E84590FB-75E8-48C3-B608-C96459B22E4B}"/>
              </a:ext>
            </a:extLst>
          </p:cNvPr>
          <p:cNvSpPr txBox="1">
            <a:spLocks noChangeArrowheads="1"/>
          </p:cNvSpPr>
          <p:nvPr/>
        </p:nvSpPr>
        <p:spPr bwMode="auto">
          <a:xfrm>
            <a:off x="13445895" y="4564277"/>
            <a:ext cx="23713412" cy="1551544"/>
          </a:xfrm>
          <a:prstGeom prst="rect">
            <a:avLst/>
          </a:prstGeom>
          <a:gradFill rotWithShape="1">
            <a:gsLst>
              <a:gs pos="0">
                <a:srgbClr val="770000"/>
              </a:gs>
              <a:gs pos="50000">
                <a:srgbClr val="AD0000"/>
              </a:gs>
              <a:gs pos="100000">
                <a:srgbClr val="CE00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385342" tIns="192666" rIns="385342" bIns="192666" anchor="ctr" anchorCtr="1"/>
          <a:lstStyle>
            <a:lvl1pPr algn="ctr">
              <a:defRPr sz="2100">
                <a:solidFill>
                  <a:schemeClr val="tx1"/>
                </a:solidFill>
                <a:latin typeface="Times New Roman" panose="02020603050405020304" pitchFamily="18" charset="0"/>
              </a:defRPr>
            </a:lvl1pPr>
            <a:lvl2pPr marL="742950" indent="-285750" algn="ctr">
              <a:defRPr sz="2100">
                <a:solidFill>
                  <a:schemeClr val="tx1"/>
                </a:solidFill>
                <a:latin typeface="Times New Roman" panose="02020603050405020304" pitchFamily="18" charset="0"/>
              </a:defRPr>
            </a:lvl2pPr>
            <a:lvl3pPr marL="1143000" indent="-228600" algn="ctr">
              <a:defRPr sz="2100">
                <a:solidFill>
                  <a:schemeClr val="tx1"/>
                </a:solidFill>
                <a:latin typeface="Times New Roman" panose="02020603050405020304" pitchFamily="18" charset="0"/>
              </a:defRPr>
            </a:lvl3pPr>
            <a:lvl4pPr marL="1600200" indent="-228600" algn="ctr">
              <a:defRPr sz="2100">
                <a:solidFill>
                  <a:schemeClr val="tx1"/>
                </a:solidFill>
                <a:latin typeface="Times New Roman" panose="02020603050405020304" pitchFamily="18" charset="0"/>
              </a:defRPr>
            </a:lvl4pPr>
            <a:lvl5pPr marL="2057400" indent="-228600" algn="ctr">
              <a:defRPr sz="21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100">
                <a:solidFill>
                  <a:schemeClr val="tx1"/>
                </a:solidFill>
                <a:latin typeface="Times New Roman" panose="02020603050405020304" pitchFamily="18" charset="0"/>
              </a:defRPr>
            </a:lvl9pPr>
          </a:lstStyle>
          <a:p>
            <a:pPr eaLnBrk="1" hangingPunct="1">
              <a:spcBef>
                <a:spcPct val="50000"/>
              </a:spcBef>
              <a:defRPr/>
            </a:pPr>
            <a:r>
              <a:rPr lang="en-US" altLang="ko-KR" sz="6720" b="1">
                <a:solidFill>
                  <a:srgbClr val="FFFFFF"/>
                </a:solidFill>
                <a:latin typeface="Arial" panose="020B0604020202020204" pitchFamily="34" charset="0"/>
                <a:ea typeface="굴림" panose="020B0600000101010101" pitchFamily="34" charset="-127"/>
              </a:rPr>
              <a:t>RESULTS</a:t>
            </a:r>
          </a:p>
        </p:txBody>
      </p:sp>
      <mc:AlternateContent xmlns:mc="http://schemas.openxmlformats.org/markup-compatibility/2006" xmlns:p14="http://schemas.microsoft.com/office/powerpoint/2010/main">
        <mc:Choice Requires="p14">
          <p:contentPart p14:bwMode="auto" r:id="rId4">
            <p14:nvContentPartPr>
              <p14:cNvPr id="25" name="Ink 24">
                <a:extLst>
                  <a:ext uri="{FF2B5EF4-FFF2-40B4-BE49-F238E27FC236}">
                    <a16:creationId xmlns:a16="http://schemas.microsoft.com/office/drawing/2014/main" id="{77B876C2-DC8D-45CB-BBF0-409A0AD9D3DA}"/>
                  </a:ext>
                </a:extLst>
              </p14:cNvPr>
              <p14:cNvContentPartPr/>
              <p14:nvPr/>
            </p14:nvContentPartPr>
            <p14:xfrm>
              <a:off x="37892735" y="11905487"/>
              <a:ext cx="66675" cy="66675"/>
            </p14:xfrm>
          </p:contentPart>
        </mc:Choice>
        <mc:Fallback xmlns="">
          <p:pic>
            <p:nvPicPr>
              <p:cNvPr id="25" name="Ink 24">
                <a:extLst>
                  <a:ext uri="{FF2B5EF4-FFF2-40B4-BE49-F238E27FC236}">
                    <a16:creationId xmlns:a16="http://schemas.microsoft.com/office/drawing/2014/main" id="{77B876C2-DC8D-45CB-BBF0-409A0AD9D3DA}"/>
                  </a:ext>
                </a:extLst>
              </p:cNvPr>
              <p:cNvPicPr/>
              <p:nvPr/>
            </p:nvPicPr>
            <p:blipFill>
              <a:blip r:embed="rId5"/>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26" name="Ink 25">
                <a:extLst>
                  <a:ext uri="{FF2B5EF4-FFF2-40B4-BE49-F238E27FC236}">
                    <a16:creationId xmlns:a16="http://schemas.microsoft.com/office/drawing/2014/main" id="{D09F5EAE-8743-4E55-BDC5-55A213CEC295}"/>
                  </a:ext>
                </a:extLst>
              </p14:cNvPr>
              <p14:cNvContentPartPr/>
              <p14:nvPr/>
            </p14:nvContentPartPr>
            <p14:xfrm>
              <a:off x="37892735" y="11905487"/>
              <a:ext cx="66675" cy="66675"/>
            </p14:xfrm>
          </p:contentPart>
        </mc:Choice>
        <mc:Fallback xmlns="">
          <p:pic>
            <p:nvPicPr>
              <p:cNvPr id="26" name="Ink 25">
                <a:extLst>
                  <a:ext uri="{FF2B5EF4-FFF2-40B4-BE49-F238E27FC236}">
                    <a16:creationId xmlns:a16="http://schemas.microsoft.com/office/drawing/2014/main" id="{D09F5EAE-8743-4E55-BDC5-55A213CEC295}"/>
                  </a:ext>
                </a:extLst>
              </p:cNvPr>
              <p:cNvPicPr/>
              <p:nvPr/>
            </p:nvPicPr>
            <p:blipFill>
              <a:blip r:embed="rId5"/>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27" name="Ink 26">
                <a:extLst>
                  <a:ext uri="{FF2B5EF4-FFF2-40B4-BE49-F238E27FC236}">
                    <a16:creationId xmlns:a16="http://schemas.microsoft.com/office/drawing/2014/main" id="{3D830EA5-BCBF-4813-AA65-BB322A998A76}"/>
                  </a:ext>
                </a:extLst>
              </p14:cNvPr>
              <p14:cNvContentPartPr/>
              <p14:nvPr/>
            </p14:nvContentPartPr>
            <p14:xfrm>
              <a:off x="33412175" y="18946367"/>
              <a:ext cx="66675" cy="66675"/>
            </p14:xfrm>
          </p:contentPart>
        </mc:Choice>
        <mc:Fallback xmlns="">
          <p:pic>
            <p:nvPicPr>
              <p:cNvPr id="27" name="Ink 26">
                <a:extLst>
                  <a:ext uri="{FF2B5EF4-FFF2-40B4-BE49-F238E27FC236}">
                    <a16:creationId xmlns:a16="http://schemas.microsoft.com/office/drawing/2014/main" id="{3D830EA5-BCBF-4813-AA65-BB322A998A76}"/>
                  </a:ext>
                </a:extLst>
              </p:cNvPr>
              <p:cNvPicPr/>
              <p:nvPr/>
            </p:nvPicPr>
            <p:blipFill>
              <a:blip r:embed="rId5"/>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28" name="Ink 27">
                <a:extLst>
                  <a:ext uri="{FF2B5EF4-FFF2-40B4-BE49-F238E27FC236}">
                    <a16:creationId xmlns:a16="http://schemas.microsoft.com/office/drawing/2014/main" id="{5751B0F9-31A9-41D4-8B40-99F40A69D44D}"/>
                  </a:ext>
                </a:extLst>
              </p14:cNvPr>
              <p14:cNvContentPartPr/>
              <p14:nvPr/>
            </p14:nvContentPartPr>
            <p14:xfrm>
              <a:off x="34948367" y="13185647"/>
              <a:ext cx="66675" cy="66675"/>
            </p14:xfrm>
          </p:contentPart>
        </mc:Choice>
        <mc:Fallback xmlns="">
          <p:pic>
            <p:nvPicPr>
              <p:cNvPr id="28" name="Ink 27">
                <a:extLst>
                  <a:ext uri="{FF2B5EF4-FFF2-40B4-BE49-F238E27FC236}">
                    <a16:creationId xmlns:a16="http://schemas.microsoft.com/office/drawing/2014/main" id="{5751B0F9-31A9-41D4-8B40-99F40A69D44D}"/>
                  </a:ext>
                </a:extLst>
              </p:cNvPr>
              <p:cNvPicPr/>
              <p:nvPr/>
            </p:nvPicPr>
            <p:blipFill>
              <a:blip r:embed="rId5"/>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29" name="Ink 28">
                <a:extLst>
                  <a:ext uri="{FF2B5EF4-FFF2-40B4-BE49-F238E27FC236}">
                    <a16:creationId xmlns:a16="http://schemas.microsoft.com/office/drawing/2014/main" id="{CB59AC78-A9E8-47D2-968B-655273687F1A}"/>
                  </a:ext>
                </a:extLst>
              </p14:cNvPr>
              <p14:cNvContentPartPr/>
              <p14:nvPr/>
            </p14:nvContentPartPr>
            <p14:xfrm>
              <a:off x="30851855" y="20546567"/>
              <a:ext cx="66675" cy="66675"/>
            </p14:xfrm>
          </p:contentPart>
        </mc:Choice>
        <mc:Fallback xmlns="">
          <p:pic>
            <p:nvPicPr>
              <p:cNvPr id="29" name="Ink 28">
                <a:extLst>
                  <a:ext uri="{FF2B5EF4-FFF2-40B4-BE49-F238E27FC236}">
                    <a16:creationId xmlns:a16="http://schemas.microsoft.com/office/drawing/2014/main" id="{CB59AC78-A9E8-47D2-968B-655273687F1A}"/>
                  </a:ext>
                </a:extLst>
              </p:cNvPr>
              <p:cNvPicPr/>
              <p:nvPr/>
            </p:nvPicPr>
            <p:blipFill>
              <a:blip r:embed="rId5"/>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30" name="Ink 29">
                <a:extLst>
                  <a:ext uri="{FF2B5EF4-FFF2-40B4-BE49-F238E27FC236}">
                    <a16:creationId xmlns:a16="http://schemas.microsoft.com/office/drawing/2014/main" id="{48062F09-FD47-4467-A009-8B0B39268C58}"/>
                  </a:ext>
                </a:extLst>
              </p14:cNvPr>
              <p14:cNvContentPartPr/>
              <p14:nvPr/>
            </p14:nvContentPartPr>
            <p14:xfrm>
              <a:off x="35076383" y="12353543"/>
              <a:ext cx="66675" cy="66675"/>
            </p14:xfrm>
          </p:contentPart>
        </mc:Choice>
        <mc:Fallback xmlns="">
          <p:pic>
            <p:nvPicPr>
              <p:cNvPr id="30" name="Ink 29">
                <a:extLst>
                  <a:ext uri="{FF2B5EF4-FFF2-40B4-BE49-F238E27FC236}">
                    <a16:creationId xmlns:a16="http://schemas.microsoft.com/office/drawing/2014/main" id="{48062F09-FD47-4467-A009-8B0B39268C58}"/>
                  </a:ext>
                </a:extLst>
              </p:cNvPr>
              <p:cNvPicPr/>
              <p:nvPr/>
            </p:nvPicPr>
            <p:blipFill>
              <a:blip r:embed="rId5"/>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31" name="Ink 30">
                <a:extLst>
                  <a:ext uri="{FF2B5EF4-FFF2-40B4-BE49-F238E27FC236}">
                    <a16:creationId xmlns:a16="http://schemas.microsoft.com/office/drawing/2014/main" id="{608E82C2-4A04-4CD7-B000-ADCC38B03AD3}"/>
                  </a:ext>
                </a:extLst>
              </p14:cNvPr>
              <p14:cNvContentPartPr/>
              <p14:nvPr/>
            </p14:nvContentPartPr>
            <p14:xfrm>
              <a:off x="34052255" y="14529815"/>
              <a:ext cx="66675" cy="66675"/>
            </p14:xfrm>
          </p:contentPart>
        </mc:Choice>
        <mc:Fallback xmlns="">
          <p:pic>
            <p:nvPicPr>
              <p:cNvPr id="31" name="Ink 30">
                <a:extLst>
                  <a:ext uri="{FF2B5EF4-FFF2-40B4-BE49-F238E27FC236}">
                    <a16:creationId xmlns:a16="http://schemas.microsoft.com/office/drawing/2014/main" id="{608E82C2-4A04-4CD7-B000-ADCC38B03AD3}"/>
                  </a:ext>
                </a:extLst>
              </p:cNvPr>
              <p:cNvPicPr/>
              <p:nvPr/>
            </p:nvPicPr>
            <p:blipFill>
              <a:blip r:embed="rId5"/>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32" name="Ink 31">
                <a:extLst>
                  <a:ext uri="{FF2B5EF4-FFF2-40B4-BE49-F238E27FC236}">
                    <a16:creationId xmlns:a16="http://schemas.microsoft.com/office/drawing/2014/main" id="{E6A3C83F-049F-45D1-BB8D-0462C9799F3A}"/>
                  </a:ext>
                </a:extLst>
              </p14:cNvPr>
              <p14:cNvContentPartPr/>
              <p14:nvPr/>
            </p14:nvContentPartPr>
            <p14:xfrm>
              <a:off x="31555943" y="23426927"/>
              <a:ext cx="66675" cy="66675"/>
            </p14:xfrm>
          </p:contentPart>
        </mc:Choice>
        <mc:Fallback xmlns="">
          <p:pic>
            <p:nvPicPr>
              <p:cNvPr id="32" name="Ink 31">
                <a:extLst>
                  <a:ext uri="{FF2B5EF4-FFF2-40B4-BE49-F238E27FC236}">
                    <a16:creationId xmlns:a16="http://schemas.microsoft.com/office/drawing/2014/main" id="{E6A3C83F-049F-45D1-BB8D-0462C9799F3A}"/>
                  </a:ext>
                </a:extLst>
              </p:cNvPr>
              <p:cNvPicPr/>
              <p:nvPr/>
            </p:nvPicPr>
            <p:blipFill>
              <a:blip r:embed="rId5"/>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33" name="Ink 32">
                <a:extLst>
                  <a:ext uri="{FF2B5EF4-FFF2-40B4-BE49-F238E27FC236}">
                    <a16:creationId xmlns:a16="http://schemas.microsoft.com/office/drawing/2014/main" id="{43A9F2DC-4943-43A6-AD17-5C1D7ADD707A}"/>
                  </a:ext>
                </a:extLst>
              </p14:cNvPr>
              <p14:cNvContentPartPr/>
              <p14:nvPr/>
            </p14:nvContentPartPr>
            <p14:xfrm>
              <a:off x="31555943" y="23426927"/>
              <a:ext cx="66675" cy="66675"/>
            </p14:xfrm>
          </p:contentPart>
        </mc:Choice>
        <mc:Fallback xmlns="">
          <p:pic>
            <p:nvPicPr>
              <p:cNvPr id="33" name="Ink 32">
                <a:extLst>
                  <a:ext uri="{FF2B5EF4-FFF2-40B4-BE49-F238E27FC236}">
                    <a16:creationId xmlns:a16="http://schemas.microsoft.com/office/drawing/2014/main" id="{43A9F2DC-4943-43A6-AD17-5C1D7ADD707A}"/>
                  </a:ext>
                </a:extLst>
              </p:cNvPr>
              <p:cNvPicPr/>
              <p:nvPr/>
            </p:nvPicPr>
            <p:blipFill>
              <a:blip r:embed="rId5"/>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34" name="Ink 33">
                <a:extLst>
                  <a:ext uri="{FF2B5EF4-FFF2-40B4-BE49-F238E27FC236}">
                    <a16:creationId xmlns:a16="http://schemas.microsoft.com/office/drawing/2014/main" id="{EB855369-B9F7-448D-B4AD-6FCE73138027}"/>
                  </a:ext>
                </a:extLst>
              </p14:cNvPr>
              <p14:cNvContentPartPr/>
              <p14:nvPr/>
            </p14:nvContentPartPr>
            <p14:xfrm>
              <a:off x="31555943" y="23426927"/>
              <a:ext cx="66675" cy="66675"/>
            </p14:xfrm>
          </p:contentPart>
        </mc:Choice>
        <mc:Fallback xmlns="">
          <p:pic>
            <p:nvPicPr>
              <p:cNvPr id="34" name="Ink 33">
                <a:extLst>
                  <a:ext uri="{FF2B5EF4-FFF2-40B4-BE49-F238E27FC236}">
                    <a16:creationId xmlns:a16="http://schemas.microsoft.com/office/drawing/2014/main" id="{EB855369-B9F7-448D-B4AD-6FCE73138027}"/>
                  </a:ext>
                </a:extLst>
              </p:cNvPr>
              <p:cNvPicPr/>
              <p:nvPr/>
            </p:nvPicPr>
            <p:blipFill>
              <a:blip r:embed="rId5"/>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35" name="Ink 34">
                <a:extLst>
                  <a:ext uri="{FF2B5EF4-FFF2-40B4-BE49-F238E27FC236}">
                    <a16:creationId xmlns:a16="http://schemas.microsoft.com/office/drawing/2014/main" id="{7D00CB92-5949-4425-A2DD-F240B748850C}"/>
                  </a:ext>
                </a:extLst>
              </p14:cNvPr>
              <p14:cNvContentPartPr/>
              <p14:nvPr/>
            </p14:nvContentPartPr>
            <p14:xfrm>
              <a:off x="34820351" y="10817351"/>
              <a:ext cx="66675" cy="66675"/>
            </p14:xfrm>
          </p:contentPart>
        </mc:Choice>
        <mc:Fallback xmlns="">
          <p:pic>
            <p:nvPicPr>
              <p:cNvPr id="35" name="Ink 34">
                <a:extLst>
                  <a:ext uri="{FF2B5EF4-FFF2-40B4-BE49-F238E27FC236}">
                    <a16:creationId xmlns:a16="http://schemas.microsoft.com/office/drawing/2014/main" id="{7D00CB92-5949-4425-A2DD-F240B748850C}"/>
                  </a:ext>
                </a:extLst>
              </p:cNvPr>
              <p:cNvPicPr/>
              <p:nvPr/>
            </p:nvPicPr>
            <p:blipFill>
              <a:blip r:embed="rId5"/>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3" name="Ink 2">
                <a:extLst>
                  <a:ext uri="{FF2B5EF4-FFF2-40B4-BE49-F238E27FC236}">
                    <a16:creationId xmlns:a16="http://schemas.microsoft.com/office/drawing/2014/main" id="{0D867C52-963F-408A-9C33-F2F50B3646AF}"/>
                  </a:ext>
                </a:extLst>
              </p14:cNvPr>
              <p14:cNvContentPartPr/>
              <p14:nvPr/>
            </p14:nvContentPartPr>
            <p14:xfrm>
              <a:off x="30659831" y="13569695"/>
              <a:ext cx="66675" cy="66675"/>
            </p14:xfrm>
          </p:contentPart>
        </mc:Choice>
        <mc:Fallback xmlns="">
          <p:pic>
            <p:nvPicPr>
              <p:cNvPr id="3" name="Ink 2">
                <a:extLst>
                  <a:ext uri="{FF2B5EF4-FFF2-40B4-BE49-F238E27FC236}">
                    <a16:creationId xmlns:a16="http://schemas.microsoft.com/office/drawing/2014/main" id="{0D867C52-963F-408A-9C33-F2F50B3646AF}"/>
                  </a:ext>
                </a:extLst>
              </p:cNvPr>
              <p:cNvPicPr/>
              <p:nvPr/>
            </p:nvPicPr>
            <p:blipFill>
              <a:blip r:embed="rId5"/>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18" name="Ink 17">
                <a:extLst>
                  <a:ext uri="{FF2B5EF4-FFF2-40B4-BE49-F238E27FC236}">
                    <a16:creationId xmlns:a16="http://schemas.microsoft.com/office/drawing/2014/main" id="{C5E9A6DD-B3FB-475D-B188-0547AF01E5F6}"/>
                  </a:ext>
                </a:extLst>
              </p14:cNvPr>
              <p14:cNvContentPartPr/>
              <p14:nvPr/>
            </p14:nvContentPartPr>
            <p14:xfrm>
              <a:off x="-5760719" y="8257031"/>
              <a:ext cx="66675" cy="66675"/>
            </p14:xfrm>
          </p:contentPart>
        </mc:Choice>
        <mc:Fallback xmlns="">
          <p:pic>
            <p:nvPicPr>
              <p:cNvPr id="18" name="Ink 17">
                <a:extLst>
                  <a:ext uri="{FF2B5EF4-FFF2-40B4-BE49-F238E27FC236}">
                    <a16:creationId xmlns:a16="http://schemas.microsoft.com/office/drawing/2014/main" id="{C5E9A6DD-B3FB-475D-B188-0547AF01E5F6}"/>
                  </a:ext>
                </a:extLst>
              </p:cNvPr>
              <p:cNvPicPr/>
              <p:nvPr/>
            </p:nvPicPr>
            <p:blipFill>
              <a:blip r:embed="rId5"/>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21" name="Ink 20">
                <a:extLst>
                  <a:ext uri="{FF2B5EF4-FFF2-40B4-BE49-F238E27FC236}">
                    <a16:creationId xmlns:a16="http://schemas.microsoft.com/office/drawing/2014/main" id="{6798BD92-9F24-4917-BF56-9EA8B0AB22DD}"/>
                  </a:ext>
                </a:extLst>
              </p14:cNvPr>
              <p14:cNvContentPartPr/>
              <p14:nvPr/>
            </p14:nvContentPartPr>
            <p14:xfrm>
              <a:off x="8641079" y="12609575"/>
              <a:ext cx="66675" cy="66675"/>
            </p14:xfrm>
          </p:contentPart>
        </mc:Choice>
        <mc:Fallback xmlns="">
          <p:pic>
            <p:nvPicPr>
              <p:cNvPr id="21" name="Ink 20">
                <a:extLst>
                  <a:ext uri="{FF2B5EF4-FFF2-40B4-BE49-F238E27FC236}">
                    <a16:creationId xmlns:a16="http://schemas.microsoft.com/office/drawing/2014/main" id="{6798BD92-9F24-4917-BF56-9EA8B0AB22DD}"/>
                  </a:ext>
                </a:extLst>
              </p:cNvPr>
              <p:cNvPicPr/>
              <p:nvPr/>
            </p:nvPicPr>
            <p:blipFill>
              <a:blip r:embed="rId5"/>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22" name="Ink 21">
                <a:extLst>
                  <a:ext uri="{FF2B5EF4-FFF2-40B4-BE49-F238E27FC236}">
                    <a16:creationId xmlns:a16="http://schemas.microsoft.com/office/drawing/2014/main" id="{86C66244-4E8F-4DCE-B578-8546A5E3E6D2}"/>
                  </a:ext>
                </a:extLst>
              </p14:cNvPr>
              <p14:cNvContentPartPr/>
              <p14:nvPr/>
            </p14:nvContentPartPr>
            <p14:xfrm>
              <a:off x="47749967" y="21442679"/>
              <a:ext cx="66675" cy="66675"/>
            </p14:xfrm>
          </p:contentPart>
        </mc:Choice>
        <mc:Fallback xmlns="">
          <p:pic>
            <p:nvPicPr>
              <p:cNvPr id="22" name="Ink 21">
                <a:extLst>
                  <a:ext uri="{FF2B5EF4-FFF2-40B4-BE49-F238E27FC236}">
                    <a16:creationId xmlns:a16="http://schemas.microsoft.com/office/drawing/2014/main" id="{86C66244-4E8F-4DCE-B578-8546A5E3E6D2}"/>
                  </a:ext>
                </a:extLst>
              </p:cNvPr>
              <p:cNvPicPr/>
              <p:nvPr/>
            </p:nvPicPr>
            <p:blipFill>
              <a:blip r:embed="rId5"/>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24" name="Ink 23">
                <a:extLst>
                  <a:ext uri="{FF2B5EF4-FFF2-40B4-BE49-F238E27FC236}">
                    <a16:creationId xmlns:a16="http://schemas.microsoft.com/office/drawing/2014/main" id="{829DE5FA-8010-4CAC-A120-A22D65CF96C6}"/>
                  </a:ext>
                </a:extLst>
              </p14:cNvPr>
              <p14:cNvContentPartPr/>
              <p14:nvPr/>
            </p14:nvContentPartPr>
            <p14:xfrm>
              <a:off x="53574695" y="21634703"/>
              <a:ext cx="66675" cy="66675"/>
            </p14:xfrm>
          </p:contentPart>
        </mc:Choice>
        <mc:Fallback xmlns="">
          <p:pic>
            <p:nvPicPr>
              <p:cNvPr id="24" name="Ink 23">
                <a:extLst>
                  <a:ext uri="{FF2B5EF4-FFF2-40B4-BE49-F238E27FC236}">
                    <a16:creationId xmlns:a16="http://schemas.microsoft.com/office/drawing/2014/main" id="{829DE5FA-8010-4CAC-A120-A22D65CF96C6}"/>
                  </a:ext>
                </a:extLst>
              </p:cNvPr>
              <p:cNvPicPr/>
              <p:nvPr/>
            </p:nvPicPr>
            <p:blipFill>
              <a:blip r:embed="rId5"/>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36" name="Ink 35">
                <a:extLst>
                  <a:ext uri="{FF2B5EF4-FFF2-40B4-BE49-F238E27FC236}">
                    <a16:creationId xmlns:a16="http://schemas.microsoft.com/office/drawing/2014/main" id="{CD7EF895-E616-4060-B39F-15992890C00B}"/>
                  </a:ext>
                </a:extLst>
              </p14:cNvPr>
              <p14:cNvContentPartPr/>
              <p14:nvPr/>
            </p14:nvContentPartPr>
            <p14:xfrm>
              <a:off x="-3712463" y="11073383"/>
              <a:ext cx="66675" cy="66675"/>
            </p14:xfrm>
          </p:contentPart>
        </mc:Choice>
        <mc:Fallback xmlns="">
          <p:pic>
            <p:nvPicPr>
              <p:cNvPr id="36" name="Ink 35">
                <a:extLst>
                  <a:ext uri="{FF2B5EF4-FFF2-40B4-BE49-F238E27FC236}">
                    <a16:creationId xmlns:a16="http://schemas.microsoft.com/office/drawing/2014/main" id="{CD7EF895-E616-4060-B39F-15992890C00B}"/>
                  </a:ext>
                </a:extLst>
              </p:cNvPr>
              <p:cNvPicPr/>
              <p:nvPr/>
            </p:nvPicPr>
            <p:blipFill>
              <a:blip r:embed="rId5"/>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38" name="Ink 37">
                <a:extLst>
                  <a:ext uri="{FF2B5EF4-FFF2-40B4-BE49-F238E27FC236}">
                    <a16:creationId xmlns:a16="http://schemas.microsoft.com/office/drawing/2014/main" id="{AAC7C275-61A0-405F-BB21-54236A34BC89}"/>
                  </a:ext>
                </a:extLst>
              </p14:cNvPr>
              <p14:cNvContentPartPr/>
              <p14:nvPr/>
            </p14:nvContentPartPr>
            <p14:xfrm>
              <a:off x="32580071" y="10497311"/>
              <a:ext cx="66675" cy="66675"/>
            </p14:xfrm>
          </p:contentPart>
        </mc:Choice>
        <mc:Fallback xmlns="">
          <p:pic>
            <p:nvPicPr>
              <p:cNvPr id="38" name="Ink 37">
                <a:extLst>
                  <a:ext uri="{FF2B5EF4-FFF2-40B4-BE49-F238E27FC236}">
                    <a16:creationId xmlns:a16="http://schemas.microsoft.com/office/drawing/2014/main" id="{AAC7C275-61A0-405F-BB21-54236A34BC89}"/>
                  </a:ext>
                </a:extLst>
              </p:cNvPr>
              <p:cNvPicPr/>
              <p:nvPr/>
            </p:nvPicPr>
            <p:blipFill>
              <a:blip r:embed="rId5"/>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39" name="Ink 38">
                <a:extLst>
                  <a:ext uri="{FF2B5EF4-FFF2-40B4-BE49-F238E27FC236}">
                    <a16:creationId xmlns:a16="http://schemas.microsoft.com/office/drawing/2014/main" id="{3E859D83-EBA3-4AF5-AD37-B1ABED37A8B4}"/>
                  </a:ext>
                </a:extLst>
              </p14:cNvPr>
              <p14:cNvContentPartPr/>
              <p14:nvPr/>
            </p14:nvContentPartPr>
            <p14:xfrm>
              <a:off x="32132015" y="22018751"/>
              <a:ext cx="66675" cy="66675"/>
            </p14:xfrm>
          </p:contentPart>
        </mc:Choice>
        <mc:Fallback xmlns="">
          <p:pic>
            <p:nvPicPr>
              <p:cNvPr id="39" name="Ink 38">
                <a:extLst>
                  <a:ext uri="{FF2B5EF4-FFF2-40B4-BE49-F238E27FC236}">
                    <a16:creationId xmlns:a16="http://schemas.microsoft.com/office/drawing/2014/main" id="{3E859D83-EBA3-4AF5-AD37-B1ABED37A8B4}"/>
                  </a:ext>
                </a:extLst>
              </p:cNvPr>
              <p:cNvPicPr/>
              <p:nvPr/>
            </p:nvPicPr>
            <p:blipFill>
              <a:blip r:embed="rId5"/>
              <a:stretch>
                <a:fillRect/>
              </a:stretch>
            </p:blipFill>
            <p:spPr>
              <a:xfrm>
                <a:off x="-2147483648" y="-2147483648"/>
                <a:ext cx="0" cy="0"/>
              </a:xfrm>
              <a:prstGeom prst="rect">
                <a:avLst/>
              </a:prstGeom>
            </p:spPr>
          </p:pic>
        </mc:Fallback>
      </mc:AlternateContent>
      <p:sp>
        <p:nvSpPr>
          <p:cNvPr id="44" name="Text Box 4607">
            <a:extLst>
              <a:ext uri="{FF2B5EF4-FFF2-40B4-BE49-F238E27FC236}">
                <a16:creationId xmlns:a16="http://schemas.microsoft.com/office/drawing/2014/main" id="{E84590FB-75E8-48C3-B608-C96459B22E4B}"/>
              </a:ext>
            </a:extLst>
          </p:cNvPr>
          <p:cNvSpPr txBox="1">
            <a:spLocks noChangeArrowheads="1"/>
          </p:cNvSpPr>
          <p:nvPr/>
        </p:nvSpPr>
        <p:spPr bwMode="auto">
          <a:xfrm>
            <a:off x="37965873" y="4535463"/>
            <a:ext cx="12786158" cy="1551545"/>
          </a:xfrm>
          <a:prstGeom prst="rect">
            <a:avLst/>
          </a:prstGeom>
          <a:gradFill rotWithShape="1">
            <a:gsLst>
              <a:gs pos="0">
                <a:srgbClr val="770000"/>
              </a:gs>
              <a:gs pos="50000">
                <a:srgbClr val="AD0000"/>
              </a:gs>
              <a:gs pos="100000">
                <a:srgbClr val="CE00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385342" tIns="192666" rIns="385342" bIns="192666" anchor="ctr" anchorCtr="1"/>
          <a:lstStyle>
            <a:lvl1pPr algn="ctr">
              <a:defRPr sz="2100">
                <a:solidFill>
                  <a:schemeClr val="tx1"/>
                </a:solidFill>
                <a:latin typeface="Times New Roman" panose="02020603050405020304" pitchFamily="18" charset="0"/>
              </a:defRPr>
            </a:lvl1pPr>
            <a:lvl2pPr marL="742950" indent="-285750" algn="ctr">
              <a:defRPr sz="2100">
                <a:solidFill>
                  <a:schemeClr val="tx1"/>
                </a:solidFill>
                <a:latin typeface="Times New Roman" panose="02020603050405020304" pitchFamily="18" charset="0"/>
              </a:defRPr>
            </a:lvl2pPr>
            <a:lvl3pPr marL="1143000" indent="-228600" algn="ctr">
              <a:defRPr sz="2100">
                <a:solidFill>
                  <a:schemeClr val="tx1"/>
                </a:solidFill>
                <a:latin typeface="Times New Roman" panose="02020603050405020304" pitchFamily="18" charset="0"/>
              </a:defRPr>
            </a:lvl3pPr>
            <a:lvl4pPr marL="1600200" indent="-228600" algn="ctr">
              <a:defRPr sz="2100">
                <a:solidFill>
                  <a:schemeClr val="tx1"/>
                </a:solidFill>
                <a:latin typeface="Times New Roman" panose="02020603050405020304" pitchFamily="18" charset="0"/>
              </a:defRPr>
            </a:lvl4pPr>
            <a:lvl5pPr marL="2057400" indent="-228600" algn="ctr">
              <a:defRPr sz="21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100">
                <a:solidFill>
                  <a:schemeClr val="tx1"/>
                </a:solidFill>
                <a:latin typeface="Times New Roman" panose="02020603050405020304" pitchFamily="18" charset="0"/>
              </a:defRPr>
            </a:lvl9pPr>
          </a:lstStyle>
          <a:p>
            <a:pPr eaLnBrk="1" hangingPunct="1">
              <a:spcBef>
                <a:spcPct val="50000"/>
              </a:spcBef>
              <a:defRPr/>
            </a:pPr>
            <a:r>
              <a:rPr lang="en-US" altLang="ko-KR" sz="6700" b="1" dirty="0">
                <a:solidFill>
                  <a:srgbClr val="FFFFFF"/>
                </a:solidFill>
                <a:latin typeface="Arial"/>
                <a:ea typeface="굴림"/>
                <a:cs typeface="Arial"/>
              </a:rPr>
              <a:t>DISCUSSION</a:t>
            </a:r>
          </a:p>
        </p:txBody>
      </p:sp>
      <p:sp>
        <p:nvSpPr>
          <p:cNvPr id="41" name="Rectangle 2">
            <a:extLst>
              <a:ext uri="{FF2B5EF4-FFF2-40B4-BE49-F238E27FC236}">
                <a16:creationId xmlns:a16="http://schemas.microsoft.com/office/drawing/2014/main" id="{D5530633-EDE5-400A-B6C8-9D11D914B994}"/>
              </a:ext>
            </a:extLst>
          </p:cNvPr>
          <p:cNvSpPr>
            <a:spLocks noChangeArrowheads="1"/>
          </p:cNvSpPr>
          <p:nvPr/>
        </p:nvSpPr>
        <p:spPr bwMode="auto">
          <a:xfrm>
            <a:off x="0" y="-138239"/>
            <a:ext cx="51206400" cy="4343959"/>
          </a:xfrm>
          <a:prstGeom prst="rect">
            <a:avLst/>
          </a:prstGeom>
          <a:gradFill rotWithShape="1">
            <a:gsLst>
              <a:gs pos="0">
                <a:srgbClr val="A00000"/>
              </a:gs>
              <a:gs pos="50000">
                <a:srgbClr val="E60000"/>
              </a:gs>
              <a:gs pos="100000">
                <a:srgbClr val="FF0000"/>
              </a:gs>
            </a:gsLst>
            <a:lin ang="16200000" scaled="1"/>
          </a:gradFill>
          <a:ln w="76200">
            <a:solidFill>
              <a:schemeClr val="tx1"/>
            </a:solidFill>
            <a:miter lim="800000"/>
            <a:headEnd/>
            <a:tailEnd/>
          </a:ln>
        </p:spPr>
        <p:txBody>
          <a:bodyPr wrap="none" anchor="ctr"/>
          <a:lstStyle/>
          <a:p>
            <a:pPr algn="ctr"/>
            <a:endParaRPr lang="en-US" sz="1890">
              <a:latin typeface="Times" pitchFamily="-124" charset="0"/>
            </a:endParaRPr>
          </a:p>
        </p:txBody>
      </p:sp>
      <p:sp>
        <p:nvSpPr>
          <p:cNvPr id="42" name="Rectangle 28">
            <a:extLst>
              <a:ext uri="{FF2B5EF4-FFF2-40B4-BE49-F238E27FC236}">
                <a16:creationId xmlns:a16="http://schemas.microsoft.com/office/drawing/2014/main" id="{B8C5FEDE-6D25-4026-9CB2-DC8993390408}"/>
              </a:ext>
            </a:extLst>
          </p:cNvPr>
          <p:cNvSpPr>
            <a:spLocks noChangeArrowheads="1"/>
          </p:cNvSpPr>
          <p:nvPr/>
        </p:nvSpPr>
        <p:spPr bwMode="auto">
          <a:xfrm>
            <a:off x="40110332" y="-138239"/>
            <a:ext cx="11096068" cy="4311121"/>
          </a:xfrm>
          <a:prstGeom prst="rect">
            <a:avLst/>
          </a:prstGeom>
          <a:solidFill>
            <a:schemeClr val="tx1"/>
          </a:solidFill>
          <a:ln w="38100">
            <a:noFill/>
            <a:miter lim="800000"/>
            <a:headEnd/>
            <a:tailEnd/>
          </a:ln>
        </p:spPr>
        <p:txBody>
          <a:bodyPr wrap="none" anchor="ctr"/>
          <a:lstStyle/>
          <a:p>
            <a:pPr algn="r">
              <a:defRPr/>
            </a:pPr>
            <a:endParaRPr lang="en-US" sz="5513" cap="small">
              <a:solidFill>
                <a:schemeClr val="bg1"/>
              </a:solidFill>
              <a:latin typeface="+mj-lt"/>
              <a:cs typeface="Arial" pitchFamily="34" charset="0"/>
            </a:endParaRPr>
          </a:p>
        </p:txBody>
      </p:sp>
      <p:sp>
        <p:nvSpPr>
          <p:cNvPr id="43" name="TextBox 14">
            <a:extLst>
              <a:ext uri="{FF2B5EF4-FFF2-40B4-BE49-F238E27FC236}">
                <a16:creationId xmlns:a16="http://schemas.microsoft.com/office/drawing/2014/main" id="{F7A0E9A9-C0DF-4186-B4FC-4E6F836F6597}"/>
              </a:ext>
            </a:extLst>
          </p:cNvPr>
          <p:cNvSpPr txBox="1">
            <a:spLocks noChangeArrowheads="1"/>
          </p:cNvSpPr>
          <p:nvPr/>
        </p:nvSpPr>
        <p:spPr bwMode="auto">
          <a:xfrm>
            <a:off x="11197570" y="53869"/>
            <a:ext cx="28827781" cy="4339650"/>
          </a:xfrm>
          <a:prstGeom prst="rect">
            <a:avLst/>
          </a:prstGeom>
          <a:noFill/>
          <a:ln w="9525">
            <a:noFill/>
            <a:miter lim="800000"/>
            <a:headEnd/>
            <a:tailEnd/>
          </a:ln>
        </p:spPr>
        <p:txBody>
          <a:bodyPr wrap="square" lIns="91440" tIns="45720" rIns="91440" bIns="45720" anchor="t">
            <a:spAutoFit/>
          </a:bodyPr>
          <a:lstStyle/>
          <a:p>
            <a:pPr algn="ctr"/>
            <a:r>
              <a:rPr lang="en-US" sz="7200" dirty="0">
                <a:solidFill>
                  <a:schemeClr val="bg1"/>
                </a:solidFill>
                <a:latin typeface="Times New Roman"/>
                <a:cs typeface="Times New Roman"/>
              </a:rPr>
              <a:t>Comparing Bleeding Outcomes Between Ticagrelor and Prasugrel Following Percutaneous Coronary Intervention in Elderly Patients Receiving </a:t>
            </a:r>
            <a:endParaRPr lang="en-US">
              <a:solidFill>
                <a:schemeClr val="bg1"/>
              </a:solidFill>
            </a:endParaRPr>
          </a:p>
          <a:p>
            <a:pPr algn="ctr"/>
            <a:r>
              <a:rPr lang="en-US" sz="7200" dirty="0">
                <a:solidFill>
                  <a:schemeClr val="bg1"/>
                </a:solidFill>
                <a:latin typeface="Times New Roman"/>
                <a:cs typeface="Times New Roman"/>
              </a:rPr>
              <a:t>Dual Antiplatelet Therapy</a:t>
            </a:r>
            <a:r>
              <a:rPr lang="en-US" sz="5400" dirty="0">
                <a:solidFill>
                  <a:schemeClr val="bg1"/>
                </a:solidFill>
                <a:latin typeface="Times New Roman"/>
                <a:cs typeface="Times New Roman"/>
              </a:rPr>
              <a:t> </a:t>
            </a:r>
            <a:endParaRPr lang="en-US">
              <a:solidFill>
                <a:schemeClr val="bg1"/>
              </a:solidFill>
            </a:endParaRPr>
          </a:p>
          <a:p>
            <a:pPr algn="ctr"/>
            <a:r>
              <a:rPr lang="en-US" sz="4800" dirty="0">
                <a:solidFill>
                  <a:schemeClr val="bg1"/>
                </a:solidFill>
                <a:latin typeface="Times New Roman"/>
                <a:cs typeface="Times New Roman"/>
              </a:rPr>
              <a:t> Jonathan </a:t>
            </a:r>
            <a:r>
              <a:rPr lang="en-US" sz="4800" err="1">
                <a:solidFill>
                  <a:schemeClr val="bg1"/>
                </a:solidFill>
                <a:latin typeface="Times New Roman"/>
                <a:cs typeface="Times New Roman"/>
              </a:rPr>
              <a:t>Botterbush</a:t>
            </a:r>
            <a:r>
              <a:rPr lang="en-US" sz="4800" dirty="0">
                <a:solidFill>
                  <a:schemeClr val="bg1"/>
                </a:solidFill>
                <a:latin typeface="Times New Roman"/>
                <a:cs typeface="Times New Roman"/>
              </a:rPr>
              <a:t>, PharmD Candidate, Danielle </a:t>
            </a:r>
            <a:r>
              <a:rPr lang="en-US" sz="4800" err="1">
                <a:solidFill>
                  <a:schemeClr val="bg1"/>
                </a:solidFill>
                <a:latin typeface="Times New Roman"/>
                <a:cs typeface="Times New Roman"/>
              </a:rPr>
              <a:t>Bozzardi</a:t>
            </a:r>
            <a:r>
              <a:rPr lang="en-US" sz="4800" dirty="0">
                <a:solidFill>
                  <a:schemeClr val="bg1"/>
                </a:solidFill>
                <a:latin typeface="Times New Roman"/>
                <a:cs typeface="Times New Roman"/>
              </a:rPr>
              <a:t>-Jerome, PharmD, BCPS, and Maryam </a:t>
            </a:r>
            <a:r>
              <a:rPr lang="en-US" sz="4800" err="1">
                <a:solidFill>
                  <a:schemeClr val="bg1"/>
                </a:solidFill>
                <a:latin typeface="Times New Roman"/>
                <a:cs typeface="Times New Roman"/>
              </a:rPr>
              <a:t>Molki</a:t>
            </a:r>
            <a:r>
              <a:rPr lang="en-US" sz="4800" dirty="0">
                <a:solidFill>
                  <a:schemeClr val="bg1"/>
                </a:solidFill>
                <a:latin typeface="Times New Roman"/>
                <a:cs typeface="Times New Roman"/>
              </a:rPr>
              <a:t>, PharmD  </a:t>
            </a:r>
            <a:endParaRPr lang="en-US" sz="4800" u="none" strike="noStrike" dirty="0">
              <a:solidFill>
                <a:schemeClr val="bg1"/>
              </a:solidFill>
              <a:effectLst/>
              <a:latin typeface="Times New Roman"/>
              <a:cs typeface="Times New Roman"/>
            </a:endParaRPr>
          </a:p>
          <a:p>
            <a:pPr algn="ctr"/>
            <a:endParaRPr lang="en-US" sz="1200">
              <a:solidFill>
                <a:srgbClr val="000000"/>
              </a:solidFill>
              <a:latin typeface="Times New Roman"/>
              <a:ea typeface="Calibri"/>
              <a:cs typeface="Times New Roman"/>
            </a:endParaRPr>
          </a:p>
        </p:txBody>
      </p:sp>
      <p:sp>
        <p:nvSpPr>
          <p:cNvPr id="45" name="TextBox 44">
            <a:extLst>
              <a:ext uri="{FF2B5EF4-FFF2-40B4-BE49-F238E27FC236}">
                <a16:creationId xmlns:a16="http://schemas.microsoft.com/office/drawing/2014/main" id="{BFFA6DA6-95C2-4EE5-9B63-74A4EF3DABE8}"/>
              </a:ext>
            </a:extLst>
          </p:cNvPr>
          <p:cNvSpPr txBox="1"/>
          <p:nvPr/>
        </p:nvSpPr>
        <p:spPr>
          <a:xfrm>
            <a:off x="42830141" y="-467982"/>
            <a:ext cx="5656449" cy="4062651"/>
          </a:xfrm>
          <a:prstGeom prst="rect">
            <a:avLst/>
          </a:prstGeom>
          <a:noFill/>
        </p:spPr>
        <p:txBody>
          <a:bodyPr wrap="square" lIns="91440" tIns="45720" rIns="91440" bIns="45720" rtlCol="0" anchor="t">
            <a:spAutoFit/>
          </a:bodyPr>
          <a:lstStyle/>
          <a:p>
            <a:pPr algn="ctr"/>
            <a:br>
              <a:rPr lang="en-US" sz="6600" cap="small">
                <a:latin typeface="Calibri" panose="020F0502020204030204" pitchFamily="34" charset="0"/>
                <a:cs typeface="Calibri" panose="020F0502020204030204" pitchFamily="34" charset="0"/>
              </a:rPr>
            </a:br>
            <a:r>
              <a:rPr lang="en-US" sz="9600" cap="small">
                <a:solidFill>
                  <a:schemeClr val="bg1"/>
                </a:solidFill>
                <a:latin typeface="Calibri"/>
                <a:cs typeface="Calibri"/>
              </a:rPr>
              <a:t>School of </a:t>
            </a:r>
          </a:p>
          <a:p>
            <a:pPr algn="ctr"/>
            <a:r>
              <a:rPr lang="en-US" sz="9600" cap="small">
                <a:solidFill>
                  <a:schemeClr val="bg1"/>
                </a:solidFill>
                <a:latin typeface="Calibri"/>
                <a:cs typeface="Calibri"/>
              </a:rPr>
              <a:t>Pharmacy</a:t>
            </a:r>
          </a:p>
        </p:txBody>
      </p:sp>
      <p:sp>
        <p:nvSpPr>
          <p:cNvPr id="46" name="Rectangle 28">
            <a:extLst>
              <a:ext uri="{FF2B5EF4-FFF2-40B4-BE49-F238E27FC236}">
                <a16:creationId xmlns:a16="http://schemas.microsoft.com/office/drawing/2014/main" id="{E350CEE2-D586-4F7F-BEBC-8246F84168AC}"/>
              </a:ext>
            </a:extLst>
          </p:cNvPr>
          <p:cNvSpPr>
            <a:spLocks noChangeArrowheads="1"/>
          </p:cNvSpPr>
          <p:nvPr/>
        </p:nvSpPr>
        <p:spPr bwMode="auto">
          <a:xfrm>
            <a:off x="-13540" y="-105402"/>
            <a:ext cx="11096068" cy="4311121"/>
          </a:xfrm>
          <a:prstGeom prst="rect">
            <a:avLst/>
          </a:prstGeom>
          <a:solidFill>
            <a:schemeClr val="tx1"/>
          </a:solidFill>
          <a:ln w="38100">
            <a:noFill/>
            <a:miter lim="800000"/>
            <a:headEnd/>
            <a:tailEnd/>
          </a:ln>
        </p:spPr>
        <p:txBody>
          <a:bodyPr wrap="none" anchor="ctr"/>
          <a:lstStyle/>
          <a:p>
            <a:pPr algn="r">
              <a:defRPr/>
            </a:pPr>
            <a:endParaRPr lang="en-US" sz="5513" cap="small">
              <a:solidFill>
                <a:schemeClr val="bg1"/>
              </a:solidFill>
              <a:latin typeface="+mj-lt"/>
              <a:cs typeface="Arial" pitchFamily="34" charset="0"/>
            </a:endParaRPr>
          </a:p>
        </p:txBody>
      </p:sp>
      <p:pic>
        <p:nvPicPr>
          <p:cNvPr id="1026" name="Picture 2" descr="SIUE Marketing and Communications - Graphic Design - Wordmarks for Download">
            <a:extLst>
              <a:ext uri="{FF2B5EF4-FFF2-40B4-BE49-F238E27FC236}">
                <a16:creationId xmlns:a16="http://schemas.microsoft.com/office/drawing/2014/main" id="{9D6D906D-2204-9DF5-2BA5-7F634768ED96}"/>
              </a:ext>
            </a:extLst>
          </p:cNvPr>
          <p:cNvPicPr>
            <a:picLocks noChangeAspect="1" noChangeArrowheads="1"/>
          </p:cNvPicPr>
          <p:nvPr/>
        </p:nvPicPr>
        <p:blipFill rotWithShape="1">
          <a:blip r:embed="rId24">
            <a:extLst>
              <a:ext uri="{28A0092B-C50C-407E-A947-70E740481C1C}">
                <a14:useLocalDpi xmlns:a14="http://schemas.microsoft.com/office/drawing/2010/main" val="0"/>
              </a:ext>
            </a:extLst>
          </a:blip>
          <a:srcRect l="16699" t="18898" r="16236" b="41223"/>
          <a:stretch/>
        </p:blipFill>
        <p:spPr bwMode="auto">
          <a:xfrm>
            <a:off x="369042" y="-83997"/>
            <a:ext cx="10425305" cy="4011176"/>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2E83B130-1E8C-8F37-BBEC-F63A91596E88}"/>
              </a:ext>
            </a:extLst>
          </p:cNvPr>
          <p:cNvSpPr txBox="1"/>
          <p:nvPr/>
        </p:nvSpPr>
        <p:spPr>
          <a:xfrm>
            <a:off x="13860846" y="21459839"/>
            <a:ext cx="23298461" cy="1754326"/>
          </a:xfrm>
          <a:prstGeom prst="rect">
            <a:avLst/>
          </a:prstGeom>
          <a:noFill/>
        </p:spPr>
        <p:txBody>
          <a:bodyPr wrap="square" lIns="91440" tIns="45720" rIns="91440" bIns="45720" rtlCol="0" anchor="t">
            <a:spAutoFit/>
          </a:bodyPr>
          <a:lstStyle/>
          <a:p>
            <a:r>
              <a:rPr lang="en-US" sz="5400">
                <a:latin typeface="Calibri" panose="020F0502020204030204" pitchFamily="34" charset="0"/>
                <a:cs typeface="Calibri" panose="020F0502020204030204" pitchFamily="34" charset="0"/>
              </a:rPr>
              <a:t> </a:t>
            </a:r>
          </a:p>
          <a:p>
            <a:pPr marL="685800" indent="-685800">
              <a:buFont typeface="Arial" panose="020B0604020202020204" pitchFamily="34" charset="0"/>
              <a:buChar char="•"/>
            </a:pPr>
            <a:endParaRPr lang="en-US" sz="5400">
              <a:latin typeface="Calibri" panose="020F0502020204030204" pitchFamily="34" charset="0"/>
              <a:cs typeface="Calibri" panose="020F0502020204030204" pitchFamily="34" charset="0"/>
            </a:endParaRPr>
          </a:p>
        </p:txBody>
      </p:sp>
      <p:sp>
        <p:nvSpPr>
          <p:cNvPr id="58" name="Text Box 4607">
            <a:extLst>
              <a:ext uri="{FF2B5EF4-FFF2-40B4-BE49-F238E27FC236}">
                <a16:creationId xmlns:a16="http://schemas.microsoft.com/office/drawing/2014/main" id="{55AE7EA7-68CD-D4C9-4256-89AF87BC247B}"/>
              </a:ext>
            </a:extLst>
          </p:cNvPr>
          <p:cNvSpPr txBox="1">
            <a:spLocks noChangeArrowheads="1"/>
          </p:cNvSpPr>
          <p:nvPr/>
        </p:nvSpPr>
        <p:spPr bwMode="auto">
          <a:xfrm>
            <a:off x="37964569" y="14646888"/>
            <a:ext cx="12786158" cy="1551545"/>
          </a:xfrm>
          <a:prstGeom prst="rect">
            <a:avLst/>
          </a:prstGeom>
          <a:gradFill rotWithShape="1">
            <a:gsLst>
              <a:gs pos="0">
                <a:srgbClr val="770000"/>
              </a:gs>
              <a:gs pos="50000">
                <a:srgbClr val="AD0000"/>
              </a:gs>
              <a:gs pos="100000">
                <a:srgbClr val="CE00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385342" tIns="192666" rIns="385342" bIns="192666" anchor="ctr" anchorCtr="1"/>
          <a:lstStyle>
            <a:lvl1pPr algn="ctr">
              <a:defRPr sz="2100">
                <a:solidFill>
                  <a:schemeClr val="tx1"/>
                </a:solidFill>
                <a:latin typeface="Times New Roman" panose="02020603050405020304" pitchFamily="18" charset="0"/>
              </a:defRPr>
            </a:lvl1pPr>
            <a:lvl2pPr marL="742950" indent="-285750" algn="ctr">
              <a:defRPr sz="2100">
                <a:solidFill>
                  <a:schemeClr val="tx1"/>
                </a:solidFill>
                <a:latin typeface="Times New Roman" panose="02020603050405020304" pitchFamily="18" charset="0"/>
              </a:defRPr>
            </a:lvl2pPr>
            <a:lvl3pPr marL="1143000" indent="-228600" algn="ctr">
              <a:defRPr sz="2100">
                <a:solidFill>
                  <a:schemeClr val="tx1"/>
                </a:solidFill>
                <a:latin typeface="Times New Roman" panose="02020603050405020304" pitchFamily="18" charset="0"/>
              </a:defRPr>
            </a:lvl3pPr>
            <a:lvl4pPr marL="1600200" indent="-228600" algn="ctr">
              <a:defRPr sz="2100">
                <a:solidFill>
                  <a:schemeClr val="tx1"/>
                </a:solidFill>
                <a:latin typeface="Times New Roman" panose="02020603050405020304" pitchFamily="18" charset="0"/>
              </a:defRPr>
            </a:lvl4pPr>
            <a:lvl5pPr marL="2057400" indent="-228600" algn="ctr">
              <a:defRPr sz="21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100">
                <a:solidFill>
                  <a:schemeClr val="tx1"/>
                </a:solidFill>
                <a:latin typeface="Times New Roman" panose="02020603050405020304" pitchFamily="18" charset="0"/>
              </a:defRPr>
            </a:lvl9pPr>
          </a:lstStyle>
          <a:p>
            <a:pPr eaLnBrk="1" hangingPunct="1">
              <a:spcBef>
                <a:spcPct val="50000"/>
              </a:spcBef>
              <a:defRPr/>
            </a:pPr>
            <a:r>
              <a:rPr lang="en-US" altLang="ko-KR" sz="6700" b="1" dirty="0">
                <a:solidFill>
                  <a:srgbClr val="FFFFFF"/>
                </a:solidFill>
                <a:latin typeface="Arial" panose="020B0604020202020204" pitchFamily="34" charset="0"/>
                <a:ea typeface="굴림" panose="020B0600000101010101" pitchFamily="34" charset="-127"/>
                <a:cs typeface="Arial"/>
              </a:rPr>
              <a:t>CONCLUSION</a:t>
            </a:r>
          </a:p>
        </p:txBody>
      </p:sp>
      <p:sp>
        <p:nvSpPr>
          <p:cNvPr id="2" name="TextBox 1">
            <a:extLst>
              <a:ext uri="{FF2B5EF4-FFF2-40B4-BE49-F238E27FC236}">
                <a16:creationId xmlns:a16="http://schemas.microsoft.com/office/drawing/2014/main" id="{0D07FDF4-669A-9963-1FB1-BFCCB609E4CD}"/>
              </a:ext>
            </a:extLst>
          </p:cNvPr>
          <p:cNvSpPr txBox="1"/>
          <p:nvPr/>
        </p:nvSpPr>
        <p:spPr>
          <a:xfrm>
            <a:off x="525638" y="17562888"/>
            <a:ext cx="12138540" cy="1518877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buFont typeface="Arial"/>
              <a:buChar char="•"/>
            </a:pPr>
            <a:r>
              <a:rPr lang="en-US" sz="3200" dirty="0">
                <a:latin typeface="Times New Roman"/>
                <a:ea typeface="Calibri"/>
                <a:cs typeface="Times New Roman"/>
              </a:rPr>
              <a:t>Retrospective review of medical records at a community-teaching hospital between 2021 and 2024</a:t>
            </a:r>
            <a:endParaRPr lang="en-US" sz="3200">
              <a:latin typeface="Times New Roman"/>
              <a:ea typeface="Calibri"/>
              <a:cs typeface="Times New Roman"/>
            </a:endParaRPr>
          </a:p>
          <a:p>
            <a:pPr marL="457200" indent="-457200">
              <a:buFont typeface="Arial"/>
              <a:buChar char="•"/>
            </a:pPr>
            <a:r>
              <a:rPr lang="en-US" sz="3200" dirty="0">
                <a:latin typeface="Times New Roman"/>
                <a:ea typeface="Calibri"/>
                <a:cs typeface="Times New Roman"/>
              </a:rPr>
              <a:t>Patients were selected based on a generated report of patients receiving either drug after a PCI </a:t>
            </a:r>
            <a:endParaRPr lang="en-US" sz="3200">
              <a:latin typeface="Times New Roman"/>
              <a:ea typeface="Calibri"/>
              <a:cs typeface="Times New Roman" pitchFamily="18" charset="0"/>
            </a:endParaRPr>
          </a:p>
          <a:p>
            <a:pPr marL="457200" indent="-457200">
              <a:buFont typeface="Arial"/>
              <a:buChar char="•"/>
            </a:pPr>
            <a:r>
              <a:rPr lang="en-US" sz="3200" b="1" dirty="0">
                <a:latin typeface="Times New Roman"/>
                <a:ea typeface="Calibri"/>
                <a:cs typeface="Times New Roman"/>
              </a:rPr>
              <a:t>Inclusion criteria:</a:t>
            </a:r>
            <a:endParaRPr lang="en-US" sz="3200" b="1">
              <a:latin typeface="Times New Roman"/>
              <a:ea typeface="Calibri"/>
              <a:cs typeface="Times New Roman" pitchFamily="18" charset="0"/>
            </a:endParaRPr>
          </a:p>
          <a:p>
            <a:pPr marL="914400" lvl="1" indent="-457200">
              <a:buFont typeface="Courier New"/>
              <a:buChar char="o"/>
            </a:pPr>
            <a:r>
              <a:rPr lang="en-US" sz="3200" dirty="0">
                <a:latin typeface="Times New Roman"/>
                <a:ea typeface="Calibri"/>
                <a:cs typeface="Times New Roman"/>
              </a:rPr>
              <a:t>Patients 65 to 89 years old admitted for MI and post-PCI </a:t>
            </a:r>
            <a:endParaRPr lang="en-US" sz="3200">
              <a:latin typeface="Times New Roman"/>
              <a:ea typeface="Calibri"/>
              <a:cs typeface="Times New Roman" pitchFamily="18" charset="0"/>
            </a:endParaRPr>
          </a:p>
          <a:p>
            <a:pPr marL="914400" lvl="1" indent="-457200">
              <a:buFont typeface="Courier New"/>
              <a:buChar char="o"/>
            </a:pPr>
            <a:r>
              <a:rPr lang="en-US" sz="3200" dirty="0">
                <a:latin typeface="Times New Roman"/>
                <a:ea typeface="Calibri"/>
                <a:cs typeface="Times New Roman"/>
              </a:rPr>
              <a:t>Discharged on DAPT with aspirin 81 mg and either studied drug </a:t>
            </a:r>
            <a:endParaRPr lang="en-US" sz="3200">
              <a:latin typeface="Times New Roman"/>
              <a:ea typeface="Calibri"/>
              <a:cs typeface="Times New Roman" pitchFamily="18" charset="0"/>
            </a:endParaRPr>
          </a:p>
          <a:p>
            <a:pPr marL="457200" indent="-457200">
              <a:buFont typeface="Arial,Sans-Serif"/>
              <a:buChar char="•"/>
            </a:pPr>
            <a:r>
              <a:rPr lang="en-US" sz="3200" b="1" dirty="0">
                <a:latin typeface="Times New Roman"/>
                <a:ea typeface="Calibri"/>
                <a:cs typeface="Times New Roman"/>
              </a:rPr>
              <a:t>Exclusion criteria:</a:t>
            </a:r>
            <a:endParaRPr lang="en-US" sz="3200" b="1">
              <a:latin typeface="Times New Roman"/>
              <a:ea typeface="Calibri"/>
              <a:cs typeface="Times New Roman"/>
            </a:endParaRPr>
          </a:p>
          <a:p>
            <a:pPr marL="914400" lvl="1" indent="-457200">
              <a:buFont typeface="Courier New"/>
              <a:buChar char="o"/>
            </a:pPr>
            <a:r>
              <a:rPr lang="en-US" sz="3200" dirty="0">
                <a:latin typeface="Times New Roman"/>
                <a:ea typeface="Calibri"/>
                <a:cs typeface="Times New Roman"/>
              </a:rPr>
              <a:t>Bleeding before or 24 hours after PCI </a:t>
            </a:r>
            <a:endParaRPr lang="en-US" sz="3200">
              <a:latin typeface="Times New Roman"/>
              <a:ea typeface="Calibri"/>
              <a:cs typeface="Times New Roman" pitchFamily="18" charset="0"/>
            </a:endParaRPr>
          </a:p>
          <a:p>
            <a:pPr marL="914400" lvl="1" indent="-457200">
              <a:buFont typeface="Courier New"/>
              <a:buChar char="o"/>
            </a:pPr>
            <a:r>
              <a:rPr lang="en-US" sz="3200" dirty="0">
                <a:latin typeface="Times New Roman"/>
                <a:ea typeface="Calibri"/>
                <a:cs typeface="Times New Roman"/>
              </a:rPr>
              <a:t>Discharged on an anticoagulant </a:t>
            </a:r>
            <a:endParaRPr lang="en-US" sz="3200">
              <a:latin typeface="Times New Roman"/>
              <a:ea typeface="Calibri"/>
              <a:cs typeface="Times New Roman"/>
            </a:endParaRPr>
          </a:p>
          <a:p>
            <a:pPr marL="914400" lvl="1" indent="-457200">
              <a:buFont typeface="Courier New"/>
              <a:buChar char="o"/>
            </a:pPr>
            <a:r>
              <a:rPr lang="en-US" sz="3200" dirty="0">
                <a:latin typeface="Times New Roman"/>
                <a:ea typeface="Calibri"/>
                <a:cs typeface="Times New Roman"/>
              </a:rPr>
              <a:t>Drug was discontinued within 30 days of discharge</a:t>
            </a:r>
            <a:endParaRPr lang="en-US" sz="3200">
              <a:latin typeface="Times New Roman"/>
              <a:ea typeface="Calibri"/>
              <a:cs typeface="Times New Roman"/>
            </a:endParaRPr>
          </a:p>
          <a:p>
            <a:pPr marL="457200" indent="-457200">
              <a:buFont typeface="Arial,Sans-Serif"/>
              <a:buChar char="•"/>
            </a:pPr>
            <a:r>
              <a:rPr lang="en-US" sz="3200" b="1" dirty="0">
                <a:latin typeface="Times New Roman"/>
                <a:ea typeface="Calibri"/>
                <a:cs typeface="Times New Roman"/>
              </a:rPr>
              <a:t>Primary Outcome: </a:t>
            </a:r>
            <a:r>
              <a:rPr lang="en-US" sz="3200" dirty="0">
                <a:latin typeface="Times New Roman"/>
                <a:ea typeface="Calibri"/>
                <a:cs typeface="Times New Roman"/>
              </a:rPr>
              <a:t>Bleeding within 30 days of discharge </a:t>
            </a:r>
            <a:endParaRPr lang="en-US" sz="3200">
              <a:latin typeface="Times New Roman"/>
              <a:ea typeface="Calibri"/>
              <a:cs typeface="Times New Roman"/>
            </a:endParaRPr>
          </a:p>
          <a:p>
            <a:pPr marL="457200" indent="-457200">
              <a:buFont typeface="Arial,Sans-Serif"/>
              <a:buChar char="•"/>
            </a:pPr>
            <a:r>
              <a:rPr lang="en-US" sz="3200" b="1" dirty="0">
                <a:latin typeface="Times New Roman"/>
                <a:ea typeface="Calibri"/>
                <a:cs typeface="Times New Roman"/>
              </a:rPr>
              <a:t>Secondary Outcomes:</a:t>
            </a:r>
            <a:r>
              <a:rPr lang="en-US" sz="3200" dirty="0">
                <a:latin typeface="Times New Roman"/>
                <a:ea typeface="Calibri"/>
                <a:cs typeface="Times New Roman"/>
              </a:rPr>
              <a:t> MI readmission/deaths, readmission due to any reason, major vs. minor bleeds, provider contacts due to bleeding, and if any fatal bleeding occurred </a:t>
            </a:r>
            <a:endParaRPr lang="en-US" sz="3200" dirty="0">
              <a:ea typeface="Calibri"/>
              <a:cs typeface="Times New Roman"/>
            </a:endParaRPr>
          </a:p>
          <a:p>
            <a:pPr marL="457200" indent="-457200">
              <a:buFont typeface="Arial,Sans-Serif"/>
              <a:buChar char="•"/>
            </a:pPr>
            <a:r>
              <a:rPr lang="en-US" sz="3200" dirty="0">
                <a:latin typeface="Times New Roman"/>
                <a:ea typeface="Calibri"/>
                <a:cs typeface="Times New Roman"/>
              </a:rPr>
              <a:t>Statistical Analysis:  </a:t>
            </a:r>
            <a:endParaRPr lang="en-US" sz="3200">
              <a:latin typeface="Times New Roman"/>
              <a:ea typeface="Calibri"/>
              <a:cs typeface="Times New Roman"/>
            </a:endParaRPr>
          </a:p>
          <a:p>
            <a:pPr marL="914400" lvl="1" indent="-457200">
              <a:buFont typeface="Courier New"/>
              <a:buChar char="o"/>
            </a:pPr>
            <a:r>
              <a:rPr lang="en-US" sz="3200" dirty="0">
                <a:latin typeface="Times New Roman"/>
                <a:ea typeface="Calibri"/>
                <a:cs typeface="Times New Roman"/>
              </a:rPr>
              <a:t>All outcomes were assessed using the Fisher's Exact Test  </a:t>
            </a:r>
            <a:endParaRPr lang="en-US" sz="3200">
              <a:latin typeface="Times New Roman"/>
              <a:ea typeface="Calibri"/>
              <a:cs typeface="Times New Roman"/>
            </a:endParaRPr>
          </a:p>
          <a:p>
            <a:pPr marL="914400" lvl="1" indent="-457200">
              <a:buFont typeface="Courier New"/>
              <a:buChar char="o"/>
            </a:pPr>
            <a:r>
              <a:rPr lang="en-US" sz="3200" dirty="0">
                <a:latin typeface="Times New Roman"/>
                <a:ea typeface="Calibri"/>
                <a:cs typeface="Times New Roman"/>
              </a:rPr>
              <a:t>Chi-Square or Student's t-test was used to assess baseline characteristics for categorical versus continuous data </a:t>
            </a:r>
            <a:endParaRPr lang="en-US" sz="3200">
              <a:cs typeface="Times New Roman" pitchFamily="18" charset="0"/>
            </a:endParaRPr>
          </a:p>
          <a:p>
            <a:pPr marL="914400" lvl="1" indent="-457200">
              <a:buFont typeface="Courier New"/>
              <a:buChar char="o"/>
            </a:pPr>
            <a:r>
              <a:rPr lang="en-US" sz="3200" dirty="0">
                <a:latin typeface="Times New Roman"/>
                <a:ea typeface="Calibri"/>
                <a:cs typeface="Times New Roman"/>
              </a:rPr>
              <a:t>Alpha was set at 0.05 </a:t>
            </a:r>
            <a:endParaRPr lang="en-US" sz="3200" dirty="0">
              <a:ea typeface="Calibri"/>
              <a:cs typeface="Times New Roman"/>
            </a:endParaRPr>
          </a:p>
          <a:p>
            <a:pPr marL="914400" lvl="1" indent="-457200">
              <a:buFont typeface="Courier New"/>
              <a:buChar char="o"/>
            </a:pPr>
            <a:endParaRPr lang="en-US" sz="3200" dirty="0">
              <a:ea typeface="Calibri"/>
              <a:cs typeface="Calibri"/>
            </a:endParaRPr>
          </a:p>
          <a:p>
            <a:pPr marL="914400" lvl="1" indent="-457200">
              <a:buFont typeface="Courier New"/>
              <a:buChar char="o"/>
            </a:pPr>
            <a:endParaRPr lang="en-US" sz="3200" dirty="0">
              <a:ea typeface="Calibri"/>
              <a:cs typeface="Calibri"/>
            </a:endParaRPr>
          </a:p>
          <a:p>
            <a:pPr marL="914400" lvl="1" indent="-457200">
              <a:buFont typeface="Courier New"/>
              <a:buChar char="o"/>
            </a:pPr>
            <a:endParaRPr lang="en-US" sz="3200" dirty="0">
              <a:ea typeface="Calibri"/>
              <a:cs typeface="Calibri"/>
            </a:endParaRPr>
          </a:p>
          <a:p>
            <a:pPr marL="914400" lvl="1" indent="-457200">
              <a:buFont typeface="Courier New"/>
              <a:buChar char="o"/>
            </a:pPr>
            <a:endParaRPr lang="en-US" sz="3600" dirty="0">
              <a:latin typeface="Calibri"/>
              <a:ea typeface="Calibri"/>
              <a:cs typeface="Times New Roman" pitchFamily="18" charset="0"/>
            </a:endParaRPr>
          </a:p>
          <a:p>
            <a:pPr marL="914400" lvl="1" indent="-457200">
              <a:buFont typeface="Courier New"/>
              <a:buChar char="o"/>
            </a:pPr>
            <a:endParaRPr lang="en-US">
              <a:ea typeface="Calibri"/>
              <a:cs typeface="Times New Roman" pitchFamily="18" charset="0"/>
            </a:endParaRPr>
          </a:p>
          <a:p>
            <a:pPr indent="-457200">
              <a:buFont typeface="Arial,Sans-Serif"/>
              <a:buChar char="•"/>
            </a:pPr>
            <a:endParaRPr lang="en-US" sz="3200" dirty="0">
              <a:ea typeface="Calibri"/>
              <a:cs typeface="Times New Roman" pitchFamily="18" charset="0"/>
            </a:endParaRPr>
          </a:p>
          <a:p>
            <a:pPr lvl="1"/>
            <a:endParaRPr lang="en-US" sz="3200" dirty="0">
              <a:ea typeface="Calibri"/>
              <a:cs typeface="Times New Roman" pitchFamily="18" charset="0"/>
            </a:endParaRPr>
          </a:p>
          <a:p>
            <a:pPr indent="-457200">
              <a:buFont typeface="Arial"/>
              <a:buChar char="•"/>
            </a:pPr>
            <a:endParaRPr lang="en-US" sz="3200" dirty="0">
              <a:ea typeface="Calibri"/>
              <a:cs typeface="Times New Roman" pitchFamily="18" charset="0"/>
            </a:endParaRPr>
          </a:p>
          <a:p>
            <a:pPr marL="457200" indent="-457200">
              <a:buFont typeface="Arial"/>
              <a:buChar char="•"/>
            </a:pPr>
            <a:endParaRPr lang="en-US" dirty="0">
              <a:ea typeface="Calibri"/>
              <a:cs typeface="Times New Roman" pitchFamily="18" charset="0"/>
            </a:endParaRPr>
          </a:p>
          <a:p>
            <a:pPr marL="457200" indent="-457200">
              <a:buFont typeface="Arial"/>
              <a:buChar char="•"/>
            </a:pPr>
            <a:endParaRPr lang="en-US" dirty="0">
              <a:cs typeface="Times New Roman" pitchFamily="18" charset="0"/>
            </a:endParaRPr>
          </a:p>
        </p:txBody>
      </p:sp>
      <p:sp>
        <p:nvSpPr>
          <p:cNvPr id="7" name="TextBox 6">
            <a:extLst>
              <a:ext uri="{FF2B5EF4-FFF2-40B4-BE49-F238E27FC236}">
                <a16:creationId xmlns:a16="http://schemas.microsoft.com/office/drawing/2014/main" id="{EE872A02-F647-50D3-6F8A-A5025855FFBC}"/>
              </a:ext>
            </a:extLst>
          </p:cNvPr>
          <p:cNvSpPr txBox="1"/>
          <p:nvPr/>
        </p:nvSpPr>
        <p:spPr>
          <a:xfrm>
            <a:off x="38067324" y="6278570"/>
            <a:ext cx="12544728" cy="115262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buFont typeface="Arial"/>
              <a:buChar char="•"/>
            </a:pPr>
            <a:r>
              <a:rPr lang="en-US" sz="3200" dirty="0">
                <a:latin typeface="Times New Roman"/>
                <a:ea typeface="Calibri"/>
                <a:cs typeface="Times New Roman"/>
              </a:rPr>
              <a:t>There was no significant difference in bleeding in patients taking ticagrelor or prasugrel within 30 days of discharge of a myocardial infarction and PCI</a:t>
            </a:r>
          </a:p>
          <a:p>
            <a:pPr marL="457200" indent="-457200">
              <a:buFont typeface="Arial"/>
              <a:buChar char="•"/>
            </a:pPr>
            <a:r>
              <a:rPr lang="en-US" sz="3200" dirty="0">
                <a:latin typeface="Times New Roman"/>
                <a:ea typeface="Calibri"/>
                <a:cs typeface="Times New Roman"/>
              </a:rPr>
              <a:t>The patients in the ticagrelor group were significantly older, which is likely due to prasugrel not being recommended in patients older than 75 years old</a:t>
            </a:r>
          </a:p>
          <a:p>
            <a:pPr marL="457200" indent="-457200">
              <a:buFont typeface="Arial"/>
              <a:buChar char="•"/>
            </a:pPr>
            <a:r>
              <a:rPr lang="en-US" sz="3200" dirty="0">
                <a:latin typeface="Times New Roman"/>
                <a:ea typeface="Calibri"/>
                <a:cs typeface="Times New Roman"/>
              </a:rPr>
              <a:t>Only one patient was readmitted to the hospital due to a myocardial infarction in the prasugrel group </a:t>
            </a:r>
          </a:p>
          <a:p>
            <a:pPr marL="457200" indent="-457200">
              <a:buFont typeface="Arial"/>
              <a:buChar char="•"/>
            </a:pPr>
            <a:r>
              <a:rPr lang="en-US" sz="3200" dirty="0">
                <a:latin typeface="Times New Roman"/>
                <a:ea typeface="Calibri"/>
                <a:cs typeface="Times New Roman"/>
              </a:rPr>
              <a:t>Overall, the incidence of bleeding was low in both groups, however, a large number of</a:t>
            </a:r>
            <a:r>
              <a:rPr lang="en-US" sz="3200">
                <a:latin typeface="Times New Roman"/>
                <a:ea typeface="Calibri"/>
                <a:cs typeface="Times New Roman"/>
              </a:rPr>
              <a:t> patients reported bruising, along with nosebleeds </a:t>
            </a:r>
          </a:p>
          <a:p>
            <a:pPr marL="457200" indent="-457200">
              <a:buFont typeface="Arial"/>
              <a:buChar char="•"/>
            </a:pPr>
            <a:r>
              <a:rPr lang="en-US" sz="3200" dirty="0">
                <a:latin typeface="Times New Roman"/>
                <a:cs typeface="Times New Roman"/>
              </a:rPr>
              <a:t>A limitation of the study was having a small sample size due to a limited number of patients taking prasugrel, which increases the risk of a type 2 error due to not meeting power</a:t>
            </a:r>
            <a:endParaRPr lang="en-US" sz="3200" dirty="0">
              <a:cs typeface="Times New Roman" pitchFamily="18" charset="0"/>
            </a:endParaRPr>
          </a:p>
          <a:p>
            <a:pPr marL="457200" indent="-457200">
              <a:buFont typeface="Arial"/>
              <a:buChar char="•"/>
            </a:pPr>
            <a:r>
              <a:rPr lang="en-US" sz="3200" dirty="0">
                <a:latin typeface="Times New Roman"/>
                <a:cs typeface="Times New Roman"/>
              </a:rPr>
              <a:t>A strength of the study is it's one of the first studies to compare the safety of these drugs in the elderly population, which is an area of interest of hospitals, due to the goal of limiting readmissions</a:t>
            </a:r>
            <a:endParaRPr lang="en-US" sz="3200" dirty="0">
              <a:cs typeface="Times New Roman" pitchFamily="18" charset="0"/>
            </a:endParaRPr>
          </a:p>
          <a:p>
            <a:pPr marL="457200" indent="-457200">
              <a:buFont typeface="Arial"/>
              <a:buChar char="•"/>
            </a:pPr>
            <a:endParaRPr lang="en-US" sz="3200">
              <a:latin typeface="Times New Roman"/>
              <a:cs typeface="Times New Roman"/>
            </a:endParaRPr>
          </a:p>
          <a:p>
            <a:pPr marL="457200" indent="-457200">
              <a:buFont typeface="Arial"/>
              <a:buChar char="•"/>
            </a:pPr>
            <a:endParaRPr lang="en-US" sz="3200" dirty="0">
              <a:latin typeface="Times New Roman"/>
              <a:cs typeface="Times New Roman"/>
            </a:endParaRPr>
          </a:p>
          <a:p>
            <a:pPr marL="457200" indent="-457200">
              <a:buFont typeface="Arial"/>
              <a:buChar char="•"/>
            </a:pPr>
            <a:endParaRPr lang="en-US" sz="3200" dirty="0">
              <a:latin typeface="Times New Roman"/>
              <a:cs typeface="Times New Roman"/>
            </a:endParaRPr>
          </a:p>
          <a:p>
            <a:pPr marL="457200" indent="-457200">
              <a:buFont typeface="Arial"/>
              <a:buChar char="•"/>
            </a:pPr>
            <a:endParaRPr lang="en-US" dirty="0">
              <a:latin typeface="Times New Roman"/>
              <a:cs typeface="Times New Roman"/>
            </a:endParaRPr>
          </a:p>
          <a:p>
            <a:pPr marL="457200" indent="-457200">
              <a:buFont typeface="Arial"/>
              <a:buChar char="•"/>
            </a:pPr>
            <a:endParaRPr lang="en-US" dirty="0">
              <a:latin typeface="Times New Roman"/>
              <a:cs typeface="Times New Roman"/>
            </a:endParaRPr>
          </a:p>
          <a:p>
            <a:pPr marL="457200" indent="-457200">
              <a:buFont typeface="Arial"/>
              <a:buChar char="•"/>
            </a:pPr>
            <a:endParaRPr lang="en-US" dirty="0">
              <a:latin typeface="Times New Roman"/>
              <a:cs typeface="Times New Roman"/>
            </a:endParaRPr>
          </a:p>
          <a:p>
            <a:pPr marL="457200" indent="-457200">
              <a:buFont typeface="Arial"/>
              <a:buChar char="•"/>
            </a:pPr>
            <a:endParaRPr lang="en-US" dirty="0">
              <a:latin typeface="Times New Roman"/>
              <a:cs typeface="Times New Roman"/>
            </a:endParaRPr>
          </a:p>
          <a:p>
            <a:pPr marL="457200" indent="-457200">
              <a:buFont typeface="Arial"/>
              <a:buChar char="•"/>
            </a:pPr>
            <a:endParaRPr lang="en-US" dirty="0">
              <a:latin typeface="Times New Roman"/>
              <a:cs typeface="Times New Roman"/>
            </a:endParaRPr>
          </a:p>
        </p:txBody>
      </p:sp>
      <p:sp>
        <p:nvSpPr>
          <p:cNvPr id="5" name="TextBox 4">
            <a:extLst>
              <a:ext uri="{FF2B5EF4-FFF2-40B4-BE49-F238E27FC236}">
                <a16:creationId xmlns:a16="http://schemas.microsoft.com/office/drawing/2014/main" id="{A3177680-6A96-0E6D-CEF5-044D62818591}"/>
              </a:ext>
            </a:extLst>
          </p:cNvPr>
          <p:cNvSpPr txBox="1"/>
          <p:nvPr/>
        </p:nvSpPr>
        <p:spPr>
          <a:xfrm>
            <a:off x="38040441" y="20364020"/>
            <a:ext cx="12616412" cy="704808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685800" indent="-685800">
              <a:buAutoNum type="arabicPeriod"/>
            </a:pPr>
            <a:r>
              <a:rPr lang="en-US" sz="2800" dirty="0">
                <a:latin typeface="Times New Roman"/>
                <a:cs typeface="Times New Roman"/>
              </a:rPr>
              <a:t> 2025 ACC/AHA/ACEP/NAEMSP/SCAI guideline for the management of patients with acute coronary syndromes: A report of the </a:t>
            </a:r>
            <a:r>
              <a:rPr lang="en-US" sz="2800" err="1">
                <a:latin typeface="Times New Roman"/>
                <a:cs typeface="Times New Roman"/>
              </a:rPr>
              <a:t>american</a:t>
            </a:r>
            <a:r>
              <a:rPr lang="en-US" sz="2800" dirty="0">
                <a:latin typeface="Times New Roman"/>
                <a:cs typeface="Times New Roman"/>
              </a:rPr>
              <a:t> college of cardiology/</a:t>
            </a:r>
            <a:r>
              <a:rPr lang="en-US" sz="2800" err="1">
                <a:latin typeface="Times New Roman"/>
                <a:cs typeface="Times New Roman"/>
              </a:rPr>
              <a:t>american</a:t>
            </a:r>
            <a:r>
              <a:rPr lang="en-US" sz="2800" dirty="0">
                <a:latin typeface="Times New Roman"/>
                <a:cs typeface="Times New Roman"/>
              </a:rPr>
              <a:t> heart association joint committee on clinical practice guidelines | circulation.2025.https://www.ahajournals.org/doi/10.1161/CIR.0000000000001309.</a:t>
            </a:r>
            <a:endParaRPr lang="en-US" sz="2800">
              <a:cs typeface="Times New Roman"/>
            </a:endParaRPr>
          </a:p>
          <a:p>
            <a:pPr marL="685800" indent="-685800">
              <a:buAutoNum type="arabicPeriod"/>
            </a:pPr>
            <a:r>
              <a:rPr lang="en-US" sz="2800" err="1">
                <a:latin typeface="Times New Roman"/>
                <a:cs typeface="Times New Roman"/>
              </a:rPr>
              <a:t>Wiviott</a:t>
            </a:r>
            <a:r>
              <a:rPr lang="en-US" sz="2800" dirty="0">
                <a:latin typeface="Times New Roman"/>
                <a:cs typeface="Times New Roman"/>
              </a:rPr>
              <a:t> SD, </a:t>
            </a:r>
            <a:r>
              <a:rPr lang="en-US" sz="2800" err="1">
                <a:latin typeface="Times New Roman"/>
                <a:cs typeface="Times New Roman"/>
              </a:rPr>
              <a:t>Braunwald</a:t>
            </a:r>
            <a:r>
              <a:rPr lang="en-US" sz="2800" dirty="0">
                <a:latin typeface="Times New Roman"/>
                <a:cs typeface="Times New Roman"/>
              </a:rPr>
              <a:t> E, McCabe CH, et al. Prasugrel versus clopidogrel in patients with acute coronary syndromes. New England Journal of Medicine.2007;357(20):2001-2015.doi:10.1056/nejmoa0706482</a:t>
            </a:r>
          </a:p>
          <a:p>
            <a:pPr marL="685800" indent="-685800">
              <a:buAutoNum type="arabicPeriod"/>
            </a:pPr>
            <a:r>
              <a:rPr lang="en-US" sz="2800" dirty="0">
                <a:latin typeface="Times New Roman"/>
                <a:cs typeface="Times New Roman"/>
              </a:rPr>
              <a:t>Wallentin L, Becker RC, Budaj A, et al. Ticagrelor versus clopidogrel in patients with acute coronary syndromes. New England Journal of Medicine.2009;361(11):1045-1057. doi:10.1056/nejmoa0904327</a:t>
            </a:r>
          </a:p>
          <a:p>
            <a:pPr marL="685800" indent="-685800">
              <a:buAutoNum type="arabicPeriod"/>
            </a:pPr>
            <a:r>
              <a:rPr lang="en-US" sz="2800" dirty="0" err="1">
                <a:latin typeface="Times New Roman"/>
                <a:cs typeface="Times New Roman"/>
              </a:rPr>
              <a:t>Schüpke</a:t>
            </a:r>
            <a:r>
              <a:rPr lang="en-US" sz="2800" dirty="0">
                <a:latin typeface="Times New Roman"/>
                <a:cs typeface="Times New Roman"/>
              </a:rPr>
              <a:t> S, Neumann F-J, Menichelli M, et al. Ticagrelor or prasugrel in </a:t>
            </a:r>
            <a:r>
              <a:rPr lang="en-US" sz="2800" dirty="0" err="1">
                <a:latin typeface="Times New Roman"/>
                <a:cs typeface="Times New Roman"/>
              </a:rPr>
              <a:t>patientswith</a:t>
            </a:r>
            <a:r>
              <a:rPr lang="en-US" sz="2800" dirty="0">
                <a:latin typeface="Times New Roman"/>
                <a:cs typeface="Times New Roman"/>
              </a:rPr>
              <a:t> acute coronary syndromes. New England Journal ofMedicine.2019;381(16):1524-1534. doi:10.1056/nejmoa1908973</a:t>
            </a:r>
          </a:p>
          <a:p>
            <a:pPr marL="685800" indent="-685800">
              <a:buAutoNum type="arabicPeriod"/>
            </a:pPr>
            <a:endParaRPr lang="en-US" sz="3200" dirty="0">
              <a:latin typeface="Times New Roman"/>
              <a:cs typeface="Times New Roman"/>
            </a:endParaRPr>
          </a:p>
        </p:txBody>
      </p:sp>
      <p:graphicFrame>
        <p:nvGraphicFramePr>
          <p:cNvPr id="37" name="Table 36">
            <a:extLst>
              <a:ext uri="{FF2B5EF4-FFF2-40B4-BE49-F238E27FC236}">
                <a16:creationId xmlns:a16="http://schemas.microsoft.com/office/drawing/2014/main" id="{9C84CC16-5880-BAAB-224E-120CDBDE8E19}"/>
              </a:ext>
            </a:extLst>
          </p:cNvPr>
          <p:cNvGraphicFramePr>
            <a:graphicFrameLocks noGrp="1"/>
          </p:cNvGraphicFramePr>
          <p:nvPr>
            <p:extLst>
              <p:ext uri="{D42A27DB-BD31-4B8C-83A1-F6EECF244321}">
                <p14:modId xmlns:p14="http://schemas.microsoft.com/office/powerpoint/2010/main" val="2216599345"/>
              </p:ext>
            </p:extLst>
          </p:nvPr>
        </p:nvGraphicFramePr>
        <p:xfrm>
          <a:off x="15138400" y="21691600"/>
          <a:ext cx="19980180" cy="6730870"/>
        </p:xfrm>
        <a:graphic>
          <a:graphicData uri="http://schemas.openxmlformats.org/drawingml/2006/table">
            <a:tbl>
              <a:tblPr firstRow="1" bandRow="1">
                <a:tableStyleId>{D7AC3CCA-C797-4891-BE02-D94E43425B78}</a:tableStyleId>
              </a:tblPr>
              <a:tblGrid>
                <a:gridCol w="6298433">
                  <a:extLst>
                    <a:ext uri="{9D8B030D-6E8A-4147-A177-3AD203B41FA5}">
                      <a16:colId xmlns:a16="http://schemas.microsoft.com/office/drawing/2014/main" val="3421147968"/>
                    </a:ext>
                  </a:extLst>
                </a:gridCol>
                <a:gridCol w="4741599">
                  <a:extLst>
                    <a:ext uri="{9D8B030D-6E8A-4147-A177-3AD203B41FA5}">
                      <a16:colId xmlns:a16="http://schemas.microsoft.com/office/drawing/2014/main" val="3962245003"/>
                    </a:ext>
                  </a:extLst>
                </a:gridCol>
                <a:gridCol w="4888997">
                  <a:extLst>
                    <a:ext uri="{9D8B030D-6E8A-4147-A177-3AD203B41FA5}">
                      <a16:colId xmlns:a16="http://schemas.microsoft.com/office/drawing/2014/main" val="3103372218"/>
                    </a:ext>
                  </a:extLst>
                </a:gridCol>
                <a:gridCol w="4051151">
                  <a:extLst>
                    <a:ext uri="{9D8B030D-6E8A-4147-A177-3AD203B41FA5}">
                      <a16:colId xmlns:a16="http://schemas.microsoft.com/office/drawing/2014/main" val="1479918834"/>
                    </a:ext>
                  </a:extLst>
                </a:gridCol>
              </a:tblGrid>
              <a:tr h="1121814">
                <a:tc>
                  <a:txBody>
                    <a:bodyPr/>
                    <a:lstStyle/>
                    <a:p>
                      <a:pPr algn="ctr" fontAlgn="base">
                        <a:lnSpc>
                          <a:spcPts val="1350"/>
                        </a:lnSpc>
                        <a:buNone/>
                      </a:pPr>
                      <a:r>
                        <a:rPr lang="en-US" sz="2800" dirty="0">
                          <a:solidFill>
                            <a:srgbClr val="000000"/>
                          </a:solidFill>
                          <a:effectLst/>
                        </a:rPr>
                        <a:t>Outcomes </a:t>
                      </a:r>
                    </a:p>
                  </a:txBody>
                  <a:tcPr marL="183356" marR="183356" marT="125730" marB="125730" anchor="ctr"/>
                </a:tc>
                <a:tc>
                  <a:txBody>
                    <a:bodyPr/>
                    <a:lstStyle/>
                    <a:p>
                      <a:pPr algn="ctr" fontAlgn="base">
                        <a:lnSpc>
                          <a:spcPts val="1350"/>
                        </a:lnSpc>
                        <a:buNone/>
                      </a:pPr>
                      <a:r>
                        <a:rPr lang="en-US" sz="2800" dirty="0">
                          <a:solidFill>
                            <a:srgbClr val="000000"/>
                          </a:solidFill>
                          <a:effectLst/>
                        </a:rPr>
                        <a:t>Prasugrel  </a:t>
                      </a:r>
                    </a:p>
                    <a:p>
                      <a:pPr algn="ctr" fontAlgn="base">
                        <a:lnSpc>
                          <a:spcPts val="1350"/>
                        </a:lnSpc>
                        <a:buNone/>
                      </a:pPr>
                      <a:endParaRPr lang="en-US" sz="2800" dirty="0">
                        <a:solidFill>
                          <a:srgbClr val="000000"/>
                        </a:solidFill>
                        <a:effectLst/>
                      </a:endParaRPr>
                    </a:p>
                    <a:p>
                      <a:pPr lvl="0" algn="ctr">
                        <a:lnSpc>
                          <a:spcPts val="1350"/>
                        </a:lnSpc>
                        <a:buNone/>
                      </a:pPr>
                      <a:endParaRPr lang="en-US" sz="2800" dirty="0">
                        <a:solidFill>
                          <a:srgbClr val="000000"/>
                        </a:solidFill>
                        <a:effectLst/>
                      </a:endParaRPr>
                    </a:p>
                    <a:p>
                      <a:pPr lvl="0" algn="ctr">
                        <a:lnSpc>
                          <a:spcPts val="1350"/>
                        </a:lnSpc>
                        <a:buNone/>
                      </a:pPr>
                      <a:r>
                        <a:rPr lang="en-US" sz="2800" dirty="0">
                          <a:solidFill>
                            <a:srgbClr val="000000"/>
                          </a:solidFill>
                          <a:effectLst/>
                        </a:rPr>
                        <a:t>(n=50) </a:t>
                      </a:r>
                    </a:p>
                  </a:txBody>
                  <a:tcPr marL="183356" marR="183356" marT="125730" marB="125730" anchor="ctr"/>
                </a:tc>
                <a:tc>
                  <a:txBody>
                    <a:bodyPr/>
                    <a:lstStyle/>
                    <a:p>
                      <a:pPr algn="ctr" fontAlgn="base">
                        <a:lnSpc>
                          <a:spcPts val="1350"/>
                        </a:lnSpc>
                        <a:buNone/>
                      </a:pPr>
                      <a:r>
                        <a:rPr lang="en-US" sz="2800" dirty="0">
                          <a:solidFill>
                            <a:srgbClr val="000000"/>
                          </a:solidFill>
                          <a:effectLst/>
                        </a:rPr>
                        <a:t>Ticagrelor  </a:t>
                      </a:r>
                    </a:p>
                    <a:p>
                      <a:pPr lvl="0" algn="ctr">
                        <a:lnSpc>
                          <a:spcPts val="1350"/>
                        </a:lnSpc>
                        <a:buNone/>
                      </a:pPr>
                      <a:endParaRPr lang="en-US" sz="2800" dirty="0">
                        <a:solidFill>
                          <a:srgbClr val="000000"/>
                        </a:solidFill>
                        <a:effectLst/>
                      </a:endParaRPr>
                    </a:p>
                    <a:p>
                      <a:pPr lvl="0" algn="ctr">
                        <a:lnSpc>
                          <a:spcPts val="1350"/>
                        </a:lnSpc>
                        <a:buNone/>
                      </a:pPr>
                      <a:endParaRPr lang="en-US" sz="2800" dirty="0">
                        <a:solidFill>
                          <a:srgbClr val="000000"/>
                        </a:solidFill>
                        <a:effectLst/>
                      </a:endParaRPr>
                    </a:p>
                    <a:p>
                      <a:pPr algn="ctr" fontAlgn="base">
                        <a:lnSpc>
                          <a:spcPts val="1350"/>
                        </a:lnSpc>
                        <a:buNone/>
                      </a:pPr>
                      <a:r>
                        <a:rPr lang="en-US" sz="2800" dirty="0">
                          <a:solidFill>
                            <a:srgbClr val="000000"/>
                          </a:solidFill>
                          <a:effectLst/>
                        </a:rPr>
                        <a:t>(n=50)  </a:t>
                      </a:r>
                    </a:p>
                  </a:txBody>
                  <a:tcPr marL="183356" marR="183356" marT="125730" marB="125730" anchor="ctr"/>
                </a:tc>
                <a:tc>
                  <a:txBody>
                    <a:bodyPr/>
                    <a:lstStyle/>
                    <a:p>
                      <a:pPr algn="ctr" fontAlgn="base">
                        <a:lnSpc>
                          <a:spcPts val="1350"/>
                        </a:lnSpc>
                        <a:buNone/>
                      </a:pPr>
                      <a:r>
                        <a:rPr lang="en-US" sz="2800" dirty="0">
                          <a:solidFill>
                            <a:srgbClr val="000000"/>
                          </a:solidFill>
                          <a:effectLst/>
                        </a:rPr>
                        <a:t>P-value  </a:t>
                      </a:r>
                    </a:p>
                  </a:txBody>
                  <a:tcPr marL="183356" marR="183356" marT="125730" marB="125730" anchor="ctr"/>
                </a:tc>
                <a:extLst>
                  <a:ext uri="{0D108BD9-81ED-4DB2-BD59-A6C34878D82A}">
                    <a16:rowId xmlns:a16="http://schemas.microsoft.com/office/drawing/2014/main" val="2601857186"/>
                  </a:ext>
                </a:extLst>
              </a:tr>
              <a:tr h="659889">
                <a:tc>
                  <a:txBody>
                    <a:bodyPr/>
                    <a:lstStyle/>
                    <a:p>
                      <a:pPr algn="ctr" fontAlgn="base">
                        <a:lnSpc>
                          <a:spcPts val="1350"/>
                        </a:lnSpc>
                        <a:buNone/>
                      </a:pPr>
                      <a:r>
                        <a:rPr lang="en-US" sz="2800" dirty="0">
                          <a:solidFill>
                            <a:srgbClr val="000000"/>
                          </a:solidFill>
                          <a:effectLst/>
                        </a:rPr>
                        <a:t>Bleeding, no. (%)</a:t>
                      </a:r>
                    </a:p>
                  </a:txBody>
                  <a:tcPr marL="183356" marR="183356" marT="125730" marB="125730" anchor="ctr"/>
                </a:tc>
                <a:tc>
                  <a:txBody>
                    <a:bodyPr/>
                    <a:lstStyle/>
                    <a:p>
                      <a:pPr algn="ctr" fontAlgn="base">
                        <a:lnSpc>
                          <a:spcPts val="1350"/>
                        </a:lnSpc>
                        <a:buNone/>
                      </a:pPr>
                      <a:r>
                        <a:rPr lang="en-US" sz="2800" dirty="0">
                          <a:solidFill>
                            <a:srgbClr val="000000"/>
                          </a:solidFill>
                          <a:effectLst/>
                        </a:rPr>
                        <a:t>5 (10%)</a:t>
                      </a:r>
                    </a:p>
                  </a:txBody>
                  <a:tcPr marL="183356" marR="183356" marT="125730" marB="125730" anchor="ctr"/>
                </a:tc>
                <a:tc>
                  <a:txBody>
                    <a:bodyPr/>
                    <a:lstStyle/>
                    <a:p>
                      <a:pPr algn="ctr" fontAlgn="base">
                        <a:lnSpc>
                          <a:spcPts val="1350"/>
                        </a:lnSpc>
                        <a:buNone/>
                      </a:pPr>
                      <a:r>
                        <a:rPr lang="en-US" sz="2800" dirty="0">
                          <a:solidFill>
                            <a:srgbClr val="000000"/>
                          </a:solidFill>
                          <a:effectLst/>
                        </a:rPr>
                        <a:t>4 (8%)</a:t>
                      </a:r>
                    </a:p>
                  </a:txBody>
                  <a:tcPr marL="183356" marR="183356" marT="125730" marB="125730" anchor="ctr"/>
                </a:tc>
                <a:tc>
                  <a:txBody>
                    <a:bodyPr/>
                    <a:lstStyle/>
                    <a:p>
                      <a:pPr algn="ctr" fontAlgn="base">
                        <a:lnSpc>
                          <a:spcPts val="1350"/>
                        </a:lnSpc>
                        <a:buNone/>
                      </a:pPr>
                      <a:r>
                        <a:rPr lang="en-US" sz="2800" dirty="0">
                          <a:solidFill>
                            <a:srgbClr val="000000"/>
                          </a:solidFill>
                          <a:effectLst/>
                        </a:rPr>
                        <a:t>1.000 </a:t>
                      </a:r>
                    </a:p>
                  </a:txBody>
                  <a:tcPr marL="183356" marR="183356" marT="125730" marB="125730" anchor="ctr"/>
                </a:tc>
                <a:extLst>
                  <a:ext uri="{0D108BD9-81ED-4DB2-BD59-A6C34878D82A}">
                    <a16:rowId xmlns:a16="http://schemas.microsoft.com/office/drawing/2014/main" val="4139167984"/>
                  </a:ext>
                </a:extLst>
              </a:tr>
              <a:tr h="659889">
                <a:tc>
                  <a:txBody>
                    <a:bodyPr/>
                    <a:lstStyle/>
                    <a:p>
                      <a:pPr algn="ctr" fontAlgn="base">
                        <a:lnSpc>
                          <a:spcPts val="1350"/>
                        </a:lnSpc>
                        <a:buNone/>
                      </a:pPr>
                      <a:r>
                        <a:rPr lang="en-US" sz="2800" dirty="0">
                          <a:solidFill>
                            <a:srgbClr val="000000"/>
                          </a:solidFill>
                          <a:effectLst/>
                        </a:rPr>
                        <a:t>Major Bleed, no. (%)</a:t>
                      </a:r>
                    </a:p>
                  </a:txBody>
                  <a:tcPr marL="183356" marR="183356" marT="125730" marB="125730" anchor="ctr"/>
                </a:tc>
                <a:tc>
                  <a:txBody>
                    <a:bodyPr/>
                    <a:lstStyle/>
                    <a:p>
                      <a:pPr algn="ctr" fontAlgn="base">
                        <a:lnSpc>
                          <a:spcPts val="1350"/>
                        </a:lnSpc>
                        <a:buNone/>
                      </a:pPr>
                      <a:r>
                        <a:rPr lang="en-US" sz="2800" dirty="0">
                          <a:solidFill>
                            <a:srgbClr val="000000"/>
                          </a:solidFill>
                          <a:effectLst/>
                        </a:rPr>
                        <a:t>1 (2%)</a:t>
                      </a:r>
                    </a:p>
                  </a:txBody>
                  <a:tcPr marL="183356" marR="183356" marT="125730" marB="125730" anchor="ctr"/>
                </a:tc>
                <a:tc>
                  <a:txBody>
                    <a:bodyPr/>
                    <a:lstStyle/>
                    <a:p>
                      <a:pPr algn="ctr" fontAlgn="base">
                        <a:lnSpc>
                          <a:spcPts val="1350"/>
                        </a:lnSpc>
                        <a:buNone/>
                      </a:pPr>
                      <a:r>
                        <a:rPr lang="en-US" sz="2800" dirty="0">
                          <a:solidFill>
                            <a:srgbClr val="000000"/>
                          </a:solidFill>
                          <a:effectLst/>
                        </a:rPr>
                        <a:t>0 (0%)</a:t>
                      </a:r>
                    </a:p>
                  </a:txBody>
                  <a:tcPr marL="183356" marR="183356" marT="125730" marB="125730" anchor="ctr"/>
                </a:tc>
                <a:tc>
                  <a:txBody>
                    <a:bodyPr/>
                    <a:lstStyle/>
                    <a:p>
                      <a:pPr algn="ctr" fontAlgn="base">
                        <a:lnSpc>
                          <a:spcPts val="1350"/>
                        </a:lnSpc>
                        <a:buNone/>
                      </a:pPr>
                      <a:r>
                        <a:rPr lang="en-US" sz="2800" dirty="0">
                          <a:solidFill>
                            <a:srgbClr val="000000"/>
                          </a:solidFill>
                          <a:effectLst/>
                        </a:rPr>
                        <a:t>1.000  </a:t>
                      </a:r>
                    </a:p>
                  </a:txBody>
                  <a:tcPr marL="183356" marR="183356" marT="125730" marB="125730" anchor="ctr"/>
                </a:tc>
                <a:extLst>
                  <a:ext uri="{0D108BD9-81ED-4DB2-BD59-A6C34878D82A}">
                    <a16:rowId xmlns:a16="http://schemas.microsoft.com/office/drawing/2014/main" val="2108941018"/>
                  </a:ext>
                </a:extLst>
              </a:tr>
              <a:tr h="659889">
                <a:tc>
                  <a:txBody>
                    <a:bodyPr/>
                    <a:lstStyle/>
                    <a:p>
                      <a:pPr algn="ctr" fontAlgn="base">
                        <a:lnSpc>
                          <a:spcPts val="1350"/>
                        </a:lnSpc>
                        <a:buNone/>
                      </a:pPr>
                      <a:r>
                        <a:rPr lang="en-US" sz="2800" dirty="0">
                          <a:solidFill>
                            <a:srgbClr val="000000"/>
                          </a:solidFill>
                          <a:effectLst/>
                        </a:rPr>
                        <a:t>Minor Bleed, no. (%)</a:t>
                      </a:r>
                    </a:p>
                  </a:txBody>
                  <a:tcPr marL="183356" marR="183356" marT="125730" marB="125730" anchor="ctr"/>
                </a:tc>
                <a:tc>
                  <a:txBody>
                    <a:bodyPr/>
                    <a:lstStyle/>
                    <a:p>
                      <a:pPr algn="ctr" fontAlgn="base">
                        <a:lnSpc>
                          <a:spcPts val="1350"/>
                        </a:lnSpc>
                        <a:buNone/>
                      </a:pPr>
                      <a:r>
                        <a:rPr lang="en-US" sz="2800" dirty="0">
                          <a:solidFill>
                            <a:srgbClr val="000000"/>
                          </a:solidFill>
                          <a:effectLst/>
                        </a:rPr>
                        <a:t>4 (8%)</a:t>
                      </a:r>
                    </a:p>
                  </a:txBody>
                  <a:tcPr marL="183356" marR="183356" marT="125730" marB="125730" anchor="ctr"/>
                </a:tc>
                <a:tc>
                  <a:txBody>
                    <a:bodyPr/>
                    <a:lstStyle/>
                    <a:p>
                      <a:pPr algn="ctr" fontAlgn="base">
                        <a:lnSpc>
                          <a:spcPts val="1350"/>
                        </a:lnSpc>
                        <a:buNone/>
                      </a:pPr>
                      <a:r>
                        <a:rPr lang="en-US" sz="2800" dirty="0">
                          <a:solidFill>
                            <a:srgbClr val="000000"/>
                          </a:solidFill>
                          <a:effectLst/>
                        </a:rPr>
                        <a:t>4 (8%)</a:t>
                      </a:r>
                    </a:p>
                  </a:txBody>
                  <a:tcPr marL="183356" marR="183356" marT="125730" marB="125730" anchor="ctr"/>
                </a:tc>
                <a:tc>
                  <a:txBody>
                    <a:bodyPr/>
                    <a:lstStyle/>
                    <a:p>
                      <a:pPr algn="ctr" fontAlgn="base">
                        <a:lnSpc>
                          <a:spcPts val="1350"/>
                        </a:lnSpc>
                        <a:buNone/>
                      </a:pPr>
                      <a:r>
                        <a:rPr lang="en-US" sz="2800" dirty="0">
                          <a:solidFill>
                            <a:srgbClr val="000000"/>
                          </a:solidFill>
                          <a:effectLst/>
                        </a:rPr>
                        <a:t>1.000 </a:t>
                      </a:r>
                    </a:p>
                  </a:txBody>
                  <a:tcPr marL="183356" marR="183356" marT="125730" marB="125730" anchor="ctr"/>
                </a:tc>
                <a:extLst>
                  <a:ext uri="{0D108BD9-81ED-4DB2-BD59-A6C34878D82A}">
                    <a16:rowId xmlns:a16="http://schemas.microsoft.com/office/drawing/2014/main" val="1845586693"/>
                  </a:ext>
                </a:extLst>
              </a:tr>
              <a:tr h="659889">
                <a:tc>
                  <a:txBody>
                    <a:bodyPr/>
                    <a:lstStyle/>
                    <a:p>
                      <a:pPr algn="ctr" fontAlgn="base">
                        <a:lnSpc>
                          <a:spcPts val="1350"/>
                        </a:lnSpc>
                        <a:buNone/>
                      </a:pPr>
                      <a:r>
                        <a:rPr lang="en-US" sz="2800" dirty="0">
                          <a:solidFill>
                            <a:srgbClr val="000000"/>
                          </a:solidFill>
                          <a:effectLst/>
                        </a:rPr>
                        <a:t>Readmission, no. (%)</a:t>
                      </a:r>
                    </a:p>
                  </a:txBody>
                  <a:tcPr marL="183356" marR="183356" marT="125730" marB="125730" anchor="ctr"/>
                </a:tc>
                <a:tc>
                  <a:txBody>
                    <a:bodyPr/>
                    <a:lstStyle/>
                    <a:p>
                      <a:pPr algn="ctr" fontAlgn="base">
                        <a:lnSpc>
                          <a:spcPts val="1350"/>
                        </a:lnSpc>
                        <a:buNone/>
                      </a:pPr>
                      <a:r>
                        <a:rPr lang="en-US" sz="2800" dirty="0">
                          <a:solidFill>
                            <a:srgbClr val="000000"/>
                          </a:solidFill>
                          <a:effectLst/>
                        </a:rPr>
                        <a:t>4 (8%)</a:t>
                      </a:r>
                    </a:p>
                  </a:txBody>
                  <a:tcPr marL="183356" marR="183356" marT="125730" marB="125730" anchor="ctr"/>
                </a:tc>
                <a:tc>
                  <a:txBody>
                    <a:bodyPr/>
                    <a:lstStyle/>
                    <a:p>
                      <a:pPr algn="ctr" fontAlgn="base">
                        <a:lnSpc>
                          <a:spcPts val="1350"/>
                        </a:lnSpc>
                        <a:buNone/>
                      </a:pPr>
                      <a:r>
                        <a:rPr lang="en-US" sz="2800" dirty="0">
                          <a:solidFill>
                            <a:srgbClr val="000000"/>
                          </a:solidFill>
                          <a:effectLst/>
                        </a:rPr>
                        <a:t>5 (10%)</a:t>
                      </a:r>
                    </a:p>
                  </a:txBody>
                  <a:tcPr marL="183356" marR="183356" marT="125730" marB="125730" anchor="ctr"/>
                </a:tc>
                <a:tc>
                  <a:txBody>
                    <a:bodyPr/>
                    <a:lstStyle/>
                    <a:p>
                      <a:pPr algn="ctr" fontAlgn="base">
                        <a:lnSpc>
                          <a:spcPts val="1350"/>
                        </a:lnSpc>
                        <a:buNone/>
                      </a:pPr>
                      <a:r>
                        <a:rPr lang="en-US" sz="2800" dirty="0">
                          <a:solidFill>
                            <a:srgbClr val="000000"/>
                          </a:solidFill>
                          <a:effectLst/>
                        </a:rPr>
                        <a:t>1.000 </a:t>
                      </a:r>
                    </a:p>
                  </a:txBody>
                  <a:tcPr marL="183356" marR="183356" marT="125730" marB="125730" anchor="ctr"/>
                </a:tc>
                <a:extLst>
                  <a:ext uri="{0D108BD9-81ED-4DB2-BD59-A6C34878D82A}">
                    <a16:rowId xmlns:a16="http://schemas.microsoft.com/office/drawing/2014/main" val="4120961521"/>
                  </a:ext>
                </a:extLst>
              </a:tr>
              <a:tr h="989833">
                <a:tc>
                  <a:txBody>
                    <a:bodyPr/>
                    <a:lstStyle/>
                    <a:p>
                      <a:pPr algn="ctr" fontAlgn="base">
                        <a:lnSpc>
                          <a:spcPts val="1350"/>
                        </a:lnSpc>
                        <a:buNone/>
                      </a:pPr>
                      <a:r>
                        <a:rPr lang="en-US" sz="2800" dirty="0">
                          <a:solidFill>
                            <a:srgbClr val="000000"/>
                          </a:solidFill>
                          <a:effectLst/>
                        </a:rPr>
                        <a:t>ER visit due to bleeding, no. (%)</a:t>
                      </a:r>
                    </a:p>
                  </a:txBody>
                  <a:tcPr marL="183356" marR="183356" marT="125730" marB="125730" anchor="ctr"/>
                </a:tc>
                <a:tc>
                  <a:txBody>
                    <a:bodyPr/>
                    <a:lstStyle/>
                    <a:p>
                      <a:pPr algn="ctr" fontAlgn="base">
                        <a:lnSpc>
                          <a:spcPts val="1350"/>
                        </a:lnSpc>
                        <a:buNone/>
                      </a:pPr>
                      <a:r>
                        <a:rPr lang="en-US" sz="2800" dirty="0">
                          <a:solidFill>
                            <a:srgbClr val="000000"/>
                          </a:solidFill>
                          <a:effectLst/>
                        </a:rPr>
                        <a:t>1 (2%)</a:t>
                      </a:r>
                    </a:p>
                  </a:txBody>
                  <a:tcPr marL="183356" marR="183356" marT="125730" marB="125730" anchor="ctr"/>
                </a:tc>
                <a:tc>
                  <a:txBody>
                    <a:bodyPr/>
                    <a:lstStyle/>
                    <a:p>
                      <a:pPr algn="ctr" fontAlgn="base">
                        <a:lnSpc>
                          <a:spcPts val="1350"/>
                        </a:lnSpc>
                        <a:buNone/>
                      </a:pPr>
                      <a:r>
                        <a:rPr lang="en-US" sz="2800" dirty="0">
                          <a:solidFill>
                            <a:srgbClr val="000000"/>
                          </a:solidFill>
                          <a:effectLst/>
                        </a:rPr>
                        <a:t>1 (2%)</a:t>
                      </a:r>
                    </a:p>
                  </a:txBody>
                  <a:tcPr marL="183356" marR="183356" marT="125730" marB="125730" anchor="ctr"/>
                </a:tc>
                <a:tc>
                  <a:txBody>
                    <a:bodyPr/>
                    <a:lstStyle/>
                    <a:p>
                      <a:pPr algn="ctr" fontAlgn="base">
                        <a:lnSpc>
                          <a:spcPts val="1350"/>
                        </a:lnSpc>
                        <a:buNone/>
                      </a:pPr>
                      <a:r>
                        <a:rPr lang="en-US" sz="2800" dirty="0">
                          <a:solidFill>
                            <a:srgbClr val="000000"/>
                          </a:solidFill>
                          <a:effectLst/>
                        </a:rPr>
                        <a:t>1.000 </a:t>
                      </a:r>
                    </a:p>
                  </a:txBody>
                  <a:tcPr marL="183356" marR="183356" marT="125730" marB="125730" anchor="ctr"/>
                </a:tc>
                <a:extLst>
                  <a:ext uri="{0D108BD9-81ED-4DB2-BD59-A6C34878D82A}">
                    <a16:rowId xmlns:a16="http://schemas.microsoft.com/office/drawing/2014/main" val="3644978440"/>
                  </a:ext>
                </a:extLst>
              </a:tr>
              <a:tr h="1319778">
                <a:tc>
                  <a:txBody>
                    <a:bodyPr/>
                    <a:lstStyle/>
                    <a:p>
                      <a:pPr algn="ctr" fontAlgn="base">
                        <a:lnSpc>
                          <a:spcPts val="1350"/>
                        </a:lnSpc>
                        <a:buNone/>
                      </a:pPr>
                      <a:r>
                        <a:rPr lang="en-US" sz="2800" dirty="0">
                          <a:solidFill>
                            <a:srgbClr val="000000"/>
                          </a:solidFill>
                          <a:effectLst/>
                        </a:rPr>
                        <a:t>HCP contact due</a:t>
                      </a:r>
                      <a:endParaRPr lang="en-US" sz="2800">
                        <a:solidFill>
                          <a:srgbClr val="000000"/>
                        </a:solidFill>
                      </a:endParaRPr>
                    </a:p>
                    <a:p>
                      <a:pPr lvl="0" algn="ctr">
                        <a:lnSpc>
                          <a:spcPts val="1350"/>
                        </a:lnSpc>
                        <a:buNone/>
                      </a:pPr>
                      <a:endParaRPr lang="en-US" sz="2800" dirty="0">
                        <a:solidFill>
                          <a:srgbClr val="000000"/>
                        </a:solidFill>
                        <a:effectLst/>
                      </a:endParaRPr>
                    </a:p>
                    <a:p>
                      <a:pPr lvl="0" algn="ctr">
                        <a:lnSpc>
                          <a:spcPts val="1350"/>
                        </a:lnSpc>
                        <a:buNone/>
                      </a:pPr>
                      <a:r>
                        <a:rPr lang="en-US" sz="2800" dirty="0">
                          <a:solidFill>
                            <a:srgbClr val="000000"/>
                          </a:solidFill>
                          <a:effectLst/>
                        </a:rPr>
                        <a:t> to bleeding, no. (%) </a:t>
                      </a:r>
                      <a:endParaRPr lang="en-US" sz="2800">
                        <a:solidFill>
                          <a:srgbClr val="000000"/>
                        </a:solidFill>
                      </a:endParaRPr>
                    </a:p>
                    <a:p>
                      <a:pPr lvl="0" algn="ctr">
                        <a:lnSpc>
                          <a:spcPts val="1350"/>
                        </a:lnSpc>
                        <a:buNone/>
                      </a:pPr>
                      <a:endParaRPr lang="en-US" sz="2800" dirty="0">
                        <a:solidFill>
                          <a:srgbClr val="000000"/>
                        </a:solidFill>
                        <a:effectLst/>
                      </a:endParaRPr>
                    </a:p>
                  </a:txBody>
                  <a:tcPr marL="183356" marR="183356" marT="125730" marB="125730" anchor="ctr"/>
                </a:tc>
                <a:tc>
                  <a:txBody>
                    <a:bodyPr/>
                    <a:lstStyle/>
                    <a:p>
                      <a:pPr algn="ctr" fontAlgn="base">
                        <a:lnSpc>
                          <a:spcPts val="1350"/>
                        </a:lnSpc>
                        <a:buNone/>
                      </a:pPr>
                      <a:r>
                        <a:rPr lang="en-US" sz="2800" dirty="0">
                          <a:solidFill>
                            <a:srgbClr val="000000"/>
                          </a:solidFill>
                          <a:effectLst/>
                        </a:rPr>
                        <a:t>1 (2%)</a:t>
                      </a:r>
                    </a:p>
                  </a:txBody>
                  <a:tcPr marL="183356" marR="183356" marT="125730" marB="125730" anchor="ctr"/>
                </a:tc>
                <a:tc>
                  <a:txBody>
                    <a:bodyPr/>
                    <a:lstStyle/>
                    <a:p>
                      <a:pPr algn="ctr" fontAlgn="base">
                        <a:lnSpc>
                          <a:spcPts val="1350"/>
                        </a:lnSpc>
                        <a:buNone/>
                      </a:pPr>
                      <a:r>
                        <a:rPr lang="en-US" sz="2800" dirty="0">
                          <a:solidFill>
                            <a:srgbClr val="000000"/>
                          </a:solidFill>
                          <a:effectLst/>
                        </a:rPr>
                        <a:t>1 (2%)</a:t>
                      </a:r>
                    </a:p>
                  </a:txBody>
                  <a:tcPr marL="183356" marR="183356" marT="125730" marB="125730" anchor="ctr"/>
                </a:tc>
                <a:tc>
                  <a:txBody>
                    <a:bodyPr/>
                    <a:lstStyle/>
                    <a:p>
                      <a:pPr algn="ctr" fontAlgn="base">
                        <a:lnSpc>
                          <a:spcPts val="1350"/>
                        </a:lnSpc>
                        <a:buNone/>
                      </a:pPr>
                      <a:r>
                        <a:rPr lang="en-US" sz="2800" dirty="0">
                          <a:solidFill>
                            <a:srgbClr val="000000"/>
                          </a:solidFill>
                          <a:effectLst/>
                        </a:rPr>
                        <a:t>1.000 </a:t>
                      </a:r>
                    </a:p>
                  </a:txBody>
                  <a:tcPr marL="183356" marR="183356" marT="125730" marB="125730" anchor="ctr"/>
                </a:tc>
                <a:extLst>
                  <a:ext uri="{0D108BD9-81ED-4DB2-BD59-A6C34878D82A}">
                    <a16:rowId xmlns:a16="http://schemas.microsoft.com/office/drawing/2014/main" val="1707589952"/>
                  </a:ext>
                </a:extLst>
              </a:tr>
              <a:tr h="659889">
                <a:tc>
                  <a:txBody>
                    <a:bodyPr/>
                    <a:lstStyle/>
                    <a:p>
                      <a:pPr algn="ctr" fontAlgn="base">
                        <a:lnSpc>
                          <a:spcPts val="1350"/>
                        </a:lnSpc>
                        <a:buNone/>
                      </a:pPr>
                      <a:r>
                        <a:rPr lang="en-US" sz="2800" dirty="0">
                          <a:solidFill>
                            <a:srgbClr val="000000"/>
                          </a:solidFill>
                          <a:effectLst/>
                        </a:rPr>
                        <a:t>Fatal Bleeds, no. (%)</a:t>
                      </a:r>
                    </a:p>
                  </a:txBody>
                  <a:tcPr marL="183356" marR="183356" marT="125730" marB="125730" anchor="ctr"/>
                </a:tc>
                <a:tc>
                  <a:txBody>
                    <a:bodyPr/>
                    <a:lstStyle/>
                    <a:p>
                      <a:pPr algn="ctr" fontAlgn="base">
                        <a:lnSpc>
                          <a:spcPts val="1350"/>
                        </a:lnSpc>
                        <a:buNone/>
                      </a:pPr>
                      <a:r>
                        <a:rPr lang="en-US" sz="2800" dirty="0">
                          <a:solidFill>
                            <a:srgbClr val="000000"/>
                          </a:solidFill>
                          <a:effectLst/>
                        </a:rPr>
                        <a:t>0 (0%)</a:t>
                      </a:r>
                    </a:p>
                  </a:txBody>
                  <a:tcPr marL="183356" marR="183356" marT="125730" marB="125730" anchor="ctr"/>
                </a:tc>
                <a:tc>
                  <a:txBody>
                    <a:bodyPr/>
                    <a:lstStyle/>
                    <a:p>
                      <a:pPr algn="ctr" fontAlgn="base">
                        <a:lnSpc>
                          <a:spcPts val="1350"/>
                        </a:lnSpc>
                        <a:buNone/>
                      </a:pPr>
                      <a:r>
                        <a:rPr lang="en-US" sz="2800" dirty="0">
                          <a:solidFill>
                            <a:srgbClr val="000000"/>
                          </a:solidFill>
                          <a:effectLst/>
                        </a:rPr>
                        <a:t>0 (0%)</a:t>
                      </a:r>
                    </a:p>
                  </a:txBody>
                  <a:tcPr marL="183356" marR="183356" marT="125730" marB="125730" anchor="ctr"/>
                </a:tc>
                <a:tc>
                  <a:txBody>
                    <a:bodyPr/>
                    <a:lstStyle/>
                    <a:p>
                      <a:pPr algn="ctr" fontAlgn="base">
                        <a:lnSpc>
                          <a:spcPts val="1350"/>
                        </a:lnSpc>
                        <a:buNone/>
                      </a:pPr>
                      <a:r>
                        <a:rPr lang="en-US" sz="2800" dirty="0">
                          <a:solidFill>
                            <a:srgbClr val="000000"/>
                          </a:solidFill>
                          <a:effectLst/>
                        </a:rPr>
                        <a:t>1.000 </a:t>
                      </a:r>
                    </a:p>
                  </a:txBody>
                  <a:tcPr marL="183356" marR="183356" marT="125730" marB="125730" anchor="ctr"/>
                </a:tc>
                <a:extLst>
                  <a:ext uri="{0D108BD9-81ED-4DB2-BD59-A6C34878D82A}">
                    <a16:rowId xmlns:a16="http://schemas.microsoft.com/office/drawing/2014/main" val="437957232"/>
                  </a:ext>
                </a:extLst>
              </a:tr>
            </a:tbl>
          </a:graphicData>
        </a:graphic>
      </p:graphicFrame>
      <p:graphicFrame>
        <p:nvGraphicFramePr>
          <p:cNvPr id="17" name="Table 16">
            <a:extLst>
              <a:ext uri="{FF2B5EF4-FFF2-40B4-BE49-F238E27FC236}">
                <a16:creationId xmlns:a16="http://schemas.microsoft.com/office/drawing/2014/main" id="{B9538F3C-A8F7-33DE-F956-BC8F47317FDA}"/>
              </a:ext>
            </a:extLst>
          </p:cNvPr>
          <p:cNvGraphicFramePr>
            <a:graphicFrameLocks noGrp="1"/>
          </p:cNvGraphicFramePr>
          <p:nvPr>
            <p:extLst>
              <p:ext uri="{D42A27DB-BD31-4B8C-83A1-F6EECF244321}">
                <p14:modId xmlns:p14="http://schemas.microsoft.com/office/powerpoint/2010/main" val="1005371478"/>
              </p:ext>
            </p:extLst>
          </p:nvPr>
        </p:nvGraphicFramePr>
        <p:xfrm>
          <a:off x="15138400" y="13512800"/>
          <a:ext cx="19971691" cy="7045190"/>
        </p:xfrm>
        <a:graphic>
          <a:graphicData uri="http://schemas.openxmlformats.org/drawingml/2006/table">
            <a:tbl>
              <a:tblPr firstRow="1" bandRow="1">
                <a:tableStyleId>{D7AC3CCA-C797-4891-BE02-D94E43425B78}</a:tableStyleId>
              </a:tblPr>
              <a:tblGrid>
                <a:gridCol w="7256359">
                  <a:extLst>
                    <a:ext uri="{9D8B030D-6E8A-4147-A177-3AD203B41FA5}">
                      <a16:colId xmlns:a16="http://schemas.microsoft.com/office/drawing/2014/main" val="853111366"/>
                    </a:ext>
                  </a:extLst>
                </a:gridCol>
                <a:gridCol w="4406673">
                  <a:extLst>
                    <a:ext uri="{9D8B030D-6E8A-4147-A177-3AD203B41FA5}">
                      <a16:colId xmlns:a16="http://schemas.microsoft.com/office/drawing/2014/main" val="526668628"/>
                    </a:ext>
                  </a:extLst>
                </a:gridCol>
                <a:gridCol w="4543666">
                  <a:extLst>
                    <a:ext uri="{9D8B030D-6E8A-4147-A177-3AD203B41FA5}">
                      <a16:colId xmlns:a16="http://schemas.microsoft.com/office/drawing/2014/main" val="1975051641"/>
                    </a:ext>
                  </a:extLst>
                </a:gridCol>
                <a:gridCol w="3764993">
                  <a:extLst>
                    <a:ext uri="{9D8B030D-6E8A-4147-A177-3AD203B41FA5}">
                      <a16:colId xmlns:a16="http://schemas.microsoft.com/office/drawing/2014/main" val="4193203852"/>
                    </a:ext>
                  </a:extLst>
                </a:gridCol>
              </a:tblGrid>
              <a:tr h="1003110">
                <a:tc>
                  <a:txBody>
                    <a:bodyPr/>
                    <a:lstStyle/>
                    <a:p>
                      <a:pPr algn="ctr" rtl="0" fontAlgn="base">
                        <a:lnSpc>
                          <a:spcPts val="1350"/>
                        </a:lnSpc>
                        <a:buNone/>
                      </a:pPr>
                      <a:r>
                        <a:rPr lang="en-US" sz="2800" dirty="0">
                          <a:solidFill>
                            <a:srgbClr val="000000"/>
                          </a:solidFill>
                          <a:effectLst/>
                        </a:rPr>
                        <a:t>Baseline Characteristics </a:t>
                      </a:r>
                    </a:p>
                  </a:txBody>
                  <a:tcPr marL="183356" marR="183356" marT="125730" marB="125730" anchor="ctr"/>
                </a:tc>
                <a:tc>
                  <a:txBody>
                    <a:bodyPr/>
                    <a:lstStyle/>
                    <a:p>
                      <a:pPr algn="ctr" rtl="0" fontAlgn="base">
                        <a:lnSpc>
                          <a:spcPts val="1350"/>
                        </a:lnSpc>
                        <a:buNone/>
                      </a:pPr>
                      <a:r>
                        <a:rPr lang="en-US" sz="2800" dirty="0">
                          <a:solidFill>
                            <a:srgbClr val="000000"/>
                          </a:solidFill>
                          <a:effectLst/>
                        </a:rPr>
                        <a:t>Prasugrel  </a:t>
                      </a:r>
                    </a:p>
                    <a:p>
                      <a:pPr lvl="0" algn="ctr">
                        <a:lnSpc>
                          <a:spcPts val="1350"/>
                        </a:lnSpc>
                        <a:buNone/>
                      </a:pPr>
                      <a:endParaRPr lang="en-US" sz="2800" dirty="0">
                        <a:solidFill>
                          <a:srgbClr val="000000"/>
                        </a:solidFill>
                        <a:effectLst/>
                      </a:endParaRPr>
                    </a:p>
                    <a:p>
                      <a:pPr lvl="0" algn="ctr">
                        <a:lnSpc>
                          <a:spcPts val="1350"/>
                        </a:lnSpc>
                        <a:buNone/>
                      </a:pPr>
                      <a:endParaRPr lang="en-US" sz="2800" dirty="0">
                        <a:solidFill>
                          <a:srgbClr val="000000"/>
                        </a:solidFill>
                        <a:effectLst/>
                      </a:endParaRPr>
                    </a:p>
                    <a:p>
                      <a:pPr algn="ctr" rtl="0" fontAlgn="base">
                        <a:lnSpc>
                          <a:spcPts val="1350"/>
                        </a:lnSpc>
                        <a:buNone/>
                      </a:pPr>
                      <a:r>
                        <a:rPr lang="en-US" sz="2800" dirty="0">
                          <a:solidFill>
                            <a:srgbClr val="000000"/>
                          </a:solidFill>
                          <a:effectLst/>
                        </a:rPr>
                        <a:t>(n=50) </a:t>
                      </a:r>
                    </a:p>
                  </a:txBody>
                  <a:tcPr marL="183356" marR="183356" marT="125730" marB="125730" anchor="ctr"/>
                </a:tc>
                <a:tc>
                  <a:txBody>
                    <a:bodyPr/>
                    <a:lstStyle/>
                    <a:p>
                      <a:pPr algn="ctr" rtl="0" fontAlgn="base">
                        <a:lnSpc>
                          <a:spcPts val="1350"/>
                        </a:lnSpc>
                        <a:buNone/>
                      </a:pPr>
                      <a:r>
                        <a:rPr lang="en-US" sz="2800" dirty="0">
                          <a:solidFill>
                            <a:srgbClr val="000000"/>
                          </a:solidFill>
                          <a:effectLst/>
                        </a:rPr>
                        <a:t>Ticagrelor  </a:t>
                      </a:r>
                    </a:p>
                    <a:p>
                      <a:pPr lvl="0" algn="ctr">
                        <a:lnSpc>
                          <a:spcPts val="1350"/>
                        </a:lnSpc>
                        <a:buNone/>
                      </a:pPr>
                      <a:endParaRPr lang="en-US" sz="2800" dirty="0">
                        <a:solidFill>
                          <a:srgbClr val="000000"/>
                        </a:solidFill>
                        <a:effectLst/>
                      </a:endParaRPr>
                    </a:p>
                    <a:p>
                      <a:pPr lvl="0" algn="ctr">
                        <a:lnSpc>
                          <a:spcPts val="1350"/>
                        </a:lnSpc>
                        <a:buNone/>
                      </a:pPr>
                      <a:endParaRPr lang="en-US" sz="2800" dirty="0">
                        <a:solidFill>
                          <a:srgbClr val="000000"/>
                        </a:solidFill>
                        <a:effectLst/>
                      </a:endParaRPr>
                    </a:p>
                    <a:p>
                      <a:pPr algn="ctr" rtl="0" fontAlgn="base">
                        <a:lnSpc>
                          <a:spcPts val="1350"/>
                        </a:lnSpc>
                        <a:buNone/>
                      </a:pPr>
                      <a:r>
                        <a:rPr lang="en-US" sz="2800" dirty="0">
                          <a:solidFill>
                            <a:srgbClr val="000000"/>
                          </a:solidFill>
                          <a:effectLst/>
                        </a:rPr>
                        <a:t>(n=50)  </a:t>
                      </a:r>
                    </a:p>
                  </a:txBody>
                  <a:tcPr marL="183356" marR="183356" marT="125730" marB="125730" anchor="ctr"/>
                </a:tc>
                <a:tc>
                  <a:txBody>
                    <a:bodyPr/>
                    <a:lstStyle/>
                    <a:p>
                      <a:pPr algn="ctr" rtl="0" fontAlgn="base">
                        <a:lnSpc>
                          <a:spcPts val="1350"/>
                        </a:lnSpc>
                        <a:buNone/>
                      </a:pPr>
                      <a:r>
                        <a:rPr lang="en-US" sz="2800" dirty="0">
                          <a:solidFill>
                            <a:srgbClr val="000000"/>
                          </a:solidFill>
                          <a:effectLst/>
                        </a:rPr>
                        <a:t>P-value  </a:t>
                      </a:r>
                    </a:p>
                  </a:txBody>
                  <a:tcPr marL="183356" marR="183356" marT="125730" marB="125730" anchor="ctr"/>
                </a:tc>
                <a:extLst>
                  <a:ext uri="{0D108BD9-81ED-4DB2-BD59-A6C34878D82A}">
                    <a16:rowId xmlns:a16="http://schemas.microsoft.com/office/drawing/2014/main" val="4077539803"/>
                  </a:ext>
                </a:extLst>
              </a:tr>
              <a:tr h="573205">
                <a:tc>
                  <a:txBody>
                    <a:bodyPr/>
                    <a:lstStyle/>
                    <a:p>
                      <a:pPr lvl="0" algn="ctr">
                        <a:lnSpc>
                          <a:spcPts val="1350"/>
                        </a:lnSpc>
                        <a:buNone/>
                      </a:pPr>
                      <a:r>
                        <a:rPr lang="en-US" sz="2800" dirty="0">
                          <a:solidFill>
                            <a:srgbClr val="000000"/>
                          </a:solidFill>
                          <a:effectLst/>
                        </a:rPr>
                        <a:t>Avg. Age (yrs)</a:t>
                      </a:r>
                      <a:endParaRPr lang="en-US">
                        <a:solidFill>
                          <a:srgbClr val="000000"/>
                        </a:solidFill>
                      </a:endParaRPr>
                    </a:p>
                  </a:txBody>
                  <a:tcPr marL="183356" marR="183356" marT="125730" marB="125730" anchor="ctr"/>
                </a:tc>
                <a:tc>
                  <a:txBody>
                    <a:bodyPr/>
                    <a:lstStyle/>
                    <a:p>
                      <a:pPr lvl="0" algn="ctr">
                        <a:lnSpc>
                          <a:spcPts val="1350"/>
                        </a:lnSpc>
                        <a:buNone/>
                      </a:pPr>
                      <a:r>
                        <a:rPr lang="en-US" sz="2800" dirty="0">
                          <a:solidFill>
                            <a:srgbClr val="000000"/>
                          </a:solidFill>
                          <a:effectLst/>
                        </a:rPr>
                        <a:t>71.2</a:t>
                      </a:r>
                      <a:endParaRPr lang="en-US">
                        <a:solidFill>
                          <a:srgbClr val="000000"/>
                        </a:solidFill>
                      </a:endParaRPr>
                    </a:p>
                  </a:txBody>
                  <a:tcPr marL="183356" marR="183356" marT="125730" marB="125730" anchor="ctr"/>
                </a:tc>
                <a:tc>
                  <a:txBody>
                    <a:bodyPr/>
                    <a:lstStyle/>
                    <a:p>
                      <a:pPr lvl="0" algn="ctr">
                        <a:lnSpc>
                          <a:spcPts val="1350"/>
                        </a:lnSpc>
                        <a:buNone/>
                      </a:pPr>
                      <a:r>
                        <a:rPr lang="en-US" sz="2800" u="none" strike="noStrike" baseline="0" noProof="0" dirty="0">
                          <a:solidFill>
                            <a:srgbClr val="000000"/>
                          </a:solidFill>
                          <a:effectLst/>
                        </a:rPr>
                        <a:t>75.8</a:t>
                      </a:r>
                      <a:endParaRPr lang="en-US" sz="2800">
                        <a:solidFill>
                          <a:srgbClr val="000000"/>
                        </a:solidFill>
                      </a:endParaRPr>
                    </a:p>
                  </a:txBody>
                  <a:tcPr marL="183356" marR="183356" marT="125730" marB="125730" anchor="ctr"/>
                </a:tc>
                <a:tc>
                  <a:txBody>
                    <a:bodyPr/>
                    <a:lstStyle/>
                    <a:p>
                      <a:pPr lvl="0" algn="ctr">
                        <a:lnSpc>
                          <a:spcPts val="1350"/>
                        </a:lnSpc>
                        <a:buNone/>
                      </a:pPr>
                      <a:r>
                        <a:rPr lang="en-US" sz="2800" dirty="0">
                          <a:solidFill>
                            <a:srgbClr val="000000"/>
                          </a:solidFill>
                          <a:effectLst/>
                        </a:rPr>
                        <a:t>0.003</a:t>
                      </a:r>
                      <a:endParaRPr lang="en-US">
                        <a:solidFill>
                          <a:srgbClr val="000000"/>
                        </a:solidFill>
                      </a:endParaRPr>
                    </a:p>
                  </a:txBody>
                  <a:tcPr marL="183356" marR="183356" marT="125730" marB="125730" anchor="ctr"/>
                </a:tc>
                <a:extLst>
                  <a:ext uri="{0D108BD9-81ED-4DB2-BD59-A6C34878D82A}">
                    <a16:rowId xmlns:a16="http://schemas.microsoft.com/office/drawing/2014/main" val="2853600182"/>
                  </a:ext>
                </a:extLst>
              </a:tr>
              <a:tr h="377772">
                <a:tc>
                  <a:txBody>
                    <a:bodyPr/>
                    <a:lstStyle/>
                    <a:p>
                      <a:pPr algn="ctr" rtl="0" fontAlgn="base">
                        <a:lnSpc>
                          <a:spcPts val="1350"/>
                        </a:lnSpc>
                        <a:buNone/>
                      </a:pPr>
                      <a:r>
                        <a:rPr lang="en-US" sz="2800" dirty="0">
                          <a:solidFill>
                            <a:srgbClr val="000000"/>
                          </a:solidFill>
                          <a:effectLst/>
                        </a:rPr>
                        <a:t>Female, no. (%)</a:t>
                      </a:r>
                    </a:p>
                  </a:txBody>
                  <a:tcPr marL="183356" marR="183356" marT="125730" marB="125730" anchor="ctr"/>
                </a:tc>
                <a:tc>
                  <a:txBody>
                    <a:bodyPr/>
                    <a:lstStyle/>
                    <a:p>
                      <a:pPr algn="ctr" rtl="0" fontAlgn="base">
                        <a:lnSpc>
                          <a:spcPts val="1350"/>
                        </a:lnSpc>
                        <a:buNone/>
                      </a:pPr>
                      <a:r>
                        <a:rPr lang="en-US" sz="2800" dirty="0">
                          <a:solidFill>
                            <a:srgbClr val="000000"/>
                          </a:solidFill>
                          <a:effectLst/>
                        </a:rPr>
                        <a:t>9 (18%) </a:t>
                      </a:r>
                    </a:p>
                  </a:txBody>
                  <a:tcPr marL="183356" marR="183356" marT="125730" marB="125730" anchor="ctr"/>
                </a:tc>
                <a:tc>
                  <a:txBody>
                    <a:bodyPr/>
                    <a:lstStyle/>
                    <a:p>
                      <a:pPr algn="ctr" rtl="0" fontAlgn="base">
                        <a:lnSpc>
                          <a:spcPts val="1350"/>
                        </a:lnSpc>
                        <a:buNone/>
                      </a:pPr>
                      <a:r>
                        <a:rPr lang="en-US" sz="2800" dirty="0">
                          <a:solidFill>
                            <a:srgbClr val="000000"/>
                          </a:solidFill>
                          <a:effectLst/>
                        </a:rPr>
                        <a:t>13 (26%)</a:t>
                      </a:r>
                    </a:p>
                  </a:txBody>
                  <a:tcPr marL="183356" marR="183356" marT="125730" marB="125730" anchor="ctr"/>
                </a:tc>
                <a:tc>
                  <a:txBody>
                    <a:bodyPr/>
                    <a:lstStyle/>
                    <a:p>
                      <a:pPr algn="ctr" rtl="0" fontAlgn="base">
                        <a:lnSpc>
                          <a:spcPts val="1350"/>
                        </a:lnSpc>
                        <a:buNone/>
                      </a:pPr>
                      <a:r>
                        <a:rPr lang="en-US" sz="2800" dirty="0">
                          <a:solidFill>
                            <a:srgbClr val="000000"/>
                          </a:solidFill>
                          <a:effectLst/>
                        </a:rPr>
                        <a:t>0.470 </a:t>
                      </a:r>
                    </a:p>
                  </a:txBody>
                  <a:tcPr marL="183356" marR="183356" marT="125730" marB="125730" anchor="ctr"/>
                </a:tc>
                <a:extLst>
                  <a:ext uri="{0D108BD9-81ED-4DB2-BD59-A6C34878D82A}">
                    <a16:rowId xmlns:a16="http://schemas.microsoft.com/office/drawing/2014/main" val="265117693"/>
                  </a:ext>
                </a:extLst>
              </a:tr>
              <a:tr h="377771">
                <a:tc>
                  <a:txBody>
                    <a:bodyPr/>
                    <a:lstStyle/>
                    <a:p>
                      <a:pPr algn="ctr" rtl="0" fontAlgn="base">
                        <a:lnSpc>
                          <a:spcPts val="1350"/>
                        </a:lnSpc>
                        <a:buNone/>
                      </a:pPr>
                      <a:r>
                        <a:rPr lang="en-US" sz="2800" dirty="0">
                          <a:solidFill>
                            <a:srgbClr val="000000"/>
                          </a:solidFill>
                          <a:effectLst/>
                        </a:rPr>
                        <a:t>Radial Access, no. (%)</a:t>
                      </a:r>
                    </a:p>
                  </a:txBody>
                  <a:tcPr marL="183356" marR="183356" marT="125730" marB="125730" anchor="ctr"/>
                </a:tc>
                <a:tc>
                  <a:txBody>
                    <a:bodyPr/>
                    <a:lstStyle/>
                    <a:p>
                      <a:pPr algn="ctr" rtl="0" fontAlgn="base">
                        <a:lnSpc>
                          <a:spcPts val="1350"/>
                        </a:lnSpc>
                        <a:buNone/>
                      </a:pPr>
                      <a:r>
                        <a:rPr lang="en-US" sz="2800" dirty="0">
                          <a:solidFill>
                            <a:srgbClr val="000000"/>
                          </a:solidFill>
                          <a:effectLst/>
                        </a:rPr>
                        <a:t>29 (58%)</a:t>
                      </a:r>
                    </a:p>
                  </a:txBody>
                  <a:tcPr marL="183356" marR="183356" marT="125730" marB="125730" anchor="ctr"/>
                </a:tc>
                <a:tc>
                  <a:txBody>
                    <a:bodyPr/>
                    <a:lstStyle/>
                    <a:p>
                      <a:pPr algn="ctr" rtl="0" fontAlgn="base">
                        <a:lnSpc>
                          <a:spcPts val="1350"/>
                        </a:lnSpc>
                        <a:buNone/>
                      </a:pPr>
                      <a:r>
                        <a:rPr lang="en-US" sz="2800" dirty="0">
                          <a:solidFill>
                            <a:srgbClr val="000000"/>
                          </a:solidFill>
                          <a:effectLst/>
                        </a:rPr>
                        <a:t>23 (46%)</a:t>
                      </a:r>
                    </a:p>
                  </a:txBody>
                  <a:tcPr marL="183356" marR="183356" marT="125730" marB="125730" anchor="ctr"/>
                </a:tc>
                <a:tc>
                  <a:txBody>
                    <a:bodyPr/>
                    <a:lstStyle/>
                    <a:p>
                      <a:pPr algn="ctr" rtl="0" fontAlgn="base">
                        <a:lnSpc>
                          <a:spcPts val="1350"/>
                        </a:lnSpc>
                        <a:buNone/>
                      </a:pPr>
                      <a:r>
                        <a:rPr lang="en-US" sz="2800" dirty="0">
                          <a:solidFill>
                            <a:srgbClr val="000000"/>
                          </a:solidFill>
                          <a:effectLst/>
                        </a:rPr>
                        <a:t>0.230  </a:t>
                      </a:r>
                    </a:p>
                  </a:txBody>
                  <a:tcPr marL="183356" marR="183356" marT="125730" marB="125730" anchor="ctr"/>
                </a:tc>
                <a:extLst>
                  <a:ext uri="{0D108BD9-81ED-4DB2-BD59-A6C34878D82A}">
                    <a16:rowId xmlns:a16="http://schemas.microsoft.com/office/drawing/2014/main" val="805446534"/>
                  </a:ext>
                </a:extLst>
              </a:tr>
              <a:tr h="377770">
                <a:tc>
                  <a:txBody>
                    <a:bodyPr/>
                    <a:lstStyle/>
                    <a:p>
                      <a:pPr algn="ctr" rtl="0" fontAlgn="base">
                        <a:lnSpc>
                          <a:spcPts val="1350"/>
                        </a:lnSpc>
                        <a:buNone/>
                      </a:pPr>
                      <a:r>
                        <a:rPr lang="en-US" sz="2800" dirty="0">
                          <a:solidFill>
                            <a:srgbClr val="000000"/>
                          </a:solidFill>
                          <a:effectLst/>
                        </a:rPr>
                        <a:t>SSRI Usage, no. (%) </a:t>
                      </a:r>
                    </a:p>
                  </a:txBody>
                  <a:tcPr marL="183356" marR="183356" marT="125730" marB="125730" anchor="ctr"/>
                </a:tc>
                <a:tc>
                  <a:txBody>
                    <a:bodyPr/>
                    <a:lstStyle/>
                    <a:p>
                      <a:pPr algn="ctr" rtl="0" fontAlgn="base">
                        <a:lnSpc>
                          <a:spcPts val="1350"/>
                        </a:lnSpc>
                        <a:buNone/>
                      </a:pPr>
                      <a:r>
                        <a:rPr lang="en-US" sz="2800" dirty="0">
                          <a:solidFill>
                            <a:srgbClr val="000000"/>
                          </a:solidFill>
                          <a:effectLst/>
                        </a:rPr>
                        <a:t>4 (8%)</a:t>
                      </a:r>
                    </a:p>
                  </a:txBody>
                  <a:tcPr marL="183356" marR="183356" marT="125730" marB="125730" anchor="ctr"/>
                </a:tc>
                <a:tc>
                  <a:txBody>
                    <a:bodyPr/>
                    <a:lstStyle/>
                    <a:p>
                      <a:pPr algn="ctr" rtl="0" fontAlgn="base">
                        <a:lnSpc>
                          <a:spcPts val="1350"/>
                        </a:lnSpc>
                        <a:buNone/>
                      </a:pPr>
                      <a:r>
                        <a:rPr lang="en-US" sz="2800" dirty="0">
                          <a:solidFill>
                            <a:srgbClr val="000000"/>
                          </a:solidFill>
                          <a:effectLst/>
                        </a:rPr>
                        <a:t>5 (10%)</a:t>
                      </a:r>
                    </a:p>
                  </a:txBody>
                  <a:tcPr marL="183356" marR="183356" marT="125730" marB="125730" anchor="ctr"/>
                </a:tc>
                <a:tc>
                  <a:txBody>
                    <a:bodyPr/>
                    <a:lstStyle/>
                    <a:p>
                      <a:pPr algn="ctr" rtl="0" fontAlgn="base">
                        <a:lnSpc>
                          <a:spcPts val="1350"/>
                        </a:lnSpc>
                        <a:buNone/>
                      </a:pPr>
                      <a:r>
                        <a:rPr lang="en-US" sz="2800" dirty="0">
                          <a:solidFill>
                            <a:srgbClr val="000000"/>
                          </a:solidFill>
                          <a:effectLst/>
                        </a:rPr>
                        <a:t>1.000 </a:t>
                      </a:r>
                    </a:p>
                  </a:txBody>
                  <a:tcPr marL="183356" marR="183356" marT="125730" marB="125730" anchor="ctr"/>
                </a:tc>
                <a:extLst>
                  <a:ext uri="{0D108BD9-81ED-4DB2-BD59-A6C34878D82A}">
                    <a16:rowId xmlns:a16="http://schemas.microsoft.com/office/drawing/2014/main" val="2939332826"/>
                  </a:ext>
                </a:extLst>
              </a:tr>
              <a:tr h="377772">
                <a:tc>
                  <a:txBody>
                    <a:bodyPr/>
                    <a:lstStyle/>
                    <a:p>
                      <a:pPr algn="ctr" rtl="0" fontAlgn="base">
                        <a:lnSpc>
                          <a:spcPts val="1350"/>
                        </a:lnSpc>
                        <a:buNone/>
                      </a:pPr>
                      <a:r>
                        <a:rPr lang="en-US" sz="2800" dirty="0">
                          <a:solidFill>
                            <a:srgbClr val="000000"/>
                          </a:solidFill>
                          <a:effectLst/>
                        </a:rPr>
                        <a:t>NSAID Usage, no. (%)</a:t>
                      </a:r>
                    </a:p>
                  </a:txBody>
                  <a:tcPr marL="183356" marR="183356" marT="125730" marB="125730" anchor="ctr"/>
                </a:tc>
                <a:tc>
                  <a:txBody>
                    <a:bodyPr/>
                    <a:lstStyle/>
                    <a:p>
                      <a:pPr algn="ctr" rtl="0" fontAlgn="base">
                        <a:lnSpc>
                          <a:spcPts val="1350"/>
                        </a:lnSpc>
                        <a:buNone/>
                      </a:pPr>
                      <a:r>
                        <a:rPr lang="en-US" sz="2800" dirty="0">
                          <a:solidFill>
                            <a:srgbClr val="000000"/>
                          </a:solidFill>
                          <a:effectLst/>
                        </a:rPr>
                        <a:t>2 (4%)</a:t>
                      </a:r>
                    </a:p>
                  </a:txBody>
                  <a:tcPr marL="183356" marR="183356" marT="125730" marB="125730" anchor="ctr"/>
                </a:tc>
                <a:tc>
                  <a:txBody>
                    <a:bodyPr/>
                    <a:lstStyle/>
                    <a:p>
                      <a:pPr algn="ctr" rtl="0" fontAlgn="base">
                        <a:lnSpc>
                          <a:spcPts val="1350"/>
                        </a:lnSpc>
                        <a:buNone/>
                      </a:pPr>
                      <a:r>
                        <a:rPr lang="en-US" sz="2800" dirty="0">
                          <a:solidFill>
                            <a:srgbClr val="000000"/>
                          </a:solidFill>
                          <a:effectLst/>
                        </a:rPr>
                        <a:t>1 (2%)</a:t>
                      </a:r>
                    </a:p>
                  </a:txBody>
                  <a:tcPr marL="183356" marR="183356" marT="125730" marB="125730" anchor="ctr"/>
                </a:tc>
                <a:tc>
                  <a:txBody>
                    <a:bodyPr/>
                    <a:lstStyle/>
                    <a:p>
                      <a:pPr algn="ctr" rtl="0" fontAlgn="base">
                        <a:lnSpc>
                          <a:spcPts val="1350"/>
                        </a:lnSpc>
                        <a:buNone/>
                      </a:pPr>
                      <a:r>
                        <a:rPr lang="en-US" sz="2800" dirty="0">
                          <a:solidFill>
                            <a:srgbClr val="000000"/>
                          </a:solidFill>
                          <a:effectLst/>
                        </a:rPr>
                        <a:t>1.000 </a:t>
                      </a:r>
                    </a:p>
                  </a:txBody>
                  <a:tcPr marL="183356" marR="183356" marT="125730" marB="125730" anchor="ctr"/>
                </a:tc>
                <a:extLst>
                  <a:ext uri="{0D108BD9-81ED-4DB2-BD59-A6C34878D82A}">
                    <a16:rowId xmlns:a16="http://schemas.microsoft.com/office/drawing/2014/main" val="3242791577"/>
                  </a:ext>
                </a:extLst>
              </a:tr>
              <a:tr h="377772">
                <a:tc>
                  <a:txBody>
                    <a:bodyPr/>
                    <a:lstStyle/>
                    <a:p>
                      <a:pPr algn="ctr" rtl="0" fontAlgn="base">
                        <a:lnSpc>
                          <a:spcPts val="1350"/>
                        </a:lnSpc>
                        <a:buNone/>
                      </a:pPr>
                      <a:r>
                        <a:rPr lang="en-US" sz="2800" dirty="0">
                          <a:solidFill>
                            <a:srgbClr val="000000"/>
                          </a:solidFill>
                          <a:effectLst/>
                        </a:rPr>
                        <a:t>Steroid Usage, no. (%)</a:t>
                      </a:r>
                    </a:p>
                  </a:txBody>
                  <a:tcPr marL="183356" marR="183356" marT="125730" marB="125730" anchor="ctr"/>
                </a:tc>
                <a:tc>
                  <a:txBody>
                    <a:bodyPr/>
                    <a:lstStyle/>
                    <a:p>
                      <a:pPr algn="ctr" rtl="0" fontAlgn="base">
                        <a:lnSpc>
                          <a:spcPts val="1350"/>
                        </a:lnSpc>
                        <a:buNone/>
                      </a:pPr>
                      <a:r>
                        <a:rPr lang="en-US" sz="2800" dirty="0">
                          <a:solidFill>
                            <a:srgbClr val="000000"/>
                          </a:solidFill>
                          <a:effectLst/>
                        </a:rPr>
                        <a:t>4 (8%)</a:t>
                      </a:r>
                    </a:p>
                  </a:txBody>
                  <a:tcPr marL="183356" marR="183356" marT="125730" marB="125730" anchor="ctr"/>
                </a:tc>
                <a:tc>
                  <a:txBody>
                    <a:bodyPr/>
                    <a:lstStyle/>
                    <a:p>
                      <a:pPr algn="ctr" rtl="0" fontAlgn="base">
                        <a:lnSpc>
                          <a:spcPts val="1350"/>
                        </a:lnSpc>
                        <a:buNone/>
                      </a:pPr>
                      <a:r>
                        <a:rPr lang="en-US" sz="2800" dirty="0">
                          <a:solidFill>
                            <a:srgbClr val="000000"/>
                          </a:solidFill>
                          <a:effectLst/>
                        </a:rPr>
                        <a:t>10 (20%)</a:t>
                      </a:r>
                    </a:p>
                  </a:txBody>
                  <a:tcPr marL="183356" marR="183356" marT="125730" marB="125730" anchor="ctr"/>
                </a:tc>
                <a:tc>
                  <a:txBody>
                    <a:bodyPr/>
                    <a:lstStyle/>
                    <a:p>
                      <a:pPr algn="ctr" rtl="0" fontAlgn="base">
                        <a:lnSpc>
                          <a:spcPts val="1350"/>
                        </a:lnSpc>
                        <a:buNone/>
                      </a:pPr>
                      <a:r>
                        <a:rPr lang="en-US" sz="2800" dirty="0">
                          <a:solidFill>
                            <a:srgbClr val="000000"/>
                          </a:solidFill>
                          <a:effectLst/>
                        </a:rPr>
                        <a:t>0.084 </a:t>
                      </a:r>
                    </a:p>
                  </a:txBody>
                  <a:tcPr marL="183356" marR="183356" marT="125730" marB="125730" anchor="ctr"/>
                </a:tc>
                <a:extLst>
                  <a:ext uri="{0D108BD9-81ED-4DB2-BD59-A6C34878D82A}">
                    <a16:rowId xmlns:a16="http://schemas.microsoft.com/office/drawing/2014/main" val="2968375927"/>
                  </a:ext>
                </a:extLst>
              </a:tr>
              <a:tr h="377772">
                <a:tc>
                  <a:txBody>
                    <a:bodyPr/>
                    <a:lstStyle/>
                    <a:p>
                      <a:pPr algn="ctr" rtl="0" fontAlgn="base">
                        <a:lnSpc>
                          <a:spcPts val="1350"/>
                        </a:lnSpc>
                        <a:buNone/>
                      </a:pPr>
                      <a:r>
                        <a:rPr lang="en-US" sz="2800" dirty="0">
                          <a:solidFill>
                            <a:srgbClr val="000000"/>
                          </a:solidFill>
                          <a:effectLst/>
                        </a:rPr>
                        <a:t>PPI Usage, no. (%)</a:t>
                      </a:r>
                    </a:p>
                  </a:txBody>
                  <a:tcPr marL="183356" marR="183356" marT="125730" marB="125730" anchor="ctr"/>
                </a:tc>
                <a:tc>
                  <a:txBody>
                    <a:bodyPr/>
                    <a:lstStyle/>
                    <a:p>
                      <a:pPr algn="ctr" rtl="0" fontAlgn="base">
                        <a:lnSpc>
                          <a:spcPts val="1350"/>
                        </a:lnSpc>
                        <a:buNone/>
                      </a:pPr>
                      <a:r>
                        <a:rPr lang="en-US" sz="2800" dirty="0">
                          <a:solidFill>
                            <a:srgbClr val="000000"/>
                          </a:solidFill>
                          <a:effectLst/>
                        </a:rPr>
                        <a:t>12 (24%)</a:t>
                      </a:r>
                    </a:p>
                  </a:txBody>
                  <a:tcPr marL="183356" marR="183356" marT="125730" marB="125730" anchor="ctr"/>
                </a:tc>
                <a:tc>
                  <a:txBody>
                    <a:bodyPr/>
                    <a:lstStyle/>
                    <a:p>
                      <a:pPr algn="ctr" rtl="0" fontAlgn="base">
                        <a:lnSpc>
                          <a:spcPts val="1350"/>
                        </a:lnSpc>
                        <a:buNone/>
                      </a:pPr>
                      <a:r>
                        <a:rPr lang="en-US" sz="2800" dirty="0">
                          <a:solidFill>
                            <a:srgbClr val="000000"/>
                          </a:solidFill>
                          <a:effectLst/>
                        </a:rPr>
                        <a:t>16 (32%)</a:t>
                      </a:r>
                    </a:p>
                  </a:txBody>
                  <a:tcPr marL="183356" marR="183356" marT="125730" marB="125730" anchor="ctr"/>
                </a:tc>
                <a:tc>
                  <a:txBody>
                    <a:bodyPr/>
                    <a:lstStyle/>
                    <a:p>
                      <a:pPr algn="ctr" rtl="0" fontAlgn="base">
                        <a:lnSpc>
                          <a:spcPts val="1350"/>
                        </a:lnSpc>
                        <a:buNone/>
                      </a:pPr>
                      <a:r>
                        <a:rPr lang="en-US" sz="2800" dirty="0">
                          <a:solidFill>
                            <a:srgbClr val="000000"/>
                          </a:solidFill>
                          <a:effectLst/>
                        </a:rPr>
                        <a:t>0.373 </a:t>
                      </a:r>
                    </a:p>
                  </a:txBody>
                  <a:tcPr marL="183356" marR="183356" marT="125730" marB="125730" anchor="ctr"/>
                </a:tc>
                <a:extLst>
                  <a:ext uri="{0D108BD9-81ED-4DB2-BD59-A6C34878D82A}">
                    <a16:rowId xmlns:a16="http://schemas.microsoft.com/office/drawing/2014/main" val="587860670"/>
                  </a:ext>
                </a:extLst>
              </a:tr>
              <a:tr h="377772">
                <a:tc>
                  <a:txBody>
                    <a:bodyPr/>
                    <a:lstStyle/>
                    <a:p>
                      <a:pPr algn="ctr" rtl="0" fontAlgn="base">
                        <a:lnSpc>
                          <a:spcPts val="1350"/>
                        </a:lnSpc>
                        <a:buNone/>
                      </a:pPr>
                      <a:r>
                        <a:rPr lang="en-US" sz="2800" dirty="0">
                          <a:solidFill>
                            <a:srgbClr val="000000"/>
                          </a:solidFill>
                          <a:effectLst/>
                        </a:rPr>
                        <a:t>H2RA Usage, no. (%)</a:t>
                      </a:r>
                    </a:p>
                  </a:txBody>
                  <a:tcPr marL="183356" marR="183356" marT="125730" marB="125730" anchor="ctr"/>
                </a:tc>
                <a:tc>
                  <a:txBody>
                    <a:bodyPr/>
                    <a:lstStyle/>
                    <a:p>
                      <a:pPr algn="ctr" rtl="0" fontAlgn="base">
                        <a:lnSpc>
                          <a:spcPts val="1350"/>
                        </a:lnSpc>
                        <a:buNone/>
                      </a:pPr>
                      <a:r>
                        <a:rPr lang="en-US" sz="2800" dirty="0">
                          <a:solidFill>
                            <a:srgbClr val="000000"/>
                          </a:solidFill>
                          <a:effectLst/>
                        </a:rPr>
                        <a:t>4 (8%)</a:t>
                      </a:r>
                    </a:p>
                  </a:txBody>
                  <a:tcPr marL="183356" marR="183356" marT="125730" marB="125730" anchor="ctr"/>
                </a:tc>
                <a:tc>
                  <a:txBody>
                    <a:bodyPr/>
                    <a:lstStyle/>
                    <a:p>
                      <a:pPr algn="ctr" rtl="0" fontAlgn="base">
                        <a:lnSpc>
                          <a:spcPts val="1350"/>
                        </a:lnSpc>
                        <a:buNone/>
                      </a:pPr>
                      <a:r>
                        <a:rPr lang="en-US" sz="2800" dirty="0">
                          <a:solidFill>
                            <a:srgbClr val="000000"/>
                          </a:solidFill>
                          <a:effectLst/>
                        </a:rPr>
                        <a:t>5 (10%)</a:t>
                      </a:r>
                    </a:p>
                  </a:txBody>
                  <a:tcPr marL="183356" marR="183356" marT="125730" marB="125730" anchor="ctr"/>
                </a:tc>
                <a:tc>
                  <a:txBody>
                    <a:bodyPr/>
                    <a:lstStyle/>
                    <a:p>
                      <a:pPr algn="ctr" rtl="0" fontAlgn="base">
                        <a:lnSpc>
                          <a:spcPts val="1350"/>
                        </a:lnSpc>
                        <a:buNone/>
                      </a:pPr>
                      <a:r>
                        <a:rPr lang="en-US" sz="2800" dirty="0">
                          <a:solidFill>
                            <a:srgbClr val="000000"/>
                          </a:solidFill>
                          <a:effectLst/>
                        </a:rPr>
                        <a:t>1.000 </a:t>
                      </a:r>
                    </a:p>
                  </a:txBody>
                  <a:tcPr marL="183356" marR="183356" marT="125730" marB="125730" anchor="ctr"/>
                </a:tc>
                <a:extLst>
                  <a:ext uri="{0D108BD9-81ED-4DB2-BD59-A6C34878D82A}">
                    <a16:rowId xmlns:a16="http://schemas.microsoft.com/office/drawing/2014/main" val="1095856356"/>
                  </a:ext>
                </a:extLst>
              </a:tr>
              <a:tr h="440735">
                <a:tc>
                  <a:txBody>
                    <a:bodyPr/>
                    <a:lstStyle/>
                    <a:p>
                      <a:pPr algn="ctr" rtl="0" fontAlgn="base">
                        <a:lnSpc>
                          <a:spcPts val="1350"/>
                        </a:lnSpc>
                        <a:buNone/>
                      </a:pPr>
                      <a:r>
                        <a:rPr lang="en-US" sz="2800" dirty="0">
                          <a:solidFill>
                            <a:srgbClr val="000000"/>
                          </a:solidFill>
                          <a:effectLst/>
                        </a:rPr>
                        <a:t>History of Bleed, no. (%)</a:t>
                      </a:r>
                    </a:p>
                  </a:txBody>
                  <a:tcPr marL="183356" marR="183356" marT="125730" marB="125730" anchor="ctr"/>
                </a:tc>
                <a:tc>
                  <a:txBody>
                    <a:bodyPr/>
                    <a:lstStyle/>
                    <a:p>
                      <a:pPr algn="ctr" rtl="0" fontAlgn="base">
                        <a:lnSpc>
                          <a:spcPts val="1350"/>
                        </a:lnSpc>
                        <a:buNone/>
                      </a:pPr>
                      <a:r>
                        <a:rPr lang="en-US" sz="2800" dirty="0">
                          <a:solidFill>
                            <a:srgbClr val="000000"/>
                          </a:solidFill>
                          <a:effectLst/>
                        </a:rPr>
                        <a:t>2 (4%)</a:t>
                      </a:r>
                    </a:p>
                  </a:txBody>
                  <a:tcPr marL="183356" marR="183356" marT="125730" marB="125730" anchor="ctr"/>
                </a:tc>
                <a:tc>
                  <a:txBody>
                    <a:bodyPr/>
                    <a:lstStyle/>
                    <a:p>
                      <a:pPr algn="ctr" rtl="0" fontAlgn="base">
                        <a:lnSpc>
                          <a:spcPts val="1350"/>
                        </a:lnSpc>
                        <a:buNone/>
                      </a:pPr>
                      <a:r>
                        <a:rPr lang="en-US" sz="2800" dirty="0">
                          <a:solidFill>
                            <a:srgbClr val="000000"/>
                          </a:solidFill>
                          <a:effectLst/>
                        </a:rPr>
                        <a:t>2 (4%)</a:t>
                      </a:r>
                    </a:p>
                  </a:txBody>
                  <a:tcPr marL="183356" marR="183356" marT="125730" marB="125730" anchor="ctr"/>
                </a:tc>
                <a:tc>
                  <a:txBody>
                    <a:bodyPr/>
                    <a:lstStyle/>
                    <a:p>
                      <a:pPr algn="ctr" rtl="0" fontAlgn="base">
                        <a:lnSpc>
                          <a:spcPts val="1350"/>
                        </a:lnSpc>
                        <a:buNone/>
                      </a:pPr>
                      <a:r>
                        <a:rPr lang="en-US" sz="2800" dirty="0">
                          <a:solidFill>
                            <a:srgbClr val="000000"/>
                          </a:solidFill>
                          <a:effectLst/>
                        </a:rPr>
                        <a:t>1.000 </a:t>
                      </a:r>
                    </a:p>
                  </a:txBody>
                  <a:tcPr marL="183356" marR="183356" marT="125730" marB="125730" anchor="ctr"/>
                </a:tc>
                <a:extLst>
                  <a:ext uri="{0D108BD9-81ED-4DB2-BD59-A6C34878D82A}">
                    <a16:rowId xmlns:a16="http://schemas.microsoft.com/office/drawing/2014/main" val="291509"/>
                  </a:ext>
                </a:extLst>
              </a:tr>
              <a:tr h="503696">
                <a:tc>
                  <a:txBody>
                    <a:bodyPr/>
                    <a:lstStyle/>
                    <a:p>
                      <a:pPr algn="ctr" rtl="0" fontAlgn="base">
                        <a:lnSpc>
                          <a:spcPts val="1350"/>
                        </a:lnSpc>
                        <a:buNone/>
                      </a:pPr>
                      <a:r>
                        <a:rPr lang="en-US" sz="2800" dirty="0">
                          <a:solidFill>
                            <a:srgbClr val="000000"/>
                          </a:solidFill>
                          <a:effectLst/>
                        </a:rPr>
                        <a:t>Prior Stroke/TIA, no. (%)</a:t>
                      </a:r>
                    </a:p>
                  </a:txBody>
                  <a:tcPr marL="183356" marR="183356" marT="125730" marB="125730" anchor="ctr"/>
                </a:tc>
                <a:tc>
                  <a:txBody>
                    <a:bodyPr/>
                    <a:lstStyle/>
                    <a:p>
                      <a:pPr algn="ctr" rtl="0" fontAlgn="base">
                        <a:lnSpc>
                          <a:spcPts val="1350"/>
                        </a:lnSpc>
                        <a:buNone/>
                      </a:pPr>
                      <a:r>
                        <a:rPr lang="en-US" sz="2800" dirty="0">
                          <a:solidFill>
                            <a:srgbClr val="000000"/>
                          </a:solidFill>
                          <a:effectLst/>
                        </a:rPr>
                        <a:t>2 (4%)</a:t>
                      </a:r>
                    </a:p>
                  </a:txBody>
                  <a:tcPr marL="183356" marR="183356" marT="125730" marB="125730" anchor="ctr"/>
                </a:tc>
                <a:tc>
                  <a:txBody>
                    <a:bodyPr/>
                    <a:lstStyle/>
                    <a:p>
                      <a:pPr algn="ctr" rtl="0" fontAlgn="base">
                        <a:lnSpc>
                          <a:spcPts val="1350"/>
                        </a:lnSpc>
                        <a:buNone/>
                      </a:pPr>
                      <a:r>
                        <a:rPr lang="en-US" sz="2800" dirty="0">
                          <a:solidFill>
                            <a:srgbClr val="000000"/>
                          </a:solidFill>
                          <a:effectLst/>
                        </a:rPr>
                        <a:t>11 (22%)</a:t>
                      </a:r>
                    </a:p>
                  </a:txBody>
                  <a:tcPr marL="183356" marR="183356" marT="125730" marB="125730" anchor="ctr"/>
                </a:tc>
                <a:tc>
                  <a:txBody>
                    <a:bodyPr/>
                    <a:lstStyle/>
                    <a:p>
                      <a:pPr algn="ctr" rtl="0" fontAlgn="base">
                        <a:lnSpc>
                          <a:spcPts val="1350"/>
                        </a:lnSpc>
                        <a:buNone/>
                      </a:pPr>
                      <a:r>
                        <a:rPr lang="en-US" sz="2800" dirty="0">
                          <a:solidFill>
                            <a:srgbClr val="000000"/>
                          </a:solidFill>
                          <a:effectLst/>
                        </a:rPr>
                        <a:t>0.007 </a:t>
                      </a:r>
                    </a:p>
                  </a:txBody>
                  <a:tcPr marL="183356" marR="183356" marT="125730" marB="125730" anchor="ctr"/>
                </a:tc>
                <a:extLst>
                  <a:ext uri="{0D108BD9-81ED-4DB2-BD59-A6C34878D82A}">
                    <a16:rowId xmlns:a16="http://schemas.microsoft.com/office/drawing/2014/main" val="594019396"/>
                  </a:ext>
                </a:extLst>
              </a:tr>
              <a:tr h="503696">
                <a:tc>
                  <a:txBody>
                    <a:bodyPr/>
                    <a:lstStyle/>
                    <a:p>
                      <a:pPr algn="ctr" rtl="0" fontAlgn="base">
                        <a:lnSpc>
                          <a:spcPts val="1350"/>
                        </a:lnSpc>
                        <a:buNone/>
                      </a:pPr>
                      <a:r>
                        <a:rPr lang="en-US" sz="2800" dirty="0">
                          <a:solidFill>
                            <a:srgbClr val="000000"/>
                          </a:solidFill>
                          <a:effectLst/>
                        </a:rPr>
                        <a:t>NSTEMI, no. (%)</a:t>
                      </a:r>
                    </a:p>
                  </a:txBody>
                  <a:tcPr marL="183356" marR="183356" marT="125730" marB="125730" anchor="ctr"/>
                </a:tc>
                <a:tc>
                  <a:txBody>
                    <a:bodyPr/>
                    <a:lstStyle/>
                    <a:p>
                      <a:pPr algn="ctr" rtl="0" fontAlgn="base">
                        <a:lnSpc>
                          <a:spcPts val="1350"/>
                        </a:lnSpc>
                        <a:buNone/>
                      </a:pPr>
                      <a:r>
                        <a:rPr lang="en-US" sz="2800" dirty="0">
                          <a:solidFill>
                            <a:srgbClr val="000000"/>
                          </a:solidFill>
                          <a:effectLst/>
                        </a:rPr>
                        <a:t>33 (66%)</a:t>
                      </a:r>
                    </a:p>
                  </a:txBody>
                  <a:tcPr marL="183356" marR="183356" marT="125730" marB="125730" anchor="ctr"/>
                </a:tc>
                <a:tc>
                  <a:txBody>
                    <a:bodyPr/>
                    <a:lstStyle/>
                    <a:p>
                      <a:pPr algn="ctr" rtl="0" fontAlgn="base">
                        <a:lnSpc>
                          <a:spcPts val="1350"/>
                        </a:lnSpc>
                        <a:buNone/>
                      </a:pPr>
                      <a:r>
                        <a:rPr lang="en-US" sz="2800" dirty="0">
                          <a:solidFill>
                            <a:srgbClr val="000000"/>
                          </a:solidFill>
                          <a:effectLst/>
                        </a:rPr>
                        <a:t>35 (70%)</a:t>
                      </a:r>
                    </a:p>
                  </a:txBody>
                  <a:tcPr marL="183356" marR="183356" marT="125730" marB="125730" anchor="ctr"/>
                </a:tc>
                <a:tc>
                  <a:txBody>
                    <a:bodyPr/>
                    <a:lstStyle/>
                    <a:p>
                      <a:pPr algn="ctr" rtl="0" fontAlgn="base">
                        <a:lnSpc>
                          <a:spcPts val="1350"/>
                        </a:lnSpc>
                        <a:buNone/>
                      </a:pPr>
                      <a:r>
                        <a:rPr lang="en-US" sz="2800" dirty="0">
                          <a:solidFill>
                            <a:srgbClr val="000000"/>
                          </a:solidFill>
                          <a:effectLst/>
                        </a:rPr>
                        <a:t>0.668 </a:t>
                      </a:r>
                    </a:p>
                  </a:txBody>
                  <a:tcPr marL="183356" marR="183356" marT="125730" marB="125730" anchor="ctr"/>
                </a:tc>
                <a:extLst>
                  <a:ext uri="{0D108BD9-81ED-4DB2-BD59-A6C34878D82A}">
                    <a16:rowId xmlns:a16="http://schemas.microsoft.com/office/drawing/2014/main" val="3593391676"/>
                  </a:ext>
                </a:extLst>
              </a:tr>
              <a:tr h="716507">
                <a:tc>
                  <a:txBody>
                    <a:bodyPr/>
                    <a:lstStyle/>
                    <a:p>
                      <a:pPr algn="ctr" rtl="0" fontAlgn="base">
                        <a:lnSpc>
                          <a:spcPts val="1350"/>
                        </a:lnSpc>
                        <a:buNone/>
                      </a:pPr>
                      <a:r>
                        <a:rPr lang="en-US" sz="2800" dirty="0">
                          <a:solidFill>
                            <a:srgbClr val="000000"/>
                          </a:solidFill>
                          <a:effectLst/>
                        </a:rPr>
                        <a:t>Avg. Length of Stay (days) </a:t>
                      </a:r>
                    </a:p>
                  </a:txBody>
                  <a:tcPr marL="183356" marR="183356" marT="125730" marB="125730" anchor="ctr"/>
                </a:tc>
                <a:tc>
                  <a:txBody>
                    <a:bodyPr/>
                    <a:lstStyle/>
                    <a:p>
                      <a:pPr algn="ctr" rtl="0" fontAlgn="base">
                        <a:lnSpc>
                          <a:spcPts val="1350"/>
                        </a:lnSpc>
                        <a:buNone/>
                      </a:pPr>
                      <a:r>
                        <a:rPr lang="en-US" sz="2800" dirty="0">
                          <a:solidFill>
                            <a:srgbClr val="000000"/>
                          </a:solidFill>
                          <a:effectLst/>
                        </a:rPr>
                        <a:t>2.5 </a:t>
                      </a:r>
                    </a:p>
                  </a:txBody>
                  <a:tcPr marL="183356" marR="183356" marT="125730" marB="125730" anchor="ctr"/>
                </a:tc>
                <a:tc>
                  <a:txBody>
                    <a:bodyPr/>
                    <a:lstStyle/>
                    <a:p>
                      <a:pPr algn="ctr" rtl="0" fontAlgn="base">
                        <a:lnSpc>
                          <a:spcPts val="1350"/>
                        </a:lnSpc>
                        <a:buNone/>
                      </a:pPr>
                      <a:r>
                        <a:rPr lang="en-US" sz="2800" dirty="0">
                          <a:solidFill>
                            <a:srgbClr val="000000"/>
                          </a:solidFill>
                          <a:effectLst/>
                        </a:rPr>
                        <a:t>3.4 </a:t>
                      </a:r>
                    </a:p>
                  </a:txBody>
                  <a:tcPr marL="183356" marR="183356" marT="125730" marB="125730" anchor="ctr"/>
                </a:tc>
                <a:tc>
                  <a:txBody>
                    <a:bodyPr/>
                    <a:lstStyle/>
                    <a:p>
                      <a:pPr algn="ctr" rtl="0" fontAlgn="base">
                        <a:lnSpc>
                          <a:spcPts val="1350"/>
                        </a:lnSpc>
                        <a:buNone/>
                      </a:pPr>
                      <a:r>
                        <a:rPr lang="en-US" sz="2800" dirty="0">
                          <a:solidFill>
                            <a:srgbClr val="000000"/>
                          </a:solidFill>
                          <a:effectLst/>
                        </a:rPr>
                        <a:t>0.088 </a:t>
                      </a:r>
                    </a:p>
                  </a:txBody>
                  <a:tcPr marL="183356" marR="183356" marT="125730" marB="125730" anchor="ctr"/>
                </a:tc>
                <a:extLst>
                  <a:ext uri="{0D108BD9-81ED-4DB2-BD59-A6C34878D82A}">
                    <a16:rowId xmlns:a16="http://schemas.microsoft.com/office/drawing/2014/main" val="129296419"/>
                  </a:ext>
                </a:extLst>
              </a:tr>
            </a:tbl>
          </a:graphicData>
        </a:graphic>
      </p:graphicFrame>
      <p:sp>
        <p:nvSpPr>
          <p:cNvPr id="47" name="Rectangle: Rounded Corners 46">
            <a:extLst>
              <a:ext uri="{FF2B5EF4-FFF2-40B4-BE49-F238E27FC236}">
                <a16:creationId xmlns:a16="http://schemas.microsoft.com/office/drawing/2014/main" id="{3BA33C62-C65E-4A82-71DA-DA446CC7245F}"/>
              </a:ext>
            </a:extLst>
          </p:cNvPr>
          <p:cNvSpPr/>
          <p:nvPr/>
        </p:nvSpPr>
        <p:spPr bwMode="auto">
          <a:xfrm>
            <a:off x="21972278" y="6552964"/>
            <a:ext cx="6309058" cy="5798024"/>
          </a:xfrm>
          <a:prstGeom prst="roundRect">
            <a:avLst/>
          </a:prstGeom>
          <a:solidFill>
            <a:schemeClr val="tx1">
              <a:lumMod val="75000"/>
              <a:lumOff val="25000"/>
            </a:schemeClr>
          </a:solidFill>
          <a:ln w="9525" cap="flat" cmpd="sng" algn="ctr">
            <a:solidFill>
              <a:schemeClr val="tx1"/>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defTabSz="1106488"/>
            <a:r>
              <a:rPr lang="en-US" sz="2800" b="1" dirty="0">
                <a:solidFill>
                  <a:schemeClr val="bg2">
                    <a:lumMod val="20000"/>
                    <a:lumOff val="80000"/>
                  </a:schemeClr>
                </a:solidFill>
                <a:latin typeface="Calibri"/>
                <a:ea typeface="Calibri"/>
                <a:cs typeface="Times New Roman"/>
              </a:rPr>
              <a:t> </a:t>
            </a:r>
            <a:r>
              <a:rPr lang="en-US" sz="3000" b="1" dirty="0">
                <a:solidFill>
                  <a:schemeClr val="bg2">
                    <a:lumMod val="20000"/>
                    <a:lumOff val="80000"/>
                  </a:schemeClr>
                </a:solidFill>
                <a:latin typeface="Times New Roman"/>
                <a:ea typeface="Calibri"/>
                <a:cs typeface="Times New Roman"/>
              </a:rPr>
              <a:t>568 patients were excluded: </a:t>
            </a:r>
          </a:p>
          <a:p>
            <a:pPr defTabSz="1106488"/>
            <a:r>
              <a:rPr lang="en-US" sz="3000" b="1" dirty="0">
                <a:solidFill>
                  <a:schemeClr val="bg2">
                    <a:lumMod val="20000"/>
                    <a:lumOff val="80000"/>
                  </a:schemeClr>
                </a:solidFill>
                <a:latin typeface="Times New Roman"/>
                <a:ea typeface="Calibri"/>
                <a:cs typeface="Times New Roman"/>
              </a:rPr>
              <a:t>15 due to bleeding before/after PCI </a:t>
            </a:r>
          </a:p>
          <a:p>
            <a:pPr defTabSz="1106488"/>
            <a:r>
              <a:rPr lang="en-US" sz="3000" b="1" dirty="0">
                <a:solidFill>
                  <a:schemeClr val="bg2">
                    <a:lumMod val="20000"/>
                    <a:lumOff val="80000"/>
                  </a:schemeClr>
                </a:solidFill>
                <a:latin typeface="Times New Roman"/>
                <a:ea typeface="Calibri"/>
                <a:cs typeface="Times New Roman"/>
              </a:rPr>
              <a:t>318 due to age (9 were over 90 years old) </a:t>
            </a:r>
          </a:p>
          <a:p>
            <a:pPr defTabSz="1106488"/>
            <a:r>
              <a:rPr lang="en-US" sz="3000" b="1" dirty="0">
                <a:solidFill>
                  <a:schemeClr val="bg2">
                    <a:lumMod val="20000"/>
                    <a:lumOff val="80000"/>
                  </a:schemeClr>
                </a:solidFill>
                <a:latin typeface="Times New Roman"/>
                <a:ea typeface="Calibri"/>
                <a:cs typeface="Times New Roman"/>
              </a:rPr>
              <a:t>39 due to changing to clopidogrel </a:t>
            </a:r>
          </a:p>
          <a:p>
            <a:pPr defTabSz="1106488"/>
            <a:r>
              <a:rPr lang="en-US" sz="3000" b="1" dirty="0">
                <a:solidFill>
                  <a:schemeClr val="bg2">
                    <a:lumMod val="20000"/>
                    <a:lumOff val="80000"/>
                  </a:schemeClr>
                </a:solidFill>
                <a:latin typeface="Times New Roman"/>
                <a:ea typeface="Calibri"/>
                <a:cs typeface="Times New Roman"/>
              </a:rPr>
              <a:t>22 were discharged on an anticoagulant </a:t>
            </a:r>
          </a:p>
          <a:p>
            <a:pPr defTabSz="1106488"/>
            <a:r>
              <a:rPr lang="en-US" sz="3000" b="1" dirty="0">
                <a:solidFill>
                  <a:schemeClr val="bg2">
                    <a:lumMod val="20000"/>
                    <a:lumOff val="80000"/>
                  </a:schemeClr>
                </a:solidFill>
                <a:latin typeface="Times New Roman"/>
                <a:ea typeface="Calibri"/>
                <a:cs typeface="Times New Roman"/>
              </a:rPr>
              <a:t>274 due to no myocardial infarction diagnosis</a:t>
            </a:r>
            <a:endParaRPr lang="en-US" sz="3000" b="1">
              <a:solidFill>
                <a:schemeClr val="bg2">
                  <a:lumMod val="20000"/>
                  <a:lumOff val="80000"/>
                </a:schemeClr>
              </a:solidFill>
              <a:latin typeface="Times New Roman"/>
              <a:ea typeface="Calibri"/>
              <a:cs typeface="Times New Roman" pitchFamily="18" charset="0"/>
            </a:endParaRPr>
          </a:p>
          <a:p>
            <a:pPr marL="0" marR="0" indent="0" algn="l" defTabSz="1106488">
              <a:lnSpc>
                <a:spcPct val="100000"/>
              </a:lnSpc>
              <a:spcBef>
                <a:spcPct val="0"/>
              </a:spcBef>
              <a:spcAft>
                <a:spcPct val="0"/>
              </a:spcAft>
              <a:buClrTx/>
              <a:buSzTx/>
              <a:buFontTx/>
              <a:buNone/>
              <a:tabLst/>
            </a:pPr>
            <a:endParaRPr lang="en-US" sz="2700" b="0" i="0" u="none" strike="noStrike" cap="none" normalizeH="0" baseline="0" dirty="0">
              <a:ln>
                <a:noFill/>
              </a:ln>
              <a:effectLst/>
              <a:latin typeface="Times New Roman" pitchFamily="-124" charset="0"/>
              <a:cs typeface="Times New Roman"/>
            </a:endParaRPr>
          </a:p>
        </p:txBody>
      </p:sp>
      <p:sp>
        <p:nvSpPr>
          <p:cNvPr id="49" name="Rectangle: Rounded Corners 48">
            <a:extLst>
              <a:ext uri="{FF2B5EF4-FFF2-40B4-BE49-F238E27FC236}">
                <a16:creationId xmlns:a16="http://schemas.microsoft.com/office/drawing/2014/main" id="{C2934ECA-1D76-02B2-3228-84A95B149E13}"/>
              </a:ext>
            </a:extLst>
          </p:cNvPr>
          <p:cNvSpPr/>
          <p:nvPr/>
        </p:nvSpPr>
        <p:spPr bwMode="auto">
          <a:xfrm>
            <a:off x="13580093" y="6517754"/>
            <a:ext cx="6332560" cy="5842759"/>
          </a:xfrm>
          <a:prstGeom prst="roundRect">
            <a:avLst/>
          </a:prstGeom>
          <a:solidFill>
            <a:schemeClr val="tx1">
              <a:lumMod val="75000"/>
              <a:lumOff val="25000"/>
            </a:schemeClr>
          </a:solidFill>
          <a:ln w="9525" cap="flat" cmpd="sng" algn="ctr">
            <a:solidFill>
              <a:schemeClr val="tx1"/>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1106488"/>
            <a:r>
              <a:rPr lang="en-US" sz="3000" b="1" dirty="0">
                <a:solidFill>
                  <a:schemeClr val="bg2">
                    <a:lumMod val="20000"/>
                    <a:lumOff val="80000"/>
                  </a:schemeClr>
                </a:solidFill>
                <a:latin typeface="Times New Roman"/>
                <a:ea typeface="Calibri"/>
                <a:cs typeface="Times New Roman"/>
              </a:rPr>
              <a:t>668 Discharged Patients Screened </a:t>
            </a:r>
            <a:endParaRPr lang="en-US" sz="3000" b="1" i="0" u="none" strike="noStrike" cap="none" normalizeH="0" baseline="0" dirty="0">
              <a:ln>
                <a:noFill/>
              </a:ln>
              <a:solidFill>
                <a:schemeClr val="bg2">
                  <a:lumMod val="20000"/>
                  <a:lumOff val="80000"/>
                </a:schemeClr>
              </a:solidFill>
              <a:effectLst/>
              <a:latin typeface="Times New Roman"/>
              <a:ea typeface="Calibri"/>
              <a:cs typeface="Times New Roman"/>
            </a:endParaRPr>
          </a:p>
        </p:txBody>
      </p:sp>
      <p:sp>
        <p:nvSpPr>
          <p:cNvPr id="51" name="Rectangle: Rounded Corners 50">
            <a:extLst>
              <a:ext uri="{FF2B5EF4-FFF2-40B4-BE49-F238E27FC236}">
                <a16:creationId xmlns:a16="http://schemas.microsoft.com/office/drawing/2014/main" id="{F9B06FB5-B7D6-E08A-9C05-D30051717D56}"/>
              </a:ext>
            </a:extLst>
          </p:cNvPr>
          <p:cNvSpPr/>
          <p:nvPr/>
        </p:nvSpPr>
        <p:spPr bwMode="auto">
          <a:xfrm>
            <a:off x="30229790" y="6505054"/>
            <a:ext cx="6380329" cy="5842759"/>
          </a:xfrm>
          <a:prstGeom prst="roundRect">
            <a:avLst/>
          </a:prstGeom>
          <a:solidFill>
            <a:schemeClr val="tx1">
              <a:lumMod val="75000"/>
              <a:lumOff val="25000"/>
            </a:schemeClr>
          </a:solidFill>
          <a:ln w="9525" cap="flat" cmpd="sng" algn="ctr">
            <a:solidFill>
              <a:schemeClr val="tx1"/>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1106488"/>
            <a:r>
              <a:rPr lang="en-US" sz="3000" b="1" dirty="0">
                <a:solidFill>
                  <a:schemeClr val="bg2">
                    <a:lumMod val="20000"/>
                    <a:lumOff val="80000"/>
                  </a:schemeClr>
                </a:solidFill>
                <a:latin typeface="Times New Roman"/>
                <a:ea typeface="Calibri"/>
                <a:cs typeface="Times New Roman"/>
              </a:rPr>
              <a:t>100 patients included with 50 patients in each group</a:t>
            </a:r>
            <a:r>
              <a:rPr lang="en-US" sz="3000" b="1" dirty="0">
                <a:latin typeface="Times New Roman"/>
                <a:ea typeface="Calibri"/>
                <a:cs typeface="Times New Roman"/>
              </a:rPr>
              <a:t> </a:t>
            </a:r>
            <a:endParaRPr lang="en-US" sz="3000" b="1" i="0" u="none" strike="noStrike" cap="none" normalizeH="0" baseline="0" dirty="0">
              <a:ln>
                <a:noFill/>
              </a:ln>
              <a:solidFill>
                <a:schemeClr val="tx1"/>
              </a:solidFill>
              <a:effectLst/>
              <a:latin typeface="Times New Roman"/>
              <a:ea typeface="Calibri"/>
              <a:cs typeface="Times New Roman"/>
            </a:endParaRPr>
          </a:p>
        </p:txBody>
      </p:sp>
      <p:sp>
        <p:nvSpPr>
          <p:cNvPr id="54" name="Arrow: Right 53">
            <a:extLst>
              <a:ext uri="{FF2B5EF4-FFF2-40B4-BE49-F238E27FC236}">
                <a16:creationId xmlns:a16="http://schemas.microsoft.com/office/drawing/2014/main" id="{745B32E5-AA3C-D1DF-F7A0-4B9F7F5EF5E3}"/>
              </a:ext>
            </a:extLst>
          </p:cNvPr>
          <p:cNvSpPr/>
          <p:nvPr/>
        </p:nvSpPr>
        <p:spPr bwMode="auto">
          <a:xfrm>
            <a:off x="20479728" y="8760941"/>
            <a:ext cx="978407" cy="771235"/>
          </a:xfrm>
          <a:prstGeom prst="rightArrow">
            <a:avLst/>
          </a:prstGeom>
          <a:solidFill>
            <a:schemeClr val="tx1">
              <a:lumMod val="75000"/>
              <a:lumOff val="2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1106488" rtl="0" eaLnBrk="0" fontAlgn="base" latinLnBrk="0" hangingPunct="0">
              <a:lnSpc>
                <a:spcPct val="100000"/>
              </a:lnSpc>
              <a:spcBef>
                <a:spcPct val="0"/>
              </a:spcBef>
              <a:spcAft>
                <a:spcPct val="0"/>
              </a:spcAft>
              <a:buClrTx/>
              <a:buSzTx/>
              <a:buFontTx/>
              <a:buNone/>
              <a:tabLst/>
            </a:pPr>
            <a:endParaRPr kumimoji="0" lang="en-US" sz="2700" b="0" i="0" u="none" strike="noStrike" cap="none" normalizeH="0" baseline="0">
              <a:ln>
                <a:noFill/>
              </a:ln>
              <a:solidFill>
                <a:schemeClr val="tx1"/>
              </a:solidFill>
              <a:effectLst/>
              <a:latin typeface="Times New Roman" pitchFamily="-124" charset="0"/>
            </a:endParaRPr>
          </a:p>
        </p:txBody>
      </p:sp>
      <p:sp>
        <p:nvSpPr>
          <p:cNvPr id="55" name="Arrow: Right 54">
            <a:extLst>
              <a:ext uri="{FF2B5EF4-FFF2-40B4-BE49-F238E27FC236}">
                <a16:creationId xmlns:a16="http://schemas.microsoft.com/office/drawing/2014/main" id="{0E079A0D-E9B8-210B-A0E6-9F4B66EC037D}"/>
              </a:ext>
            </a:extLst>
          </p:cNvPr>
          <p:cNvSpPr/>
          <p:nvPr/>
        </p:nvSpPr>
        <p:spPr bwMode="auto">
          <a:xfrm>
            <a:off x="28886748" y="8760940"/>
            <a:ext cx="978407" cy="771235"/>
          </a:xfrm>
          <a:prstGeom prst="rightArrow">
            <a:avLst/>
          </a:prstGeom>
          <a:solidFill>
            <a:schemeClr val="tx1">
              <a:lumMod val="75000"/>
              <a:lumOff val="2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1106488" rtl="0" eaLnBrk="0" fontAlgn="base" latinLnBrk="0" hangingPunct="0">
              <a:lnSpc>
                <a:spcPct val="100000"/>
              </a:lnSpc>
              <a:spcBef>
                <a:spcPct val="0"/>
              </a:spcBef>
              <a:spcAft>
                <a:spcPct val="0"/>
              </a:spcAft>
              <a:buClrTx/>
              <a:buSzTx/>
              <a:buFontTx/>
              <a:buNone/>
              <a:tabLst/>
            </a:pPr>
            <a:endParaRPr kumimoji="0" lang="en-US" sz="2700" b="0" i="0" u="none" strike="noStrike" cap="none" normalizeH="0" baseline="0">
              <a:ln>
                <a:noFill/>
              </a:ln>
              <a:solidFill>
                <a:schemeClr val="tx1"/>
              </a:solidFill>
              <a:effectLst/>
              <a:latin typeface="Times New Roman" pitchFamily="-124" charset="0"/>
            </a:endParaRPr>
          </a:p>
        </p:txBody>
      </p:sp>
      <p:sp>
        <p:nvSpPr>
          <p:cNvPr id="6" name="TextBox 5">
            <a:extLst>
              <a:ext uri="{FF2B5EF4-FFF2-40B4-BE49-F238E27FC236}">
                <a16:creationId xmlns:a16="http://schemas.microsoft.com/office/drawing/2014/main" id="{06E09434-3DD5-E909-E04A-F27426241ABB}"/>
              </a:ext>
            </a:extLst>
          </p:cNvPr>
          <p:cNvSpPr txBox="1"/>
          <p:nvPr/>
        </p:nvSpPr>
        <p:spPr>
          <a:xfrm>
            <a:off x="15142192" y="12777718"/>
            <a:ext cx="25603200" cy="10002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i="1" u="none" strike="noStrike" baseline="0" dirty="0">
                <a:latin typeface="Times New Roman"/>
                <a:ea typeface="Times New Roman"/>
                <a:cs typeface="Times New Roman"/>
              </a:rPr>
              <a:t>Table 1. Baseline Characteristics </a:t>
            </a:r>
            <a:endParaRPr lang="en-US" dirty="0"/>
          </a:p>
          <a:p>
            <a:pPr algn="ctr"/>
            <a:endParaRPr lang="en-US"/>
          </a:p>
        </p:txBody>
      </p:sp>
      <p:sp>
        <p:nvSpPr>
          <p:cNvPr id="9" name="TextBox 8">
            <a:extLst>
              <a:ext uri="{FF2B5EF4-FFF2-40B4-BE49-F238E27FC236}">
                <a16:creationId xmlns:a16="http://schemas.microsoft.com/office/drawing/2014/main" id="{F4F91344-2F57-707F-81BB-D2B99F217944}"/>
              </a:ext>
            </a:extLst>
          </p:cNvPr>
          <p:cNvSpPr txBox="1"/>
          <p:nvPr/>
        </p:nvSpPr>
        <p:spPr>
          <a:xfrm>
            <a:off x="15142191" y="20945901"/>
            <a:ext cx="25603200" cy="10002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i="1" baseline="0" dirty="0">
                <a:latin typeface="Times New Roman"/>
              </a:rPr>
              <a:t>Table </a:t>
            </a:r>
            <a:r>
              <a:rPr lang="en-US" sz="3200" b="1" i="1" dirty="0">
                <a:latin typeface="Times New Roman"/>
              </a:rPr>
              <a:t>2</a:t>
            </a:r>
            <a:r>
              <a:rPr lang="en-US" sz="3200" b="1" i="1" baseline="0" dirty="0">
                <a:latin typeface="Times New Roman"/>
              </a:rPr>
              <a:t>. </a:t>
            </a:r>
            <a:r>
              <a:rPr lang="en-US" sz="3200" b="1" i="1" dirty="0">
                <a:latin typeface="Times New Roman"/>
              </a:rPr>
              <a:t>Outcomes </a:t>
            </a:r>
            <a:endParaRPr lang="en-US" b="1" i="1" dirty="0"/>
          </a:p>
          <a:p>
            <a:pPr algn="ctr"/>
            <a:endParaRPr lang="en-US"/>
          </a:p>
        </p:txBody>
      </p:sp>
      <p:sp>
        <p:nvSpPr>
          <p:cNvPr id="15" name="TextBox 14">
            <a:extLst>
              <a:ext uri="{FF2B5EF4-FFF2-40B4-BE49-F238E27FC236}">
                <a16:creationId xmlns:a16="http://schemas.microsoft.com/office/drawing/2014/main" id="{D530E1CE-F107-5131-5FE8-1A78D9A1270C}"/>
              </a:ext>
            </a:extLst>
          </p:cNvPr>
          <p:cNvSpPr txBox="1"/>
          <p:nvPr/>
        </p:nvSpPr>
        <p:spPr>
          <a:xfrm>
            <a:off x="38001433" y="16465705"/>
            <a:ext cx="12750800" cy="247760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buFont typeface="Arial"/>
              <a:buChar char="•"/>
            </a:pPr>
            <a:r>
              <a:rPr lang="en-US" sz="3200" dirty="0">
                <a:latin typeface="Times New Roman"/>
                <a:ea typeface="Arial"/>
                <a:cs typeface="Arial"/>
              </a:rPr>
              <a:t>This study didn't find a significant</a:t>
            </a:r>
            <a:r>
              <a:rPr lang="en-US" sz="3200" baseline="0" dirty="0">
                <a:latin typeface="Times New Roman"/>
                <a:ea typeface="Arial"/>
                <a:cs typeface="Arial"/>
              </a:rPr>
              <a:t> difference in episodes of bleeding in patients between the age of 65 </a:t>
            </a:r>
            <a:r>
              <a:rPr lang="en-US" sz="3200" dirty="0">
                <a:latin typeface="Times New Roman"/>
                <a:ea typeface="Arial"/>
                <a:cs typeface="Arial"/>
              </a:rPr>
              <a:t>and 89</a:t>
            </a:r>
            <a:r>
              <a:rPr lang="en-US" sz="3200" baseline="0" dirty="0">
                <a:latin typeface="Times New Roman"/>
                <a:ea typeface="Arial"/>
                <a:cs typeface="Arial"/>
              </a:rPr>
              <a:t> years old who were on DAPT with aspirin 81 mg and ticagrelor or prasugrel </a:t>
            </a:r>
            <a:r>
              <a:rPr lang="en-US" sz="3200" dirty="0">
                <a:latin typeface="Times New Roman"/>
                <a:ea typeface="Arial"/>
                <a:cs typeface="Arial"/>
              </a:rPr>
              <a:t>post-PCI following</a:t>
            </a:r>
            <a:r>
              <a:rPr lang="en-US" sz="3200" baseline="0" dirty="0">
                <a:latin typeface="Times New Roman"/>
                <a:ea typeface="Arial"/>
                <a:cs typeface="Arial"/>
              </a:rPr>
              <a:t> a myocardial infarction  </a:t>
            </a:r>
            <a:endParaRPr lang="en-US" sz="3200" dirty="0">
              <a:cs typeface="Times New Roman" pitchFamily="18" charset="0"/>
            </a:endParaRPr>
          </a:p>
          <a:p>
            <a:pPr algn="ctr"/>
            <a:endParaRPr lang="en-US"/>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106488" rtl="0" eaLnBrk="0" fontAlgn="base" latinLnBrk="0" hangingPunct="0">
          <a:lnSpc>
            <a:spcPct val="100000"/>
          </a:lnSpc>
          <a:spcBef>
            <a:spcPct val="0"/>
          </a:spcBef>
          <a:spcAft>
            <a:spcPct val="0"/>
          </a:spcAft>
          <a:buClrTx/>
          <a:buSzTx/>
          <a:buFontTx/>
          <a:buNone/>
          <a:tabLst/>
          <a:defRPr kumimoji="0" lang="en-US" sz="2700" b="0" i="0" u="none" strike="noStrike" cap="none" normalizeH="0" baseline="0" smtClean="0">
            <a:ln>
              <a:noFill/>
            </a:ln>
            <a:solidFill>
              <a:schemeClr val="tx1"/>
            </a:solidFill>
            <a:effectLst/>
            <a:latin typeface="Times New Roman" pitchFamily="-12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106488" rtl="0" eaLnBrk="0" fontAlgn="base" latinLnBrk="0" hangingPunct="0">
          <a:lnSpc>
            <a:spcPct val="100000"/>
          </a:lnSpc>
          <a:spcBef>
            <a:spcPct val="0"/>
          </a:spcBef>
          <a:spcAft>
            <a:spcPct val="0"/>
          </a:spcAft>
          <a:buClrTx/>
          <a:buSzTx/>
          <a:buFontTx/>
          <a:buNone/>
          <a:tabLst/>
          <a:defRPr kumimoji="0" lang="en-US" sz="2700" b="0" i="0" u="none" strike="noStrike" cap="none" normalizeH="0" baseline="0" smtClean="0">
            <a:ln>
              <a:noFill/>
            </a:ln>
            <a:solidFill>
              <a:schemeClr val="tx1"/>
            </a:solidFill>
            <a:effectLst/>
            <a:latin typeface="Times New Roman" pitchFamily="-124"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549827A4C6917438B0D04EA865DBAC2" ma:contentTypeVersion="13" ma:contentTypeDescription="Create a new document." ma:contentTypeScope="" ma:versionID="aad025f90cd8e132d356aeed00a7de76">
  <xsd:schema xmlns:xsd="http://www.w3.org/2001/XMLSchema" xmlns:xs="http://www.w3.org/2001/XMLSchema" xmlns:p="http://schemas.microsoft.com/office/2006/metadata/properties" xmlns:ns3="262ce654-f5af-4a45-9b20-5fdc4840ab60" xmlns:ns4="a2cd7ae3-5402-456d-8933-4c018a18049f" targetNamespace="http://schemas.microsoft.com/office/2006/metadata/properties" ma:root="true" ma:fieldsID="c0b24bbef53123ecfca822c1d7cf8502" ns3:_="" ns4:_="">
    <xsd:import namespace="262ce654-f5af-4a45-9b20-5fdc4840ab60"/>
    <xsd:import namespace="a2cd7ae3-5402-456d-8933-4c018a18049f"/>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2ce654-f5af-4a45-9b20-5fdc4840ab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2cd7ae3-5402-456d-8933-4c018a18049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55524F6-DD0E-43D3-A915-CE68DD4D15E4}">
  <ds:schemaRefs>
    <ds:schemaRef ds:uri="262ce654-f5af-4a45-9b20-5fdc4840ab60"/>
    <ds:schemaRef ds:uri="a2cd7ae3-5402-456d-8933-4c018a18049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7557E216-2294-4FBB-B93B-1446CA2C664B}">
  <ds:schemaRefs>
    <ds:schemaRef ds:uri="262ce654-f5af-4a45-9b20-5fdc4840ab60"/>
    <ds:schemaRef ds:uri="a2cd7ae3-5402-456d-8933-4c018a18049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E2F8811F-2A2D-45E4-A2E2-FD15FE9E3ED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1123</Words>
  <Application>Microsoft Office PowerPoint</Application>
  <PresentationFormat>Custom</PresentationFormat>
  <Paragraphs>169</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Arial,Sans-Serif</vt:lpstr>
      <vt:lpstr>Calibri</vt:lpstr>
      <vt:lpstr>Courier New</vt:lpstr>
      <vt:lpstr>Times</vt:lpstr>
      <vt:lpstr>Times New Roman</vt:lpstr>
      <vt:lpstr>Default Design</vt:lpstr>
      <vt:lpstr>PowerPoint Presentation</vt:lpstr>
    </vt:vector>
  </TitlesOfParts>
  <Company>small farmer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Laura Larsson</dc:creator>
  <cp:lastModifiedBy>Keys, Tessa</cp:lastModifiedBy>
  <cp:revision>2049</cp:revision>
  <cp:lastPrinted>2006-11-02T20:06:02Z</cp:lastPrinted>
  <dcterms:created xsi:type="dcterms:W3CDTF">1998-05-12T01:50:54Z</dcterms:created>
  <dcterms:modified xsi:type="dcterms:W3CDTF">2026-03-30T17:50:18Z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0x0101003549827A4C6917438B0D04EA865DBAC2</vt:lpwstr>
  </property>
</Properties>
</file>