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sldIdLst>
    <p:sldId id="257" r:id="rId5"/>
  </p:sldIdLst>
  <p:sldSz cx="51206400" cy="28803600"/>
  <p:notesSz cx="7010400" cy="9296400"/>
  <p:defaultTextStyle>
    <a:defPPr>
      <a:defRPr lang="en-US"/>
    </a:defPPr>
    <a:lvl1pPr algn="l" rtl="0" eaLnBrk="0" fontAlgn="base" hangingPunct="0">
      <a:spcBef>
        <a:spcPct val="0"/>
      </a:spcBef>
      <a:spcAft>
        <a:spcPct val="0"/>
      </a:spcAft>
      <a:defRPr sz="27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7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7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7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700" kern="1200">
        <a:solidFill>
          <a:schemeClr val="tx1"/>
        </a:solidFill>
        <a:latin typeface="Times New Roman" pitchFamily="18" charset="0"/>
        <a:ea typeface="+mn-ea"/>
        <a:cs typeface="+mn-cs"/>
      </a:defRPr>
    </a:lvl5pPr>
    <a:lvl6pPr marL="2286000" algn="l" defTabSz="914400" rtl="0" eaLnBrk="1" latinLnBrk="0" hangingPunct="1">
      <a:defRPr sz="2700" kern="1200">
        <a:solidFill>
          <a:schemeClr val="tx1"/>
        </a:solidFill>
        <a:latin typeface="Times New Roman" pitchFamily="18" charset="0"/>
        <a:ea typeface="+mn-ea"/>
        <a:cs typeface="+mn-cs"/>
      </a:defRPr>
    </a:lvl6pPr>
    <a:lvl7pPr marL="2743200" algn="l" defTabSz="914400" rtl="0" eaLnBrk="1" latinLnBrk="0" hangingPunct="1">
      <a:defRPr sz="2700" kern="1200">
        <a:solidFill>
          <a:schemeClr val="tx1"/>
        </a:solidFill>
        <a:latin typeface="Times New Roman" pitchFamily="18" charset="0"/>
        <a:ea typeface="+mn-ea"/>
        <a:cs typeface="+mn-cs"/>
      </a:defRPr>
    </a:lvl7pPr>
    <a:lvl8pPr marL="3200400" algn="l" defTabSz="914400" rtl="0" eaLnBrk="1" latinLnBrk="0" hangingPunct="1">
      <a:defRPr sz="2700" kern="1200">
        <a:solidFill>
          <a:schemeClr val="tx1"/>
        </a:solidFill>
        <a:latin typeface="Times New Roman" pitchFamily="18" charset="0"/>
        <a:ea typeface="+mn-ea"/>
        <a:cs typeface="+mn-cs"/>
      </a:defRPr>
    </a:lvl8pPr>
    <a:lvl9pPr marL="3657600" algn="l" defTabSz="914400" rtl="0" eaLnBrk="1" latinLnBrk="0" hangingPunct="1">
      <a:defRPr sz="27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3251" userDrawn="1">
          <p15:clr>
            <a:srgbClr val="A4A3A4"/>
          </p15:clr>
        </p15:guide>
        <p15:guide id="2" pos="1612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ithili Deshpande" initials="MD" lastIdx="5" clrIdx="0">
    <p:extLst>
      <p:ext uri="{19B8F6BF-5375-455C-9EA6-DF929625EA0E}">
        <p15:presenceInfo xmlns:p15="http://schemas.microsoft.com/office/powerpoint/2012/main" userId="S-1-5-21-3267252026-959778862-486524141-50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3A3A"/>
    <a:srgbClr val="C30000"/>
    <a:srgbClr val="AD0000"/>
    <a:srgbClr val="5D739A"/>
    <a:srgbClr val="8784C7"/>
    <a:srgbClr val="AD84C6"/>
    <a:srgbClr val="BD9DD1"/>
    <a:srgbClr val="996633"/>
    <a:srgbClr val="FFFFCC"/>
    <a:srgbClr val="DBB6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1" d="100"/>
          <a:sy n="21" d="100"/>
        </p:scale>
        <p:origin x="180" y="330"/>
      </p:cViewPr>
      <p:guideLst>
        <p:guide orient="horz" pos="3251"/>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4.812"/>
    </inkml:context>
    <inkml:brush xml:id="br0">
      <inkml:brushProperty name="width" value="0.1" units="cm"/>
      <inkml:brushProperty name="height" value="0.1" units="cm"/>
    </inkml:brush>
  </inkml:definitions>
  <inkml:trace contextRef="#ctx0" brushRef="#br0">-2147483648-2147483648 16383 0 0,'0'0'-16383'0'0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8"/>
    </inkml:context>
    <inkml:brush xml:id="br0">
      <inkml:brushProperty name="width" value="0.1" units="cm"/>
      <inkml:brushProperty name="height" value="0.1" units="cm"/>
    </inkml:brush>
  </inkml:definitions>
  <inkml:trace contextRef="#ctx0" brushRef="#br0">-2147483648-2147483648 16383 0 0,'0'0'-16383'0'0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6.719"/>
    </inkml:context>
    <inkml:brush xml:id="br0">
      <inkml:brushProperty name="width" value="0.1" units="cm"/>
      <inkml:brushProperty name="height" value="0.1" units="cm"/>
    </inkml:brush>
  </inkml:definitions>
  <inkml:trace contextRef="#ctx0" brushRef="#br0">-2147483648-2147483648 16383 0 0,'0'0'-16383'0'0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1.172"/>
    </inkml:context>
    <inkml:brush xml:id="br0">
      <inkml:brushProperty name="width" value="0.1" units="cm"/>
      <inkml:brushProperty name="height" value="0.1" units="cm"/>
    </inkml:brush>
  </inkml:definitions>
  <inkml:trace contextRef="#ctx0" brushRef="#br0">-2147483648-2147483648 16383 0 0,'0'0'-16383'0'0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2.251"/>
    </inkml:context>
    <inkml:brush xml:id="br0">
      <inkml:brushProperty name="width" value="0.1" units="cm"/>
      <inkml:brushProperty name="height" value="0.1" units="cm"/>
    </inkml:brush>
  </inkml:definitions>
  <inkml:trace contextRef="#ctx0" brushRef="#br0">-2147483648-2147483648 16383 0 0,'0'0'-16383'0'0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3.610"/>
    </inkml:context>
    <inkml:brush xml:id="br0">
      <inkml:brushProperty name="width" value="0.1" units="cm"/>
      <inkml:brushProperty name="height" value="0.1" units="cm"/>
    </inkml:brush>
  </inkml:definitions>
  <inkml:trace contextRef="#ctx0" brushRef="#br0">-2147483648-2147483648 16383 0 0,'0'0'-16383'0'0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6.423"/>
    </inkml:context>
    <inkml:brush xml:id="br0">
      <inkml:brushProperty name="width" value="0.1" units="cm"/>
      <inkml:brushProperty name="height" value="0.1" units="cm"/>
    </inkml:brush>
  </inkml:definitions>
  <inkml:trace contextRef="#ctx0" brushRef="#br0">-2147483648-2147483648 16383 0 0,'0'0'-16383'0'0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17.174"/>
    </inkml:context>
    <inkml:brush xml:id="br0">
      <inkml:brushProperty name="width" value="0.1" units="cm"/>
      <inkml:brushProperty name="height" value="0.1" units="cm"/>
    </inkml:brush>
  </inkml:definitions>
  <inkml:trace contextRef="#ctx0" brushRef="#br0">-2147483648-2147483648 16383 0 0,'0'0'-16383'0'0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2:46.799"/>
    </inkml:context>
    <inkml:brush xml:id="br0">
      <inkml:brushProperty name="width" value="0.1" units="cm"/>
      <inkml:brushProperty name="height" value="0.1" units="cm"/>
    </inkml:brush>
  </inkml:definitions>
  <inkml:trace contextRef="#ctx0" brushRef="#br0">-2147483648-2147483648 16383 0 0,'0'0'-16383'0'0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16.378"/>
    </inkml:context>
    <inkml:brush xml:id="br0">
      <inkml:brushProperty name="width" value="0.1" units="cm"/>
      <inkml:brushProperty name="height" value="0.1" units="cm"/>
    </inkml:brush>
  </inkml:definitions>
  <inkml:trace contextRef="#ctx0" brushRef="#br0">-2147483648-2147483648 16383 0 0,'0'0'-16383'0'0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3:41.942"/>
    </inkml:context>
    <inkml:brush xml:id="br0">
      <inkml:brushProperty name="width" value="0.1" units="cm"/>
      <inkml:brushProperty name="height" value="0.1" units="cm"/>
    </inkml:brush>
  </inkml:definitions>
  <inkml:trace contextRef="#ctx0" brushRef="#br0">-2147483648-2147483648 16383 0 0,'0'0'-16383'0'0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6.688"/>
    </inkml:context>
    <inkml:brush xml:id="br0">
      <inkml:brushProperty name="width" value="0.1" units="cm"/>
      <inkml:brushProperty name="height" value="0.1" units="cm"/>
    </inkml:brush>
  </inkml:definitions>
  <inkml:trace contextRef="#ctx0" brushRef="#br0">-2147483648-2147483648 16383 0 0,'0'0'-16383'0'0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48.658"/>
    </inkml:context>
    <inkml:brush xml:id="br0">
      <inkml:brushProperty name="width" value="0.1" units="cm"/>
      <inkml:brushProperty name="height" value="0.1" units="cm"/>
    </inkml:brush>
  </inkml:definitions>
  <inkml:trace contextRef="#ctx0" brushRef="#br0">-2147483648-2147483648 16383 0 0,'0'0'-16383'0'0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0.069"/>
    </inkml:context>
    <inkml:brush xml:id="br0">
      <inkml:brushProperty name="width" value="0.1" units="cm"/>
      <inkml:brushProperty name="height" value="0.1" units="cm"/>
    </inkml:brush>
  </inkml:definitions>
  <inkml:trace contextRef="#ctx0" brushRef="#br0">-2147483648-2147483648 16383 0 0,'0'0'-16383'0'0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1.863"/>
    </inkml:context>
    <inkml:brush xml:id="br0">
      <inkml:brushProperty name="width" value="0.1" units="cm"/>
      <inkml:brushProperty name="height" value="0.1" units="cm"/>
    </inkml:brush>
  </inkml:definitions>
  <inkml:trace contextRef="#ctx0" brushRef="#br0">-2147483648-2147483648 16383 0 0,'0'0'-16383'0'0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3.552"/>
    </inkml:context>
    <inkml:brush xml:id="br0">
      <inkml:brushProperty name="width" value="0.1" units="cm"/>
      <inkml:brushProperty name="height" value="0.1" units="cm"/>
    </inkml:brush>
  </inkml:definitions>
  <inkml:trace contextRef="#ctx0" brushRef="#br0">-2147483648-2147483648 16383 0 0,'0'0'-16383'0'0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4.798"/>
    </inkml:context>
    <inkml:brush xml:id="br0">
      <inkml:brushProperty name="width" value="0.1" units="cm"/>
      <inkml:brushProperty name="height" value="0.1" units="cm"/>
    </inkml:brush>
  </inkml:definitions>
  <inkml:trace contextRef="#ctx0" brushRef="#br0">-2147483648-2147483648 16383 0 0,'0'0'-16383'0'0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499"/>
    </inkml:context>
    <inkml:brush xml:id="br0">
      <inkml:brushProperty name="width" value="0.1" units="cm"/>
      <inkml:brushProperty name="height" value="0.1" units="cm"/>
    </inkml:brush>
  </inkml:definitions>
  <inkml:trace contextRef="#ctx0" brushRef="#br0">-2147483648-2147483648 16383 0 0,'0'0'-16383'0'0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4-05T17:21:55.500"/>
    </inkml:context>
    <inkml:brush xml:id="br0">
      <inkml:brushProperty name="width" value="0.1" units="cm"/>
      <inkml:brushProperty name="height" value="0.1" units="cm"/>
    </inkml:brush>
  </inkml:definitions>
  <inkml:trace contextRef="#ctx0" brushRef="#br0">-2147483648-2147483648 16383 0 0,'0'0'-16383'0'0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defRPr sz="1200">
                <a:latin typeface="Times New Roman" pitchFamily="-124" charset="0"/>
              </a:defRPr>
            </a:lvl1pPr>
          </a:lstStyle>
          <a:p>
            <a:pPr>
              <a:defRPr/>
            </a:pPr>
            <a:endParaRPr lang="en-US"/>
          </a:p>
        </p:txBody>
      </p:sp>
      <p:sp>
        <p:nvSpPr>
          <p:cNvPr id="3075"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r">
              <a:defRPr sz="1200">
                <a:latin typeface="Times New Roman" pitchFamily="-12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defRPr sz="1200">
                <a:latin typeface="Times New Roman" pitchFamily="-124" charset="0"/>
              </a:defRPr>
            </a:lvl1pPr>
          </a:lstStyle>
          <a:p>
            <a:pPr>
              <a:defRPr/>
            </a:pPr>
            <a:endParaRPr lang="en-US"/>
          </a:p>
        </p:txBody>
      </p:sp>
      <p:sp>
        <p:nvSpPr>
          <p:cNvPr id="3079"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r">
              <a:defRPr sz="1200">
                <a:latin typeface="Times New Roman" pitchFamily="-124" charset="0"/>
              </a:defRPr>
            </a:lvl1pPr>
          </a:lstStyle>
          <a:p>
            <a:pPr>
              <a:defRPr/>
            </a:pPr>
            <a:fld id="{D071F007-1291-471D-8277-D0976C0165FA}" type="slidenum">
              <a:rPr lang="en-US"/>
              <a:pPr>
                <a:defRPr/>
              </a:pPr>
              <a:t>‹#›</a:t>
            </a:fld>
            <a:endParaRPr lang="en-US"/>
          </a:p>
        </p:txBody>
      </p:sp>
    </p:spTree>
    <p:extLst>
      <p:ext uri="{BB962C8B-B14F-4D97-AF65-F5344CB8AC3E}">
        <p14:creationId xmlns:p14="http://schemas.microsoft.com/office/powerpoint/2010/main" val="11544917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24"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24"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24"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24"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2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071F007-1291-471D-8277-D0976C0165FA}" type="slidenum">
              <a:rPr lang="en-US" smtClean="0"/>
              <a:pPr>
                <a:defRPr/>
              </a:pPr>
              <a:t>1</a:t>
            </a:fld>
            <a:endParaRPr lang="en-US"/>
          </a:p>
        </p:txBody>
      </p:sp>
    </p:spTree>
    <p:extLst>
      <p:ext uri="{BB962C8B-B14F-4D97-AF65-F5344CB8AC3E}">
        <p14:creationId xmlns:p14="http://schemas.microsoft.com/office/powerpoint/2010/main" val="273104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4" y="8947369"/>
            <a:ext cx="43526075" cy="6174521"/>
          </a:xfrm>
        </p:spPr>
        <p:txBody>
          <a:bodyPr/>
          <a:lstStyle/>
          <a:p>
            <a:r>
              <a:rPr lang="en-US"/>
              <a:t>Click to edit Master title style</a:t>
            </a:r>
          </a:p>
        </p:txBody>
      </p:sp>
      <p:sp>
        <p:nvSpPr>
          <p:cNvPr id="3" name="Subtitle 2"/>
          <p:cNvSpPr>
            <a:spLocks noGrp="1"/>
          </p:cNvSpPr>
          <p:nvPr>
            <p:ph type="subTitle" idx="1"/>
          </p:nvPr>
        </p:nvSpPr>
        <p:spPr>
          <a:xfrm>
            <a:off x="7680325" y="16322040"/>
            <a:ext cx="35845751" cy="7360920"/>
          </a:xfrm>
        </p:spPr>
        <p:txBody>
          <a:bodyPr/>
          <a:lstStyle>
            <a:lvl1pPr marL="0" indent="0" algn="ctr">
              <a:buNone/>
              <a:defRPr/>
            </a:lvl1pPr>
            <a:lvl2pPr marL="360045" indent="0" algn="ctr">
              <a:buNone/>
              <a:defRPr/>
            </a:lvl2pPr>
            <a:lvl3pPr marL="720090" indent="0" algn="ctr">
              <a:buNone/>
              <a:defRPr/>
            </a:lvl3pPr>
            <a:lvl4pPr marL="1080135" indent="0" algn="ctr">
              <a:buNone/>
              <a:defRPr/>
            </a:lvl4pPr>
            <a:lvl5pPr marL="1440180" indent="0" algn="ctr">
              <a:buNone/>
              <a:defRPr/>
            </a:lvl5pPr>
            <a:lvl6pPr marL="1800225" indent="0" algn="ctr">
              <a:buNone/>
              <a:defRPr/>
            </a:lvl6pPr>
            <a:lvl7pPr marL="2160270" indent="0" algn="ctr">
              <a:buNone/>
              <a:defRPr/>
            </a:lvl7pPr>
            <a:lvl8pPr marL="2520315" indent="0" algn="ctr">
              <a:buNone/>
              <a:defRPr/>
            </a:lvl8pPr>
            <a:lvl9pPr marL="288036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396BE3-0845-4110-9F5B-ACA10210A2F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4C032A0-9072-4367-A512-E616B88E420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4" y="2560320"/>
            <a:ext cx="10880725" cy="2304288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40164" y="2560320"/>
            <a:ext cx="32492950" cy="230428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AEB0ED-EA5B-4569-A7D8-99B3B49A78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D851DE-63B7-4A8E-A59E-20A58B7B955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1" y="18508564"/>
            <a:ext cx="43526075" cy="5720715"/>
          </a:xfrm>
        </p:spPr>
        <p:txBody>
          <a:bodyPr anchor="t"/>
          <a:lstStyle>
            <a:lvl1pPr algn="l">
              <a:defRPr sz="3150" b="1" cap="all"/>
            </a:lvl1pPr>
          </a:lstStyle>
          <a:p>
            <a:r>
              <a:rPr lang="en-US"/>
              <a:t>Click to edit Master title style</a:t>
            </a:r>
          </a:p>
        </p:txBody>
      </p:sp>
      <p:sp>
        <p:nvSpPr>
          <p:cNvPr id="3" name="Text Placeholder 2"/>
          <p:cNvSpPr>
            <a:spLocks noGrp="1"/>
          </p:cNvSpPr>
          <p:nvPr>
            <p:ph type="body" idx="1"/>
          </p:nvPr>
        </p:nvSpPr>
        <p:spPr>
          <a:xfrm>
            <a:off x="4044951" y="12207776"/>
            <a:ext cx="43526075" cy="6300788"/>
          </a:xfrm>
        </p:spPr>
        <p:txBody>
          <a:bodyPr anchor="b"/>
          <a:lstStyle>
            <a:lvl1pPr marL="0" indent="0">
              <a:buNone/>
              <a:defRPr sz="1575"/>
            </a:lvl1pPr>
            <a:lvl2pPr marL="360045" indent="0">
              <a:buNone/>
              <a:defRPr sz="1418"/>
            </a:lvl2pPr>
            <a:lvl3pPr marL="720090" indent="0">
              <a:buNone/>
              <a:defRPr sz="1260"/>
            </a:lvl3pPr>
            <a:lvl4pPr marL="1080135" indent="0">
              <a:buNone/>
              <a:defRPr sz="1103"/>
            </a:lvl4pPr>
            <a:lvl5pPr marL="1440180" indent="0">
              <a:buNone/>
              <a:defRPr sz="1103"/>
            </a:lvl5pPr>
            <a:lvl6pPr marL="1800225" indent="0">
              <a:buNone/>
              <a:defRPr sz="1103"/>
            </a:lvl6pPr>
            <a:lvl7pPr marL="2160270" indent="0">
              <a:buNone/>
              <a:defRPr sz="1103"/>
            </a:lvl7pPr>
            <a:lvl8pPr marL="2520315" indent="0">
              <a:buNone/>
              <a:defRPr sz="1103"/>
            </a:lvl8pPr>
            <a:lvl9pPr marL="2880360" indent="0">
              <a:buNone/>
              <a:defRPr sz="1103"/>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D6EB74-01EA-41B6-9568-6B66CC78D6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0164" y="8321040"/>
            <a:ext cx="21686837" cy="17282160"/>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01" y="8321040"/>
            <a:ext cx="21686838" cy="17282160"/>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076DBA-CCCC-45C7-8D8C-684B4F83CA3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153895"/>
            <a:ext cx="46085125" cy="4800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39" y="6447057"/>
            <a:ext cx="22625050" cy="2687836"/>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Click to edit Master text styles</a:t>
            </a:r>
          </a:p>
        </p:txBody>
      </p:sp>
      <p:sp>
        <p:nvSpPr>
          <p:cNvPr id="4" name="Content Placeholder 3"/>
          <p:cNvSpPr>
            <a:spLocks noGrp="1"/>
          </p:cNvSpPr>
          <p:nvPr>
            <p:ph sz="half" idx="2"/>
          </p:nvPr>
        </p:nvSpPr>
        <p:spPr>
          <a:xfrm>
            <a:off x="2560639" y="9134893"/>
            <a:ext cx="22625050" cy="16594574"/>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5" y="6447057"/>
            <a:ext cx="22632988" cy="2687836"/>
          </a:xfrm>
        </p:spPr>
        <p:txBody>
          <a:bodyPr anchor="b"/>
          <a:lstStyle>
            <a:lvl1pPr marL="0" indent="0">
              <a:buNone/>
              <a:defRPr sz="1890" b="1"/>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Click to edit Master text styles</a:t>
            </a:r>
          </a:p>
        </p:txBody>
      </p:sp>
      <p:sp>
        <p:nvSpPr>
          <p:cNvPr id="6" name="Content Placeholder 5"/>
          <p:cNvSpPr>
            <a:spLocks noGrp="1"/>
          </p:cNvSpPr>
          <p:nvPr>
            <p:ph sz="quarter" idx="4"/>
          </p:nvPr>
        </p:nvSpPr>
        <p:spPr>
          <a:xfrm>
            <a:off x="26012775" y="9134893"/>
            <a:ext cx="22632988" cy="16594574"/>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0027347-4B18-43FD-B2FD-89EFC73ECAC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F2E70E2-30CA-47AC-B627-A9869181669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DFE1A9-0039-42BE-8F87-49C5B7C850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146394"/>
            <a:ext cx="16846550" cy="4880610"/>
          </a:xfrm>
        </p:spPr>
        <p:txBody>
          <a:bodyPr anchor="b"/>
          <a:lstStyle>
            <a:lvl1pPr algn="l">
              <a:defRPr sz="1575" b="1"/>
            </a:lvl1pPr>
          </a:lstStyle>
          <a:p>
            <a:r>
              <a:rPr lang="en-US"/>
              <a:t>Click to edit Master title style</a:t>
            </a:r>
          </a:p>
        </p:txBody>
      </p:sp>
      <p:sp>
        <p:nvSpPr>
          <p:cNvPr id="3" name="Content Placeholder 2"/>
          <p:cNvSpPr>
            <a:spLocks noGrp="1"/>
          </p:cNvSpPr>
          <p:nvPr>
            <p:ph idx="1"/>
          </p:nvPr>
        </p:nvSpPr>
        <p:spPr>
          <a:xfrm>
            <a:off x="20019963" y="1146393"/>
            <a:ext cx="28625800" cy="24583073"/>
          </a:xfrm>
        </p:spPr>
        <p:txBody>
          <a:bodyPr/>
          <a:lstStyle>
            <a:lvl1pPr>
              <a:defRPr sz="2520"/>
            </a:lvl1pPr>
            <a:lvl2pPr>
              <a:defRPr sz="2205"/>
            </a:lvl2pPr>
            <a:lvl3pPr>
              <a:defRPr sz="1890"/>
            </a:lvl3pPr>
            <a:lvl4pPr>
              <a:defRPr sz="1575"/>
            </a:lvl4pPr>
            <a:lvl5pPr>
              <a:defRPr sz="1575"/>
            </a:lvl5pPr>
            <a:lvl6pPr>
              <a:defRPr sz="1575"/>
            </a:lvl6pPr>
            <a:lvl7pPr>
              <a:defRPr sz="1575"/>
            </a:lvl7pPr>
            <a:lvl8pPr>
              <a:defRPr sz="1575"/>
            </a:lvl8pPr>
            <a:lvl9pPr>
              <a:defRPr sz="15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9" y="6027003"/>
            <a:ext cx="16846550" cy="19702463"/>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791AF8-C919-4FC5-9A8F-465D7B3DED2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6" y="20162520"/>
            <a:ext cx="30724475" cy="2380298"/>
          </a:xfrm>
        </p:spPr>
        <p:txBody>
          <a:bodyPr anchor="b"/>
          <a:lstStyle>
            <a:lvl1pPr algn="l">
              <a:defRPr sz="1575" b="1"/>
            </a:lvl1pPr>
          </a:lstStyle>
          <a:p>
            <a:r>
              <a:rPr lang="en-US"/>
              <a:t>Click to edit Master title style</a:t>
            </a:r>
          </a:p>
        </p:txBody>
      </p:sp>
      <p:sp>
        <p:nvSpPr>
          <p:cNvPr id="3" name="Picture Placeholder 2"/>
          <p:cNvSpPr>
            <a:spLocks noGrp="1"/>
          </p:cNvSpPr>
          <p:nvPr>
            <p:ph type="pic" idx="1"/>
          </p:nvPr>
        </p:nvSpPr>
        <p:spPr>
          <a:xfrm>
            <a:off x="10036176" y="2574072"/>
            <a:ext cx="30724475" cy="17282160"/>
          </a:xfrm>
        </p:spPr>
        <p:txBody>
          <a:bodyPr/>
          <a:lstStyle>
            <a:lvl1pPr marL="0" indent="0">
              <a:buNone/>
              <a:defRPr sz="2520"/>
            </a:lvl1pPr>
            <a:lvl2pPr marL="360045" indent="0">
              <a:buNone/>
              <a:defRPr sz="2205"/>
            </a:lvl2pPr>
            <a:lvl3pPr marL="720090" indent="0">
              <a:buNone/>
              <a:defRPr sz="1890"/>
            </a:lvl3pPr>
            <a:lvl4pPr marL="1080135" indent="0">
              <a:buNone/>
              <a:defRPr sz="1575"/>
            </a:lvl4pPr>
            <a:lvl5pPr marL="1440180" indent="0">
              <a:buNone/>
              <a:defRPr sz="1575"/>
            </a:lvl5pPr>
            <a:lvl6pPr marL="1800225" indent="0">
              <a:buNone/>
              <a:defRPr sz="1575"/>
            </a:lvl6pPr>
            <a:lvl7pPr marL="2160270" indent="0">
              <a:buNone/>
              <a:defRPr sz="1575"/>
            </a:lvl7pPr>
            <a:lvl8pPr marL="2520315" indent="0">
              <a:buNone/>
              <a:defRPr sz="1575"/>
            </a:lvl8pPr>
            <a:lvl9pPr marL="2880360" indent="0">
              <a:buNone/>
              <a:defRPr sz="1575"/>
            </a:lvl9pPr>
          </a:lstStyle>
          <a:p>
            <a:pPr lvl="0"/>
            <a:endParaRPr lang="en-US" noProof="0"/>
          </a:p>
        </p:txBody>
      </p:sp>
      <p:sp>
        <p:nvSpPr>
          <p:cNvPr id="4" name="Text Placeholder 3"/>
          <p:cNvSpPr>
            <a:spLocks noGrp="1"/>
          </p:cNvSpPr>
          <p:nvPr>
            <p:ph type="body" sz="half" idx="2"/>
          </p:nvPr>
        </p:nvSpPr>
        <p:spPr>
          <a:xfrm>
            <a:off x="10036176" y="22542817"/>
            <a:ext cx="30724475" cy="3380423"/>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B5831B-94D4-481E-ADDA-11D665AAE4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164" y="2560320"/>
            <a:ext cx="43526075" cy="4800600"/>
          </a:xfrm>
          <a:prstGeom prst="rect">
            <a:avLst/>
          </a:prstGeom>
          <a:noFill/>
          <a:ln w="9525">
            <a:noFill/>
            <a:miter lim="800000"/>
            <a:headEnd/>
            <a:tailEnd/>
          </a:ln>
        </p:spPr>
        <p:txBody>
          <a:bodyPr vert="horz" wrap="square" lIns="523007" tIns="261509" rIns="523007" bIns="26150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40164" y="8321040"/>
            <a:ext cx="43526075" cy="17282160"/>
          </a:xfrm>
          <a:prstGeom prst="rect">
            <a:avLst/>
          </a:prstGeom>
          <a:noFill/>
          <a:ln w="9525">
            <a:noFill/>
            <a:miter lim="800000"/>
            <a:headEnd/>
            <a:tailEnd/>
          </a:ln>
        </p:spPr>
        <p:txBody>
          <a:bodyPr vert="horz" wrap="square" lIns="523007" tIns="261509" rIns="523007" bIns="26150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840163" y="26243280"/>
            <a:ext cx="10668000"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defRPr sz="6064">
                <a:latin typeface="Times New Roman" pitchFamily="-124" charset="0"/>
              </a:defRPr>
            </a:lvl1pPr>
          </a:lstStyle>
          <a:p>
            <a:pPr>
              <a:defRPr/>
            </a:pPr>
            <a:endParaRPr lang="en-US"/>
          </a:p>
        </p:txBody>
      </p:sp>
      <p:sp>
        <p:nvSpPr>
          <p:cNvPr id="1029" name="Rectangle 5"/>
          <p:cNvSpPr>
            <a:spLocks noGrp="1" noChangeArrowheads="1"/>
          </p:cNvSpPr>
          <p:nvPr>
            <p:ph type="ftr" sz="quarter" idx="3"/>
          </p:nvPr>
        </p:nvSpPr>
        <p:spPr bwMode="auto">
          <a:xfrm>
            <a:off x="17495839" y="26243280"/>
            <a:ext cx="16214725"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ctr">
              <a:defRPr sz="6064">
                <a:latin typeface="Times New Roman" pitchFamily="-124" charset="0"/>
              </a:defRPr>
            </a:lvl1pPr>
          </a:lstStyle>
          <a:p>
            <a:pPr>
              <a:defRPr/>
            </a:pPr>
            <a:endParaRPr lang="en-US"/>
          </a:p>
        </p:txBody>
      </p:sp>
      <p:sp>
        <p:nvSpPr>
          <p:cNvPr id="1030" name="Rectangle 6"/>
          <p:cNvSpPr>
            <a:spLocks noGrp="1" noChangeArrowheads="1"/>
          </p:cNvSpPr>
          <p:nvPr>
            <p:ph type="sldNum" sz="quarter" idx="4"/>
          </p:nvPr>
        </p:nvSpPr>
        <p:spPr bwMode="auto">
          <a:xfrm>
            <a:off x="36698238" y="26243280"/>
            <a:ext cx="10668000" cy="1920240"/>
          </a:xfrm>
          <a:prstGeom prst="rect">
            <a:avLst/>
          </a:prstGeom>
          <a:noFill/>
          <a:ln w="9525">
            <a:noFill/>
            <a:miter lim="800000"/>
            <a:headEnd/>
            <a:tailEnd/>
          </a:ln>
          <a:effectLst/>
        </p:spPr>
        <p:txBody>
          <a:bodyPr vert="horz" wrap="square" lIns="523007" tIns="261509" rIns="523007" bIns="261509" numCol="1" anchor="t" anchorCtr="0" compatLnSpc="1">
            <a:prstTxWarp prst="textNoShape">
              <a:avLst/>
            </a:prstTxWarp>
          </a:bodyPr>
          <a:lstStyle>
            <a:lvl1pPr algn="r">
              <a:defRPr sz="6064">
                <a:latin typeface="Times New Roman" pitchFamily="-124" charset="0"/>
              </a:defRPr>
            </a:lvl1pPr>
          </a:lstStyle>
          <a:p>
            <a:pPr>
              <a:defRPr/>
            </a:pPr>
            <a:fld id="{A9BE1DDC-285F-4D3E-B3A5-D383460F9EF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21766" rtl="0" eaLnBrk="0" fontAlgn="base" hangingPunct="0">
        <a:spcBef>
          <a:spcPct val="0"/>
        </a:spcBef>
        <a:spcAft>
          <a:spcPct val="0"/>
        </a:spcAft>
        <a:defRPr sz="19845">
          <a:solidFill>
            <a:schemeClr val="tx2"/>
          </a:solidFill>
          <a:latin typeface="+mj-lt"/>
          <a:ea typeface="+mj-ea"/>
          <a:cs typeface="+mj-cs"/>
        </a:defRPr>
      </a:lvl1pPr>
      <a:lvl2pPr algn="ctr" defTabSz="4121766" rtl="0" eaLnBrk="0" fontAlgn="base" hangingPunct="0">
        <a:spcBef>
          <a:spcPct val="0"/>
        </a:spcBef>
        <a:spcAft>
          <a:spcPct val="0"/>
        </a:spcAft>
        <a:defRPr sz="19845">
          <a:solidFill>
            <a:schemeClr val="tx2"/>
          </a:solidFill>
          <a:latin typeface="Times New Roman" pitchFamily="-124" charset="0"/>
        </a:defRPr>
      </a:lvl2pPr>
      <a:lvl3pPr algn="ctr" defTabSz="4121766" rtl="0" eaLnBrk="0" fontAlgn="base" hangingPunct="0">
        <a:spcBef>
          <a:spcPct val="0"/>
        </a:spcBef>
        <a:spcAft>
          <a:spcPct val="0"/>
        </a:spcAft>
        <a:defRPr sz="19845">
          <a:solidFill>
            <a:schemeClr val="tx2"/>
          </a:solidFill>
          <a:latin typeface="Times New Roman" pitchFamily="-124" charset="0"/>
        </a:defRPr>
      </a:lvl3pPr>
      <a:lvl4pPr algn="ctr" defTabSz="4121766" rtl="0" eaLnBrk="0" fontAlgn="base" hangingPunct="0">
        <a:spcBef>
          <a:spcPct val="0"/>
        </a:spcBef>
        <a:spcAft>
          <a:spcPct val="0"/>
        </a:spcAft>
        <a:defRPr sz="19845">
          <a:solidFill>
            <a:schemeClr val="tx2"/>
          </a:solidFill>
          <a:latin typeface="Times New Roman" pitchFamily="-124" charset="0"/>
        </a:defRPr>
      </a:lvl4pPr>
      <a:lvl5pPr algn="ctr" defTabSz="4121766" rtl="0" eaLnBrk="0" fontAlgn="base" hangingPunct="0">
        <a:spcBef>
          <a:spcPct val="0"/>
        </a:spcBef>
        <a:spcAft>
          <a:spcPct val="0"/>
        </a:spcAft>
        <a:defRPr sz="19845">
          <a:solidFill>
            <a:schemeClr val="tx2"/>
          </a:solidFill>
          <a:latin typeface="Times New Roman" pitchFamily="-124" charset="0"/>
        </a:defRPr>
      </a:lvl5pPr>
      <a:lvl6pPr marL="360045" algn="ctr" defTabSz="4121766" rtl="0" eaLnBrk="0" fontAlgn="base" hangingPunct="0">
        <a:spcBef>
          <a:spcPct val="0"/>
        </a:spcBef>
        <a:spcAft>
          <a:spcPct val="0"/>
        </a:spcAft>
        <a:defRPr sz="19845">
          <a:solidFill>
            <a:schemeClr val="tx2"/>
          </a:solidFill>
          <a:latin typeface="Times New Roman" pitchFamily="-124" charset="0"/>
        </a:defRPr>
      </a:lvl6pPr>
      <a:lvl7pPr marL="720090" algn="ctr" defTabSz="4121766" rtl="0" eaLnBrk="0" fontAlgn="base" hangingPunct="0">
        <a:spcBef>
          <a:spcPct val="0"/>
        </a:spcBef>
        <a:spcAft>
          <a:spcPct val="0"/>
        </a:spcAft>
        <a:defRPr sz="19845">
          <a:solidFill>
            <a:schemeClr val="tx2"/>
          </a:solidFill>
          <a:latin typeface="Times New Roman" pitchFamily="-124" charset="0"/>
        </a:defRPr>
      </a:lvl7pPr>
      <a:lvl8pPr marL="1080135" algn="ctr" defTabSz="4121766" rtl="0" eaLnBrk="0" fontAlgn="base" hangingPunct="0">
        <a:spcBef>
          <a:spcPct val="0"/>
        </a:spcBef>
        <a:spcAft>
          <a:spcPct val="0"/>
        </a:spcAft>
        <a:defRPr sz="19845">
          <a:solidFill>
            <a:schemeClr val="tx2"/>
          </a:solidFill>
          <a:latin typeface="Times New Roman" pitchFamily="-124" charset="0"/>
        </a:defRPr>
      </a:lvl8pPr>
      <a:lvl9pPr marL="1440180" algn="ctr" defTabSz="4121766" rtl="0" eaLnBrk="0" fontAlgn="base" hangingPunct="0">
        <a:spcBef>
          <a:spcPct val="0"/>
        </a:spcBef>
        <a:spcAft>
          <a:spcPct val="0"/>
        </a:spcAft>
        <a:defRPr sz="19845">
          <a:solidFill>
            <a:schemeClr val="tx2"/>
          </a:solidFill>
          <a:latin typeface="Times New Roman" pitchFamily="-124" charset="0"/>
        </a:defRPr>
      </a:lvl9pPr>
    </p:titleStyle>
    <p:bodyStyle>
      <a:lvl1pPr marL="1542693" indent="-1542693" algn="l" defTabSz="4121766" rtl="0" eaLnBrk="0" fontAlgn="base" hangingPunct="0">
        <a:spcBef>
          <a:spcPct val="20000"/>
        </a:spcBef>
        <a:spcAft>
          <a:spcPct val="0"/>
        </a:spcAft>
        <a:buChar char="•"/>
        <a:defRPr sz="14254">
          <a:solidFill>
            <a:schemeClr val="tx1"/>
          </a:solidFill>
          <a:latin typeface="+mn-lt"/>
          <a:ea typeface="+mn-ea"/>
          <a:cs typeface="+mn-cs"/>
        </a:defRPr>
      </a:lvl1pPr>
      <a:lvl2pPr marL="3346669" indent="-1282660" algn="l" defTabSz="4121766" rtl="0" eaLnBrk="0" fontAlgn="base" hangingPunct="0">
        <a:spcBef>
          <a:spcPct val="20000"/>
        </a:spcBef>
        <a:spcAft>
          <a:spcPct val="0"/>
        </a:spcAft>
        <a:buChar char="–"/>
        <a:defRPr sz="12521">
          <a:solidFill>
            <a:schemeClr val="tx1"/>
          </a:solidFill>
          <a:latin typeface="+mn-lt"/>
        </a:defRPr>
      </a:lvl2pPr>
      <a:lvl3pPr marL="5150644" indent="-1028879" algn="l" defTabSz="4121766" rtl="0" eaLnBrk="0" fontAlgn="base" hangingPunct="0">
        <a:spcBef>
          <a:spcPct val="20000"/>
        </a:spcBef>
        <a:spcAft>
          <a:spcPct val="0"/>
        </a:spcAft>
        <a:buChar char="•"/>
        <a:defRPr sz="10789">
          <a:solidFill>
            <a:schemeClr val="tx1"/>
          </a:solidFill>
          <a:latin typeface="+mn-lt"/>
        </a:defRPr>
      </a:lvl3pPr>
      <a:lvl4pPr marL="7207151" indent="-1021378" algn="l" defTabSz="4121766" rtl="0" eaLnBrk="0" fontAlgn="base" hangingPunct="0">
        <a:spcBef>
          <a:spcPct val="20000"/>
        </a:spcBef>
        <a:spcAft>
          <a:spcPct val="0"/>
        </a:spcAft>
        <a:buChar char="–"/>
        <a:defRPr sz="9056">
          <a:solidFill>
            <a:schemeClr val="tx1"/>
          </a:solidFill>
          <a:latin typeface="+mn-lt"/>
        </a:defRPr>
      </a:lvl4pPr>
      <a:lvl5pPr marL="9264908" indent="-1028879" algn="l" defTabSz="4121766" rtl="0" eaLnBrk="0" fontAlgn="base" hangingPunct="0">
        <a:spcBef>
          <a:spcPct val="20000"/>
        </a:spcBef>
        <a:spcAft>
          <a:spcPct val="0"/>
        </a:spcAft>
        <a:buChar char="»"/>
        <a:defRPr sz="9056">
          <a:solidFill>
            <a:schemeClr val="tx1"/>
          </a:solidFill>
          <a:latin typeface="+mn-lt"/>
        </a:defRPr>
      </a:lvl5pPr>
      <a:lvl6pPr marL="9624953" indent="-1028879" algn="l" defTabSz="4121766" rtl="0" eaLnBrk="0" fontAlgn="base" hangingPunct="0">
        <a:spcBef>
          <a:spcPct val="20000"/>
        </a:spcBef>
        <a:spcAft>
          <a:spcPct val="0"/>
        </a:spcAft>
        <a:buChar char="»"/>
        <a:defRPr sz="9056">
          <a:solidFill>
            <a:schemeClr val="tx1"/>
          </a:solidFill>
          <a:latin typeface="+mn-lt"/>
        </a:defRPr>
      </a:lvl6pPr>
      <a:lvl7pPr marL="9984998" indent="-1028879" algn="l" defTabSz="4121766" rtl="0" eaLnBrk="0" fontAlgn="base" hangingPunct="0">
        <a:spcBef>
          <a:spcPct val="20000"/>
        </a:spcBef>
        <a:spcAft>
          <a:spcPct val="0"/>
        </a:spcAft>
        <a:buChar char="»"/>
        <a:defRPr sz="9056">
          <a:solidFill>
            <a:schemeClr val="tx1"/>
          </a:solidFill>
          <a:latin typeface="+mn-lt"/>
        </a:defRPr>
      </a:lvl7pPr>
      <a:lvl8pPr marL="10345043" indent="-1028879" algn="l" defTabSz="4121766" rtl="0" eaLnBrk="0" fontAlgn="base" hangingPunct="0">
        <a:spcBef>
          <a:spcPct val="20000"/>
        </a:spcBef>
        <a:spcAft>
          <a:spcPct val="0"/>
        </a:spcAft>
        <a:buChar char="»"/>
        <a:defRPr sz="9056">
          <a:solidFill>
            <a:schemeClr val="tx1"/>
          </a:solidFill>
          <a:latin typeface="+mn-lt"/>
        </a:defRPr>
      </a:lvl8pPr>
      <a:lvl9pPr marL="10705088" indent="-1028879" algn="l" defTabSz="4121766" rtl="0" eaLnBrk="0" fontAlgn="base" hangingPunct="0">
        <a:spcBef>
          <a:spcPct val="20000"/>
        </a:spcBef>
        <a:spcAft>
          <a:spcPct val="0"/>
        </a:spcAft>
        <a:buChar char="»"/>
        <a:defRPr sz="9056">
          <a:solidFill>
            <a:schemeClr val="tx1"/>
          </a:solidFill>
          <a:latin typeface="+mn-lt"/>
        </a:defRPr>
      </a:lvl9pPr>
    </p:bodyStyle>
    <p:otherStyle>
      <a:defPPr>
        <a:defRPr lang="en-US"/>
      </a:defPPr>
      <a:lvl1pPr marL="0" algn="l" defTabSz="720090" rtl="0" eaLnBrk="1" latinLnBrk="0" hangingPunct="1">
        <a:defRPr sz="1418" kern="1200">
          <a:solidFill>
            <a:schemeClr val="tx1"/>
          </a:solidFill>
          <a:latin typeface="+mn-lt"/>
          <a:ea typeface="+mn-ea"/>
          <a:cs typeface="+mn-cs"/>
        </a:defRPr>
      </a:lvl1pPr>
      <a:lvl2pPr marL="360045" algn="l" defTabSz="720090" rtl="0" eaLnBrk="1" latinLnBrk="0" hangingPunct="1">
        <a:defRPr sz="1418" kern="1200">
          <a:solidFill>
            <a:schemeClr val="tx1"/>
          </a:solidFill>
          <a:latin typeface="+mn-lt"/>
          <a:ea typeface="+mn-ea"/>
          <a:cs typeface="+mn-cs"/>
        </a:defRPr>
      </a:lvl2pPr>
      <a:lvl3pPr marL="720090" algn="l" defTabSz="720090" rtl="0" eaLnBrk="1" latinLnBrk="0" hangingPunct="1">
        <a:defRPr sz="1418" kern="1200">
          <a:solidFill>
            <a:schemeClr val="tx1"/>
          </a:solidFill>
          <a:latin typeface="+mn-lt"/>
          <a:ea typeface="+mn-ea"/>
          <a:cs typeface="+mn-cs"/>
        </a:defRPr>
      </a:lvl3pPr>
      <a:lvl4pPr marL="1080135" algn="l" defTabSz="720090" rtl="0" eaLnBrk="1" latinLnBrk="0" hangingPunct="1">
        <a:defRPr sz="1418" kern="1200">
          <a:solidFill>
            <a:schemeClr val="tx1"/>
          </a:solidFill>
          <a:latin typeface="+mn-lt"/>
          <a:ea typeface="+mn-ea"/>
          <a:cs typeface="+mn-cs"/>
        </a:defRPr>
      </a:lvl4pPr>
      <a:lvl5pPr marL="1440180" algn="l" defTabSz="720090" rtl="0" eaLnBrk="1" latinLnBrk="0" hangingPunct="1">
        <a:defRPr sz="1418" kern="1200">
          <a:solidFill>
            <a:schemeClr val="tx1"/>
          </a:solidFill>
          <a:latin typeface="+mn-lt"/>
          <a:ea typeface="+mn-ea"/>
          <a:cs typeface="+mn-cs"/>
        </a:defRPr>
      </a:lvl5pPr>
      <a:lvl6pPr marL="1800225" algn="l" defTabSz="720090" rtl="0" eaLnBrk="1" latinLnBrk="0" hangingPunct="1">
        <a:defRPr sz="1418" kern="1200">
          <a:solidFill>
            <a:schemeClr val="tx1"/>
          </a:solidFill>
          <a:latin typeface="+mn-lt"/>
          <a:ea typeface="+mn-ea"/>
          <a:cs typeface="+mn-cs"/>
        </a:defRPr>
      </a:lvl6pPr>
      <a:lvl7pPr marL="2160270" algn="l" defTabSz="720090" rtl="0" eaLnBrk="1" latinLnBrk="0" hangingPunct="1">
        <a:defRPr sz="1418" kern="1200">
          <a:solidFill>
            <a:schemeClr val="tx1"/>
          </a:solidFill>
          <a:latin typeface="+mn-lt"/>
          <a:ea typeface="+mn-ea"/>
          <a:cs typeface="+mn-cs"/>
        </a:defRPr>
      </a:lvl7pPr>
      <a:lvl8pPr marL="2520315" algn="l" defTabSz="720090" rtl="0" eaLnBrk="1" latinLnBrk="0" hangingPunct="1">
        <a:defRPr sz="1418" kern="1200">
          <a:solidFill>
            <a:schemeClr val="tx1"/>
          </a:solidFill>
          <a:latin typeface="+mn-lt"/>
          <a:ea typeface="+mn-ea"/>
          <a:cs typeface="+mn-cs"/>
        </a:defRPr>
      </a:lvl8pPr>
      <a:lvl9pPr marL="2880360" algn="l" defTabSz="720090" rtl="0" eaLnBrk="1" latinLnBrk="0" hangingPunct="1">
        <a:defRPr sz="14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customXml" Target="../ink/ink5.xml"/><Relationship Id="rId18" Type="http://schemas.openxmlformats.org/officeDocument/2006/relationships/customXml" Target="../ink/ink10.xml"/><Relationship Id="rId26" Type="http://schemas.openxmlformats.org/officeDocument/2006/relationships/customXml" Target="../ink/ink18.xml"/><Relationship Id="rId3" Type="http://schemas.openxmlformats.org/officeDocument/2006/relationships/notesSlide" Target="../notesSlides/notesSlide1.xml"/><Relationship Id="rId21" Type="http://schemas.openxmlformats.org/officeDocument/2006/relationships/customXml" Target="../ink/ink13.xml"/><Relationship Id="rId7" Type="http://schemas.openxmlformats.org/officeDocument/2006/relationships/hyperlink" Target="https://ilga.gov/legislation/ilcs/Articles?ActID=3284&amp;ChapAct=105%C2%A0ILCS%C2%A0145/&amp;ChapterID=17&amp;ChapterName=SCHOOLS&amp;ActName=Care%20of%20Students%20with%20Diabetes%20Act" TargetMode="External"/><Relationship Id="rId12" Type="http://schemas.openxmlformats.org/officeDocument/2006/relationships/customXml" Target="../ink/ink4.xml"/><Relationship Id="rId17" Type="http://schemas.openxmlformats.org/officeDocument/2006/relationships/customXml" Target="../ink/ink9.xml"/><Relationship Id="rId25" Type="http://schemas.openxmlformats.org/officeDocument/2006/relationships/customXml" Target="../ink/ink17.xml"/><Relationship Id="rId33" Type="http://schemas.openxmlformats.org/officeDocument/2006/relationships/image" Target="../media/image7.png"/><Relationship Id="rId2" Type="http://schemas.openxmlformats.org/officeDocument/2006/relationships/slideLayout" Target="../slideLayouts/slideLayout7.xml"/><Relationship Id="rId16" Type="http://schemas.openxmlformats.org/officeDocument/2006/relationships/customXml" Target="../ink/ink8.xml"/><Relationship Id="rId20" Type="http://schemas.openxmlformats.org/officeDocument/2006/relationships/customXml" Target="../ink/ink12.xml"/><Relationship Id="rId29" Type="http://schemas.openxmlformats.org/officeDocument/2006/relationships/image" Target="../media/image3.png"/><Relationship Id="rId1" Type="http://schemas.openxmlformats.org/officeDocument/2006/relationships/tags" Target="../tags/tag1.xml"/><Relationship Id="rId6" Type="http://schemas.openxmlformats.org/officeDocument/2006/relationships/hyperlink" Target="https://diabetes.org/advocacy/safe-at-school-state-laws/IL" TargetMode="External"/><Relationship Id="rId11" Type="http://schemas.openxmlformats.org/officeDocument/2006/relationships/customXml" Target="../ink/ink3.xml"/><Relationship Id="rId24" Type="http://schemas.openxmlformats.org/officeDocument/2006/relationships/customXml" Target="../ink/ink16.xml"/><Relationship Id="rId32" Type="http://schemas.openxmlformats.org/officeDocument/2006/relationships/image" Target="../media/image6.png"/><Relationship Id="rId5" Type="http://schemas.openxmlformats.org/officeDocument/2006/relationships/hyperlink" Target="https://diabetes.org/about-diabetes/common-terms" TargetMode="External"/><Relationship Id="rId15" Type="http://schemas.openxmlformats.org/officeDocument/2006/relationships/customXml" Target="../ink/ink7.xml"/><Relationship Id="rId23" Type="http://schemas.openxmlformats.org/officeDocument/2006/relationships/customXml" Target="../ink/ink15.xml"/><Relationship Id="rId28" Type="http://schemas.openxmlformats.org/officeDocument/2006/relationships/image" Target="../media/image2.png"/><Relationship Id="rId10" Type="http://schemas.openxmlformats.org/officeDocument/2006/relationships/customXml" Target="../ink/ink2.xml"/><Relationship Id="rId19" Type="http://schemas.openxmlformats.org/officeDocument/2006/relationships/customXml" Target="../ink/ink11.xml"/><Relationship Id="rId31" Type="http://schemas.openxmlformats.org/officeDocument/2006/relationships/image" Target="../media/image5.png"/><Relationship Id="rId4" Type="http://schemas.openxmlformats.org/officeDocument/2006/relationships/hyperlink" Target="https://www.cdc.gov/diabetes/php/data-research/index.html" TargetMode="External"/><Relationship Id="rId9" Type="http://schemas.openxmlformats.org/officeDocument/2006/relationships/image" Target="../media/image1.png"/><Relationship Id="rId14" Type="http://schemas.openxmlformats.org/officeDocument/2006/relationships/customXml" Target="../ink/ink6.xml"/><Relationship Id="rId22" Type="http://schemas.openxmlformats.org/officeDocument/2006/relationships/customXml" Target="../ink/ink14.xml"/><Relationship Id="rId27" Type="http://schemas.openxmlformats.org/officeDocument/2006/relationships/customXml" Target="../ink/ink19.xml"/><Relationship Id="rId30" Type="http://schemas.openxmlformats.org/officeDocument/2006/relationships/image" Target="../media/image4.png"/><Relationship Id="rId8" Type="http://schemas.openxmlformats.org/officeDocument/2006/relationships/customXml" Target="../ink/ink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 Box 4605">
            <a:extLst>
              <a:ext uri="{FF2B5EF4-FFF2-40B4-BE49-F238E27FC236}">
                <a16:creationId xmlns:a16="http://schemas.microsoft.com/office/drawing/2014/main" id="{29E51F4A-00D9-451F-90B5-AD0A21C78693}"/>
              </a:ext>
            </a:extLst>
          </p:cNvPr>
          <p:cNvSpPr txBox="1">
            <a:spLocks noChangeArrowheads="1"/>
          </p:cNvSpPr>
          <p:nvPr/>
        </p:nvSpPr>
        <p:spPr bwMode="auto">
          <a:xfrm>
            <a:off x="197737" y="4546001"/>
            <a:ext cx="12783312" cy="1554480"/>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a:solidFill>
                  <a:srgbClr val="FFFFFF"/>
                </a:solidFill>
                <a:latin typeface="Arial" panose="020B0604020202020204" pitchFamily="34" charset="0"/>
                <a:ea typeface="굴림" panose="020B0600000101010101" pitchFamily="34" charset="-127"/>
              </a:rPr>
              <a:t>BACKGROUND</a:t>
            </a:r>
          </a:p>
        </p:txBody>
      </p:sp>
      <p:sp>
        <p:nvSpPr>
          <p:cNvPr id="10" name="Text Box 4607">
            <a:extLst>
              <a:ext uri="{FF2B5EF4-FFF2-40B4-BE49-F238E27FC236}">
                <a16:creationId xmlns:a16="http://schemas.microsoft.com/office/drawing/2014/main" id="{634DC8F5-E345-4ADB-B48E-1F31421B0053}"/>
              </a:ext>
            </a:extLst>
          </p:cNvPr>
          <p:cNvSpPr txBox="1">
            <a:spLocks noChangeArrowheads="1"/>
          </p:cNvSpPr>
          <p:nvPr/>
        </p:nvSpPr>
        <p:spPr bwMode="auto">
          <a:xfrm>
            <a:off x="502160" y="13830432"/>
            <a:ext cx="12200134" cy="153211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a:solidFill>
                  <a:srgbClr val="FFFFFF"/>
                </a:solidFill>
                <a:latin typeface="Arial" panose="020B0604020202020204" pitchFamily="34" charset="0"/>
                <a:ea typeface="굴림" panose="020B0600000101010101" pitchFamily="34" charset="-127"/>
              </a:rPr>
              <a:t>METHODS</a:t>
            </a:r>
          </a:p>
        </p:txBody>
      </p:sp>
      <p:sp>
        <p:nvSpPr>
          <p:cNvPr id="12" name="Text Box 4607">
            <a:extLst>
              <a:ext uri="{FF2B5EF4-FFF2-40B4-BE49-F238E27FC236}">
                <a16:creationId xmlns:a16="http://schemas.microsoft.com/office/drawing/2014/main" id="{D83FB904-192E-40FC-B8CE-1BD24E82E816}"/>
              </a:ext>
            </a:extLst>
          </p:cNvPr>
          <p:cNvSpPr txBox="1">
            <a:spLocks noChangeArrowheads="1"/>
          </p:cNvSpPr>
          <p:nvPr/>
        </p:nvSpPr>
        <p:spPr bwMode="auto">
          <a:xfrm>
            <a:off x="37959410" y="24048567"/>
            <a:ext cx="12684658" cy="154927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a:solidFill>
                  <a:srgbClr val="FFFFFF"/>
                </a:solidFill>
                <a:latin typeface="Arial" panose="020B0604020202020204" pitchFamily="34" charset="0"/>
                <a:ea typeface="굴림" panose="020B0600000101010101" pitchFamily="34" charset="-127"/>
              </a:rPr>
              <a:t>References</a:t>
            </a:r>
          </a:p>
        </p:txBody>
      </p:sp>
      <p:sp>
        <p:nvSpPr>
          <p:cNvPr id="4" name="Rectangle 3">
            <a:extLst>
              <a:ext uri="{FF2B5EF4-FFF2-40B4-BE49-F238E27FC236}">
                <a16:creationId xmlns:a16="http://schemas.microsoft.com/office/drawing/2014/main" id="{E405A69D-F5D7-4118-B676-5D09CF0E6E46}"/>
              </a:ext>
            </a:extLst>
          </p:cNvPr>
          <p:cNvSpPr/>
          <p:nvPr/>
        </p:nvSpPr>
        <p:spPr>
          <a:xfrm>
            <a:off x="563235" y="6509095"/>
            <a:ext cx="11780858" cy="6555641"/>
          </a:xfrm>
          <a:prstGeom prst="rect">
            <a:avLst/>
          </a:prstGeom>
        </p:spPr>
        <p:txBody>
          <a:bodyPr wrap="square" lIns="91440" tIns="45720" rIns="91440" bIns="45720" anchor="t">
            <a:spAutoFit/>
          </a:bodyPr>
          <a:lstStyle/>
          <a:p>
            <a:pPr marL="685800" indent="-685800">
              <a:spcBef>
                <a:spcPts val="600"/>
              </a:spcBef>
              <a:spcAft>
                <a:spcPts val="600"/>
              </a:spcAft>
              <a:buFont typeface="Arial" panose="020B0604020202020204" pitchFamily="34" charset="0"/>
              <a:buChar char="•"/>
            </a:pPr>
            <a:r>
              <a:rPr lang="en-US" sz="4000">
                <a:latin typeface="Calibri" panose="020F0502020204030204" pitchFamily="34" charset="0"/>
                <a:ea typeface="Calibri" panose="020F0502020204030204" pitchFamily="34" charset="0"/>
                <a:cs typeface="Calibri" panose="020F0502020204030204" pitchFamily="34" charset="0"/>
              </a:rPr>
              <a:t>Diabetes requires constant, careful management to prevent life-threatening complications.</a:t>
            </a:r>
          </a:p>
          <a:p>
            <a:pPr marL="685800" indent="-685800">
              <a:spcBef>
                <a:spcPts val="600"/>
              </a:spcBef>
              <a:spcAft>
                <a:spcPts val="600"/>
              </a:spcAft>
              <a:buFont typeface="Arial" panose="020B0604020202020204" pitchFamily="34" charset="0"/>
              <a:buChar char="•"/>
            </a:pPr>
            <a:r>
              <a:rPr lang="en-US" sz="4000">
                <a:latin typeface="Calibri" panose="020F0502020204030204" pitchFamily="34" charset="0"/>
                <a:ea typeface="Calibri" panose="020F0502020204030204" pitchFamily="34" charset="0"/>
                <a:cs typeface="Calibri" panose="020F0502020204030204" pitchFamily="34" charset="0"/>
              </a:rPr>
              <a:t>The Illinois Care of Students with Diabetes Act (CSDA) requires schools to provide certain protections for students with diabetes at school, however, does not provide additional resources or specific guidance for its implementation. </a:t>
            </a:r>
          </a:p>
          <a:p>
            <a:pPr marL="685800" indent="-685800">
              <a:spcBef>
                <a:spcPts val="600"/>
              </a:spcBef>
              <a:spcAft>
                <a:spcPts val="600"/>
              </a:spcAft>
              <a:buFont typeface="Arial" panose="020B0604020202020204" pitchFamily="34" charset="0"/>
              <a:buChar char="•"/>
            </a:pPr>
            <a:r>
              <a:rPr lang="en-US" sz="4000">
                <a:latin typeface="Calibri" panose="020F0502020204030204" pitchFamily="34" charset="0"/>
                <a:ea typeface="Calibri" panose="020F0502020204030204" pitchFamily="34" charset="0"/>
                <a:cs typeface="Calibri" panose="020F0502020204030204" pitchFamily="34" charset="0"/>
              </a:rPr>
              <a:t>Research on how the CDSA is being implemented (in reality) and barriers preventing its implementation (in realistic practice) is needed. </a:t>
            </a:r>
          </a:p>
        </p:txBody>
      </p:sp>
      <p:sp>
        <p:nvSpPr>
          <p:cNvPr id="6" name="TextBox 5">
            <a:extLst>
              <a:ext uri="{FF2B5EF4-FFF2-40B4-BE49-F238E27FC236}">
                <a16:creationId xmlns:a16="http://schemas.microsoft.com/office/drawing/2014/main" id="{22A641A2-86B6-474C-AEA8-ABA41359313B}"/>
              </a:ext>
            </a:extLst>
          </p:cNvPr>
          <p:cNvSpPr txBox="1"/>
          <p:nvPr/>
        </p:nvSpPr>
        <p:spPr>
          <a:xfrm>
            <a:off x="528491" y="15847540"/>
            <a:ext cx="12121805" cy="15265718"/>
          </a:xfrm>
          <a:prstGeom prst="rect">
            <a:avLst/>
          </a:prstGeom>
          <a:noFill/>
        </p:spPr>
        <p:txBody>
          <a:bodyPr wrap="square" lIns="91440" tIns="45720" rIns="91440" bIns="45720" rtlCol="0" anchor="t">
            <a:spAutoFit/>
          </a:bodyPr>
          <a:lstStyle/>
          <a:p>
            <a:pPr marL="685800" indent="-685800">
              <a:spcBef>
                <a:spcPts val="600"/>
              </a:spcBef>
              <a:spcAft>
                <a:spcPts val="600"/>
              </a:spcAft>
              <a:buFont typeface="Arial" panose="020B0604020202020204" pitchFamily="34" charset="0"/>
              <a:buChar char="•"/>
            </a:pPr>
            <a:r>
              <a:rPr lang="en-US" sz="4000" dirty="0">
                <a:latin typeface="Calibri"/>
                <a:ea typeface="Calibri"/>
                <a:cs typeface="Calibri"/>
              </a:rPr>
              <a:t>SIUE IRB approval obtained</a:t>
            </a:r>
            <a:endParaRPr lang="en-US" sz="4000" dirty="0">
              <a:latin typeface="Calibri"/>
              <a:cs typeface="Calibri"/>
            </a:endParaRPr>
          </a:p>
          <a:p>
            <a:pPr marL="685800" indent="-685800">
              <a:spcBef>
                <a:spcPts val="600"/>
              </a:spcBef>
              <a:spcAft>
                <a:spcPts val="600"/>
              </a:spcAft>
              <a:buFont typeface="Arial" panose="020B0604020202020204" pitchFamily="34" charset="0"/>
              <a:buChar char="•"/>
            </a:pPr>
            <a:r>
              <a:rPr lang="en-US" sz="4000" dirty="0">
                <a:latin typeface="Calibri"/>
                <a:cs typeface="Calibri"/>
              </a:rPr>
              <a:t>Descriptive qualitative study </a:t>
            </a:r>
            <a:endParaRPr lang="en-US" dirty="0"/>
          </a:p>
          <a:p>
            <a:pPr marL="685800" indent="-685800">
              <a:spcBef>
                <a:spcPts val="600"/>
              </a:spcBef>
              <a:spcAft>
                <a:spcPts val="600"/>
              </a:spcAft>
              <a:buFont typeface="Arial" panose="020B0604020202020204" pitchFamily="34" charset="0"/>
              <a:buChar char="•"/>
            </a:pPr>
            <a:r>
              <a:rPr lang="en-US" sz="4000" dirty="0">
                <a:latin typeface="Calibri"/>
                <a:cs typeface="Calibri"/>
              </a:rPr>
              <a:t>Survey sent to one administrator for each school in Illinois serving any grades pre-kindergarten through 12</a:t>
            </a:r>
            <a:r>
              <a:rPr lang="en-US" sz="4000" baseline="30000" dirty="0">
                <a:latin typeface="Calibri"/>
                <a:cs typeface="Calibri"/>
              </a:rPr>
              <a:t>th</a:t>
            </a:r>
            <a:r>
              <a:rPr lang="en-US" sz="4000" dirty="0">
                <a:latin typeface="Calibri"/>
                <a:cs typeface="Calibri"/>
              </a:rPr>
              <a:t> grade</a:t>
            </a:r>
          </a:p>
          <a:p>
            <a:pPr marL="685800" indent="-685800">
              <a:spcBef>
                <a:spcPts val="600"/>
              </a:spcBef>
              <a:spcAft>
                <a:spcPts val="600"/>
              </a:spcAft>
              <a:buFont typeface="Arial" panose="020B0604020202020204" pitchFamily="34" charset="0"/>
              <a:buChar char="•"/>
            </a:pPr>
            <a:r>
              <a:rPr lang="en-US" sz="4000" dirty="0">
                <a:latin typeface="Calibri"/>
                <a:cs typeface="Calibri"/>
              </a:rPr>
              <a:t>Recruited  via email address provided by a Freedom of Information Act request to the Illinois State Board of Education</a:t>
            </a:r>
          </a:p>
          <a:p>
            <a:pPr marL="685800" indent="-685800">
              <a:spcBef>
                <a:spcPts val="600"/>
              </a:spcBef>
              <a:spcAft>
                <a:spcPts val="600"/>
              </a:spcAft>
              <a:buFont typeface="Arial" panose="020B0604020202020204" pitchFamily="34" charset="0"/>
              <a:buChar char="•"/>
            </a:pPr>
            <a:r>
              <a:rPr lang="en-US" sz="4000" dirty="0">
                <a:latin typeface="Calibri"/>
                <a:cs typeface="Calibri"/>
              </a:rPr>
              <a:t>5,034 total schools contacted. 3,979 public schools, 1,039 private or charter schools, 16 “other state funded” schools</a:t>
            </a:r>
            <a:endParaRPr lang="en-US" sz="4000" dirty="0">
              <a:latin typeface="Calibri"/>
              <a:ea typeface="Calibri"/>
              <a:cs typeface="Calibri"/>
            </a:endParaRPr>
          </a:p>
          <a:p>
            <a:pPr marL="685800" indent="-685800">
              <a:spcBef>
                <a:spcPts val="600"/>
              </a:spcBef>
              <a:spcAft>
                <a:spcPts val="600"/>
              </a:spcAft>
              <a:buFont typeface="Arial" panose="020B0604020202020204" pitchFamily="34" charset="0"/>
              <a:buChar char="•"/>
            </a:pPr>
            <a:r>
              <a:rPr lang="en-US" sz="4000" dirty="0">
                <a:latin typeface="Calibri"/>
                <a:cs typeface="Calibri"/>
              </a:rPr>
              <a:t>Survey created and administered via Qualtrics XM </a:t>
            </a:r>
            <a:endParaRPr lang="en-US" sz="4000" dirty="0">
              <a:latin typeface="Calibri"/>
              <a:ea typeface="Calibri"/>
              <a:cs typeface="Calibri"/>
            </a:endParaRPr>
          </a:p>
          <a:p>
            <a:pPr marL="685800" indent="-685800">
              <a:spcBef>
                <a:spcPts val="600"/>
              </a:spcBef>
              <a:spcAft>
                <a:spcPts val="600"/>
              </a:spcAft>
              <a:buFont typeface="Arial" panose="020B0604020202020204" pitchFamily="34" charset="0"/>
              <a:buChar char="•"/>
            </a:pPr>
            <a:r>
              <a:rPr lang="en-US" sz="4000" dirty="0">
                <a:latin typeface="Calibri"/>
                <a:cs typeface="Calibri"/>
              </a:rPr>
              <a:t>Responses collected anonymously </a:t>
            </a:r>
          </a:p>
          <a:p>
            <a:pPr marL="685800" indent="-685800">
              <a:spcBef>
                <a:spcPts val="600"/>
              </a:spcBef>
              <a:spcAft>
                <a:spcPts val="600"/>
              </a:spcAft>
              <a:buFont typeface="Arial" panose="020B0604020202020204" pitchFamily="34" charset="0"/>
              <a:buChar char="•"/>
            </a:pPr>
            <a:r>
              <a:rPr lang="en-US" sz="4000" dirty="0">
                <a:latin typeface="Calibri"/>
                <a:cs typeface="Calibri"/>
              </a:rPr>
              <a:t>Survey open for 3 weeks</a:t>
            </a:r>
            <a:endParaRPr lang="en-US" sz="4000" dirty="0">
              <a:latin typeface="Calibri"/>
              <a:ea typeface="Calibri"/>
              <a:cs typeface="Calibri"/>
            </a:endParaRPr>
          </a:p>
          <a:p>
            <a:pPr marL="685800" indent="-685800">
              <a:spcBef>
                <a:spcPts val="600"/>
              </a:spcBef>
              <a:spcAft>
                <a:spcPts val="600"/>
              </a:spcAft>
              <a:buFont typeface="Arial" panose="020B0604020202020204" pitchFamily="34" charset="0"/>
              <a:buChar char="•"/>
            </a:pPr>
            <a:r>
              <a:rPr lang="en-US" sz="4000" dirty="0">
                <a:latin typeface="Calibri"/>
                <a:cs typeface="Calibri"/>
              </a:rPr>
              <a:t>Reminder email sent at 1.5 weeks</a:t>
            </a:r>
          </a:p>
          <a:p>
            <a:pPr marL="685800" indent="-685800">
              <a:spcBef>
                <a:spcPts val="600"/>
              </a:spcBef>
              <a:spcAft>
                <a:spcPts val="600"/>
              </a:spcAft>
              <a:buFont typeface="Arial" panose="020B0604020202020204" pitchFamily="34" charset="0"/>
              <a:buChar char="•"/>
            </a:pPr>
            <a:r>
              <a:rPr lang="en-US" sz="4000" dirty="0">
                <a:latin typeface="Calibri"/>
                <a:cs typeface="Calibri"/>
              </a:rPr>
              <a:t>Questions covered school demographics, staff training practices, implementation procedures, perceived barriers, and needed resources  </a:t>
            </a:r>
          </a:p>
          <a:p>
            <a:endParaRPr lang="en-US" dirty="0"/>
          </a:p>
          <a:p>
            <a:r>
              <a:rPr lang="en-US" dirty="0"/>
              <a:t> </a:t>
            </a:r>
          </a:p>
          <a:p>
            <a:endParaRPr lang="en-US" sz="3600" dirty="0"/>
          </a:p>
          <a:p>
            <a:endParaRPr lang="en-US" dirty="0"/>
          </a:p>
          <a:p>
            <a:pPr marL="685800" indent="-685800">
              <a:buFont typeface="Arial" panose="020B0604020202020204" pitchFamily="34" charset="0"/>
              <a:buChar char="•"/>
            </a:pPr>
            <a:endParaRPr lang="en-US" sz="5400" dirty="0">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522610FB-8CC4-4241-A3FF-84F81A61B9EF}"/>
              </a:ext>
            </a:extLst>
          </p:cNvPr>
          <p:cNvSpPr txBox="1"/>
          <p:nvPr/>
        </p:nvSpPr>
        <p:spPr>
          <a:xfrm>
            <a:off x="37688154" y="25741338"/>
            <a:ext cx="12989754" cy="5370701"/>
          </a:xfrm>
          <a:prstGeom prst="rect">
            <a:avLst/>
          </a:prstGeom>
          <a:noFill/>
        </p:spPr>
        <p:txBody>
          <a:bodyPr wrap="square" lIns="91440" tIns="45720" rIns="91440" bIns="45720" rtlCol="0" anchor="t">
            <a:spAutoFit/>
          </a:bodyPr>
          <a:lstStyle/>
          <a:p>
            <a:pPr lvl="0"/>
            <a:r>
              <a:rPr lang="en-US" sz="1600" dirty="0"/>
              <a:t>1. Centers for Disease Control and Prevention. National Diabetes Statistics Report. May 15, 2024. Accessed June 8, 2025. Available from: </a:t>
            </a:r>
            <a:r>
              <a:rPr lang="en-US" sz="1600" u="sng" dirty="0">
                <a:hlinkClick r:id="rId4">
                  <a:extLst>
                    <a:ext uri="{A12FA001-AC4F-418D-AE19-62706E023703}">
                      <ahyp:hlinkClr xmlns:ahyp="http://schemas.microsoft.com/office/drawing/2018/hyperlinkcolor" val="tx"/>
                    </a:ext>
                  </a:extLst>
                </a:hlinkClick>
              </a:rPr>
              <a:t>https://www.cdc.gov/diabetes/php/data-research/index.html</a:t>
            </a:r>
            <a:r>
              <a:rPr lang="en-US" sz="1600" dirty="0"/>
              <a:t> </a:t>
            </a:r>
          </a:p>
          <a:p>
            <a:pPr lvl="0"/>
            <a:r>
              <a:rPr lang="en-US" sz="1600" dirty="0"/>
              <a:t>2. American Diabetes Association [Internet]. Common Terms. diabetes.org. Accessed June 8, 2025. Available from: </a:t>
            </a:r>
            <a:r>
              <a:rPr lang="en-US" sz="1600" u="sng" dirty="0">
                <a:hlinkClick r:id="rId5">
                  <a:extLst>
                    <a:ext uri="{A12FA001-AC4F-418D-AE19-62706E023703}">
                      <ahyp:hlinkClr xmlns:ahyp="http://schemas.microsoft.com/office/drawing/2018/hyperlinkcolor" val="tx"/>
                    </a:ext>
                  </a:extLst>
                </a:hlinkClick>
              </a:rPr>
              <a:t>https://diabetes.org/about-diabetes/common-terms</a:t>
            </a:r>
            <a:r>
              <a:rPr lang="en-US" sz="1600" dirty="0"/>
              <a:t> </a:t>
            </a:r>
          </a:p>
          <a:p>
            <a:pPr lvl="0"/>
            <a:r>
              <a:rPr lang="en-US" sz="1600" dirty="0"/>
              <a:t>3. American Diabetes Association [Internet]. Illinois. diabetes.org. Accessed on July 15, 2025. Available from: </a:t>
            </a:r>
            <a:r>
              <a:rPr lang="en-US" sz="1600" u="sng" dirty="0">
                <a:hlinkClick r:id="rId6">
                  <a:extLst>
                    <a:ext uri="{A12FA001-AC4F-418D-AE19-62706E023703}">
                      <ahyp:hlinkClr xmlns:ahyp="http://schemas.microsoft.com/office/drawing/2018/hyperlinkcolor" val="tx"/>
                    </a:ext>
                  </a:extLst>
                </a:hlinkClick>
              </a:rPr>
              <a:t>https://diabetes.org/advocacy/safe-at-school-state-laws/IL</a:t>
            </a:r>
            <a:r>
              <a:rPr lang="en-US" sz="1600" dirty="0"/>
              <a:t> </a:t>
            </a:r>
          </a:p>
          <a:p>
            <a:r>
              <a:rPr lang="en-US" sz="1600" dirty="0"/>
              <a:t>4. </a:t>
            </a:r>
            <a:r>
              <a:rPr lang="en-US" sz="1600" i="1" dirty="0"/>
              <a:t>Care of Students with Diabetes Act</a:t>
            </a:r>
            <a:r>
              <a:rPr lang="en-US" sz="1600" dirty="0"/>
              <a:t> [Internet], ILCS 105/145. 2010 (IL). Accessed April 30, 2025. Available from: </a:t>
            </a:r>
            <a:r>
              <a:rPr lang="en-US" sz="1600" u="sng" dirty="0">
                <a:hlinkClick r:id="rId7">
                  <a:extLst>
                    <a:ext uri="{A12FA001-AC4F-418D-AE19-62706E023703}">
                      <ahyp:hlinkClr xmlns:ahyp="http://schemas.microsoft.com/office/drawing/2018/hyperlinkcolor" val="tx"/>
                    </a:ext>
                  </a:extLst>
                </a:hlinkClick>
              </a:rPr>
              <a:t>https://ilga.gov/legislation/ilcs/Articles?ActID=3284&amp;ChapAct=105%C2%A0ILCS%C2%A0145/&amp;ChapterID=17&amp;ChapterName=SCHOOLS&amp;ActName=Care%20of%20Students%20with%20Diabetes%20Act</a:t>
            </a:r>
            <a:r>
              <a:rPr lang="en-US" sz="1600" dirty="0"/>
              <a:t>. </a:t>
            </a:r>
          </a:p>
          <a:p>
            <a:r>
              <a:rPr lang="en-US" sz="1600" dirty="0"/>
              <a:t>5. Illinois State Board of Education. </a:t>
            </a:r>
            <a:r>
              <a:rPr lang="en-US" sz="1600" i="1" dirty="0"/>
              <a:t>Directory of Educational Entities</a:t>
            </a:r>
            <a:r>
              <a:rPr lang="en-US" sz="1600" dirty="0"/>
              <a:t>, [email addresses released in response to Freedom of Information Act request, reference F000490-072425] [Internet]. 2025. Received July 25, 2025. Available from: email from Illinois State Board of Education Records Center.</a:t>
            </a:r>
          </a:p>
          <a:p>
            <a:endParaRPr lang="en-US" dirty="0"/>
          </a:p>
          <a:p>
            <a:pPr lvl="0"/>
            <a:endParaRPr lang="en-US" sz="1600" dirty="0"/>
          </a:p>
          <a:p>
            <a:pPr lvl="0"/>
            <a:endParaRPr lang="en-US" sz="1600" dirty="0"/>
          </a:p>
          <a:p>
            <a:endParaRPr lang="en-US" sz="5400" dirty="0">
              <a:latin typeface="Calibri" panose="020F0502020204030204" pitchFamily="34" charset="0"/>
              <a:cs typeface="Calibri" panose="020F0502020204030204" pitchFamily="34" charset="0"/>
            </a:endParaRPr>
          </a:p>
          <a:p>
            <a:pPr marL="685800" indent="-685800">
              <a:buFont typeface="Arial" panose="020B0604020202020204" pitchFamily="34" charset="0"/>
              <a:buChar char="•"/>
            </a:pPr>
            <a:endParaRPr lang="en-US" sz="5400" dirty="0">
              <a:latin typeface="Calibri" panose="020F0502020204030204" pitchFamily="34" charset="0"/>
              <a:cs typeface="Calibri" panose="020F0502020204030204" pitchFamily="34" charset="0"/>
            </a:endParaRPr>
          </a:p>
        </p:txBody>
      </p:sp>
      <p:sp>
        <p:nvSpPr>
          <p:cNvPr id="23" name="Text Box 4607">
            <a:extLst>
              <a:ext uri="{FF2B5EF4-FFF2-40B4-BE49-F238E27FC236}">
                <a16:creationId xmlns:a16="http://schemas.microsoft.com/office/drawing/2014/main" id="{E84590FB-75E8-48C3-B608-C96459B22E4B}"/>
              </a:ext>
            </a:extLst>
          </p:cNvPr>
          <p:cNvSpPr txBox="1">
            <a:spLocks noChangeArrowheads="1"/>
          </p:cNvSpPr>
          <p:nvPr/>
        </p:nvSpPr>
        <p:spPr bwMode="auto">
          <a:xfrm>
            <a:off x="13746494" y="4521566"/>
            <a:ext cx="23713412" cy="1551544"/>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a:solidFill>
                  <a:srgbClr val="FFFFFF"/>
                </a:solidFill>
                <a:latin typeface="Arial" panose="020B0604020202020204" pitchFamily="34" charset="0"/>
                <a:ea typeface="굴림" panose="020B0600000101010101" pitchFamily="34" charset="-127"/>
              </a:rPr>
              <a:t>PURPOSE</a:t>
            </a:r>
          </a:p>
        </p:txBody>
      </p:sp>
      <mc:AlternateContent xmlns:mc="http://schemas.openxmlformats.org/markup-compatibility/2006" xmlns:p14="http://schemas.microsoft.com/office/powerpoint/2010/main">
        <mc:Choice Requires="p14">
          <p:contentPart p14:bwMode="auto" r:id="rId8">
            <p14:nvContentPartPr>
              <p14:cNvPr id="25" name="Ink 24">
                <a:extLst>
                  <a:ext uri="{FF2B5EF4-FFF2-40B4-BE49-F238E27FC236}">
                    <a16:creationId xmlns:a16="http://schemas.microsoft.com/office/drawing/2014/main" id="{77B876C2-DC8D-45CB-BBF0-409A0AD9D3DA}"/>
                  </a:ext>
                </a:extLst>
              </p14:cNvPr>
              <p14:cNvContentPartPr/>
              <p14:nvPr/>
            </p14:nvContentPartPr>
            <p14:xfrm>
              <a:off x="37892735" y="11905487"/>
              <a:ext cx="66675" cy="66675"/>
            </p14:xfrm>
          </p:contentPart>
        </mc:Choice>
        <mc:Fallback xmlns="">
          <p:pic>
            <p:nvPicPr>
              <p:cNvPr id="25" name="Ink 24">
                <a:extLst>
                  <a:ext uri="{FF2B5EF4-FFF2-40B4-BE49-F238E27FC236}">
                    <a16:creationId xmlns:a16="http://schemas.microsoft.com/office/drawing/2014/main" id="{77B876C2-DC8D-45CB-BBF0-409A0AD9D3DA}"/>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6" name="Ink 25">
                <a:extLst>
                  <a:ext uri="{FF2B5EF4-FFF2-40B4-BE49-F238E27FC236}">
                    <a16:creationId xmlns:a16="http://schemas.microsoft.com/office/drawing/2014/main" id="{D09F5EAE-8743-4E55-BDC5-55A213CEC295}"/>
                  </a:ext>
                </a:extLst>
              </p14:cNvPr>
              <p14:cNvContentPartPr/>
              <p14:nvPr/>
            </p14:nvContentPartPr>
            <p14:xfrm>
              <a:off x="37892735" y="11905487"/>
              <a:ext cx="66675" cy="66675"/>
            </p14:xfrm>
          </p:contentPart>
        </mc:Choice>
        <mc:Fallback xmlns="">
          <p:pic>
            <p:nvPicPr>
              <p:cNvPr id="26" name="Ink 25">
                <a:extLst>
                  <a:ext uri="{FF2B5EF4-FFF2-40B4-BE49-F238E27FC236}">
                    <a16:creationId xmlns:a16="http://schemas.microsoft.com/office/drawing/2014/main" id="{D09F5EAE-8743-4E55-BDC5-55A213CEC295}"/>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27" name="Ink 26">
                <a:extLst>
                  <a:ext uri="{FF2B5EF4-FFF2-40B4-BE49-F238E27FC236}">
                    <a16:creationId xmlns:a16="http://schemas.microsoft.com/office/drawing/2014/main" id="{3D830EA5-BCBF-4813-AA65-BB322A998A76}"/>
                  </a:ext>
                </a:extLst>
              </p14:cNvPr>
              <p14:cNvContentPartPr/>
              <p14:nvPr/>
            </p14:nvContentPartPr>
            <p14:xfrm>
              <a:off x="33412175" y="18946367"/>
              <a:ext cx="66675" cy="66675"/>
            </p14:xfrm>
          </p:contentPart>
        </mc:Choice>
        <mc:Fallback xmlns="">
          <p:pic>
            <p:nvPicPr>
              <p:cNvPr id="27" name="Ink 26">
                <a:extLst>
                  <a:ext uri="{FF2B5EF4-FFF2-40B4-BE49-F238E27FC236}">
                    <a16:creationId xmlns:a16="http://schemas.microsoft.com/office/drawing/2014/main" id="{3D830EA5-BCBF-4813-AA65-BB322A998A76}"/>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8" name="Ink 27">
                <a:extLst>
                  <a:ext uri="{FF2B5EF4-FFF2-40B4-BE49-F238E27FC236}">
                    <a16:creationId xmlns:a16="http://schemas.microsoft.com/office/drawing/2014/main" id="{5751B0F9-31A9-41D4-8B40-99F40A69D44D}"/>
                  </a:ext>
                </a:extLst>
              </p14:cNvPr>
              <p14:cNvContentPartPr/>
              <p14:nvPr/>
            </p14:nvContentPartPr>
            <p14:xfrm>
              <a:off x="34948367" y="13185647"/>
              <a:ext cx="66675" cy="66675"/>
            </p14:xfrm>
          </p:contentPart>
        </mc:Choice>
        <mc:Fallback xmlns="">
          <p:pic>
            <p:nvPicPr>
              <p:cNvPr id="28" name="Ink 27">
                <a:extLst>
                  <a:ext uri="{FF2B5EF4-FFF2-40B4-BE49-F238E27FC236}">
                    <a16:creationId xmlns:a16="http://schemas.microsoft.com/office/drawing/2014/main" id="{5751B0F9-31A9-41D4-8B40-99F40A69D44D}"/>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29" name="Ink 28">
                <a:extLst>
                  <a:ext uri="{FF2B5EF4-FFF2-40B4-BE49-F238E27FC236}">
                    <a16:creationId xmlns:a16="http://schemas.microsoft.com/office/drawing/2014/main" id="{CB59AC78-A9E8-47D2-968B-655273687F1A}"/>
                  </a:ext>
                </a:extLst>
              </p14:cNvPr>
              <p14:cNvContentPartPr/>
              <p14:nvPr/>
            </p14:nvContentPartPr>
            <p14:xfrm>
              <a:off x="30851855" y="20546567"/>
              <a:ext cx="66675" cy="66675"/>
            </p14:xfrm>
          </p:contentPart>
        </mc:Choice>
        <mc:Fallback xmlns="">
          <p:pic>
            <p:nvPicPr>
              <p:cNvPr id="29" name="Ink 28">
                <a:extLst>
                  <a:ext uri="{FF2B5EF4-FFF2-40B4-BE49-F238E27FC236}">
                    <a16:creationId xmlns:a16="http://schemas.microsoft.com/office/drawing/2014/main" id="{CB59AC78-A9E8-47D2-968B-655273687F1A}"/>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30" name="Ink 29">
                <a:extLst>
                  <a:ext uri="{FF2B5EF4-FFF2-40B4-BE49-F238E27FC236}">
                    <a16:creationId xmlns:a16="http://schemas.microsoft.com/office/drawing/2014/main" id="{48062F09-FD47-4467-A009-8B0B39268C58}"/>
                  </a:ext>
                </a:extLst>
              </p14:cNvPr>
              <p14:cNvContentPartPr/>
              <p14:nvPr/>
            </p14:nvContentPartPr>
            <p14:xfrm>
              <a:off x="35076383" y="12353543"/>
              <a:ext cx="66675" cy="66675"/>
            </p14:xfrm>
          </p:contentPart>
        </mc:Choice>
        <mc:Fallback xmlns="">
          <p:pic>
            <p:nvPicPr>
              <p:cNvPr id="30" name="Ink 29">
                <a:extLst>
                  <a:ext uri="{FF2B5EF4-FFF2-40B4-BE49-F238E27FC236}">
                    <a16:creationId xmlns:a16="http://schemas.microsoft.com/office/drawing/2014/main" id="{48062F09-FD47-4467-A009-8B0B39268C58}"/>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31" name="Ink 30">
                <a:extLst>
                  <a:ext uri="{FF2B5EF4-FFF2-40B4-BE49-F238E27FC236}">
                    <a16:creationId xmlns:a16="http://schemas.microsoft.com/office/drawing/2014/main" id="{608E82C2-4A04-4CD7-B000-ADCC38B03AD3}"/>
                  </a:ext>
                </a:extLst>
              </p14:cNvPr>
              <p14:cNvContentPartPr/>
              <p14:nvPr/>
            </p14:nvContentPartPr>
            <p14:xfrm>
              <a:off x="34052255" y="14529815"/>
              <a:ext cx="66675" cy="66675"/>
            </p14:xfrm>
          </p:contentPart>
        </mc:Choice>
        <mc:Fallback xmlns="">
          <p:pic>
            <p:nvPicPr>
              <p:cNvPr id="31" name="Ink 30">
                <a:extLst>
                  <a:ext uri="{FF2B5EF4-FFF2-40B4-BE49-F238E27FC236}">
                    <a16:creationId xmlns:a16="http://schemas.microsoft.com/office/drawing/2014/main" id="{608E82C2-4A04-4CD7-B000-ADCC38B03AD3}"/>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32" name="Ink 31">
                <a:extLst>
                  <a:ext uri="{FF2B5EF4-FFF2-40B4-BE49-F238E27FC236}">
                    <a16:creationId xmlns:a16="http://schemas.microsoft.com/office/drawing/2014/main" id="{E6A3C83F-049F-45D1-BB8D-0462C9799F3A}"/>
                  </a:ext>
                </a:extLst>
              </p14:cNvPr>
              <p14:cNvContentPartPr/>
              <p14:nvPr/>
            </p14:nvContentPartPr>
            <p14:xfrm>
              <a:off x="31555943" y="23426927"/>
              <a:ext cx="66675" cy="66675"/>
            </p14:xfrm>
          </p:contentPart>
        </mc:Choice>
        <mc:Fallback xmlns="">
          <p:pic>
            <p:nvPicPr>
              <p:cNvPr id="32" name="Ink 31">
                <a:extLst>
                  <a:ext uri="{FF2B5EF4-FFF2-40B4-BE49-F238E27FC236}">
                    <a16:creationId xmlns:a16="http://schemas.microsoft.com/office/drawing/2014/main" id="{E6A3C83F-049F-45D1-BB8D-0462C9799F3A}"/>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33" name="Ink 32">
                <a:extLst>
                  <a:ext uri="{FF2B5EF4-FFF2-40B4-BE49-F238E27FC236}">
                    <a16:creationId xmlns:a16="http://schemas.microsoft.com/office/drawing/2014/main" id="{43A9F2DC-4943-43A6-AD17-5C1D7ADD707A}"/>
                  </a:ext>
                </a:extLst>
              </p14:cNvPr>
              <p14:cNvContentPartPr/>
              <p14:nvPr/>
            </p14:nvContentPartPr>
            <p14:xfrm>
              <a:off x="31555943" y="23426927"/>
              <a:ext cx="66675" cy="66675"/>
            </p14:xfrm>
          </p:contentPart>
        </mc:Choice>
        <mc:Fallback xmlns="">
          <p:pic>
            <p:nvPicPr>
              <p:cNvPr id="33" name="Ink 32">
                <a:extLst>
                  <a:ext uri="{FF2B5EF4-FFF2-40B4-BE49-F238E27FC236}">
                    <a16:creationId xmlns:a16="http://schemas.microsoft.com/office/drawing/2014/main" id="{43A9F2DC-4943-43A6-AD17-5C1D7ADD707A}"/>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34" name="Ink 33">
                <a:extLst>
                  <a:ext uri="{FF2B5EF4-FFF2-40B4-BE49-F238E27FC236}">
                    <a16:creationId xmlns:a16="http://schemas.microsoft.com/office/drawing/2014/main" id="{EB855369-B9F7-448D-B4AD-6FCE73138027}"/>
                  </a:ext>
                </a:extLst>
              </p14:cNvPr>
              <p14:cNvContentPartPr/>
              <p14:nvPr/>
            </p14:nvContentPartPr>
            <p14:xfrm>
              <a:off x="31555943" y="23426927"/>
              <a:ext cx="66675" cy="66675"/>
            </p14:xfrm>
          </p:contentPart>
        </mc:Choice>
        <mc:Fallback xmlns="">
          <p:pic>
            <p:nvPicPr>
              <p:cNvPr id="34" name="Ink 33">
                <a:extLst>
                  <a:ext uri="{FF2B5EF4-FFF2-40B4-BE49-F238E27FC236}">
                    <a16:creationId xmlns:a16="http://schemas.microsoft.com/office/drawing/2014/main" id="{EB855369-B9F7-448D-B4AD-6FCE73138027}"/>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35" name="Ink 34">
                <a:extLst>
                  <a:ext uri="{FF2B5EF4-FFF2-40B4-BE49-F238E27FC236}">
                    <a16:creationId xmlns:a16="http://schemas.microsoft.com/office/drawing/2014/main" id="{7D00CB92-5949-4425-A2DD-F240B748850C}"/>
                  </a:ext>
                </a:extLst>
              </p14:cNvPr>
              <p14:cNvContentPartPr/>
              <p14:nvPr/>
            </p14:nvContentPartPr>
            <p14:xfrm>
              <a:off x="34820351" y="10817351"/>
              <a:ext cx="66675" cy="66675"/>
            </p14:xfrm>
          </p:contentPart>
        </mc:Choice>
        <mc:Fallback xmlns="">
          <p:pic>
            <p:nvPicPr>
              <p:cNvPr id="35" name="Ink 34">
                <a:extLst>
                  <a:ext uri="{FF2B5EF4-FFF2-40B4-BE49-F238E27FC236}">
                    <a16:creationId xmlns:a16="http://schemas.microsoft.com/office/drawing/2014/main" id="{7D00CB92-5949-4425-A2DD-F240B748850C}"/>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3" name="Ink 2">
                <a:extLst>
                  <a:ext uri="{FF2B5EF4-FFF2-40B4-BE49-F238E27FC236}">
                    <a16:creationId xmlns:a16="http://schemas.microsoft.com/office/drawing/2014/main" id="{0D867C52-963F-408A-9C33-F2F50B3646AF}"/>
                  </a:ext>
                </a:extLst>
              </p14:cNvPr>
              <p14:cNvContentPartPr/>
              <p14:nvPr/>
            </p14:nvContentPartPr>
            <p14:xfrm>
              <a:off x="30659831" y="13569695"/>
              <a:ext cx="66675" cy="66675"/>
            </p14:xfrm>
          </p:contentPart>
        </mc:Choice>
        <mc:Fallback xmlns="">
          <p:pic>
            <p:nvPicPr>
              <p:cNvPr id="3" name="Ink 2">
                <a:extLst>
                  <a:ext uri="{FF2B5EF4-FFF2-40B4-BE49-F238E27FC236}">
                    <a16:creationId xmlns:a16="http://schemas.microsoft.com/office/drawing/2014/main" id="{0D867C52-963F-408A-9C33-F2F50B3646AF}"/>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8" name="Ink 17">
                <a:extLst>
                  <a:ext uri="{FF2B5EF4-FFF2-40B4-BE49-F238E27FC236}">
                    <a16:creationId xmlns:a16="http://schemas.microsoft.com/office/drawing/2014/main" id="{C5E9A6DD-B3FB-475D-B188-0547AF01E5F6}"/>
                  </a:ext>
                </a:extLst>
              </p14:cNvPr>
              <p14:cNvContentPartPr/>
              <p14:nvPr/>
            </p14:nvContentPartPr>
            <p14:xfrm>
              <a:off x="-5760719" y="8257031"/>
              <a:ext cx="66675" cy="66675"/>
            </p14:xfrm>
          </p:contentPart>
        </mc:Choice>
        <mc:Fallback xmlns="">
          <p:pic>
            <p:nvPicPr>
              <p:cNvPr id="18" name="Ink 17">
                <a:extLst>
                  <a:ext uri="{FF2B5EF4-FFF2-40B4-BE49-F238E27FC236}">
                    <a16:creationId xmlns:a16="http://schemas.microsoft.com/office/drawing/2014/main" id="{C5E9A6DD-B3FB-475D-B188-0547AF01E5F6}"/>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21" name="Ink 20">
                <a:extLst>
                  <a:ext uri="{FF2B5EF4-FFF2-40B4-BE49-F238E27FC236}">
                    <a16:creationId xmlns:a16="http://schemas.microsoft.com/office/drawing/2014/main" id="{6798BD92-9F24-4917-BF56-9EA8B0AB22DD}"/>
                  </a:ext>
                </a:extLst>
              </p14:cNvPr>
              <p14:cNvContentPartPr/>
              <p14:nvPr/>
            </p14:nvContentPartPr>
            <p14:xfrm>
              <a:off x="8641079" y="12609575"/>
              <a:ext cx="66675" cy="66675"/>
            </p14:xfrm>
          </p:contentPart>
        </mc:Choice>
        <mc:Fallback xmlns="">
          <p:pic>
            <p:nvPicPr>
              <p:cNvPr id="21" name="Ink 20">
                <a:extLst>
                  <a:ext uri="{FF2B5EF4-FFF2-40B4-BE49-F238E27FC236}">
                    <a16:creationId xmlns:a16="http://schemas.microsoft.com/office/drawing/2014/main" id="{6798BD92-9F24-4917-BF56-9EA8B0AB22DD}"/>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22" name="Ink 21">
                <a:extLst>
                  <a:ext uri="{FF2B5EF4-FFF2-40B4-BE49-F238E27FC236}">
                    <a16:creationId xmlns:a16="http://schemas.microsoft.com/office/drawing/2014/main" id="{86C66244-4E8F-4DCE-B578-8546A5E3E6D2}"/>
                  </a:ext>
                </a:extLst>
              </p14:cNvPr>
              <p14:cNvContentPartPr/>
              <p14:nvPr/>
            </p14:nvContentPartPr>
            <p14:xfrm>
              <a:off x="47749967" y="21442679"/>
              <a:ext cx="66675" cy="66675"/>
            </p14:xfrm>
          </p:contentPart>
        </mc:Choice>
        <mc:Fallback xmlns="">
          <p:pic>
            <p:nvPicPr>
              <p:cNvPr id="22" name="Ink 21">
                <a:extLst>
                  <a:ext uri="{FF2B5EF4-FFF2-40B4-BE49-F238E27FC236}">
                    <a16:creationId xmlns:a16="http://schemas.microsoft.com/office/drawing/2014/main" id="{86C66244-4E8F-4DCE-B578-8546A5E3E6D2}"/>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24" name="Ink 23">
                <a:extLst>
                  <a:ext uri="{FF2B5EF4-FFF2-40B4-BE49-F238E27FC236}">
                    <a16:creationId xmlns:a16="http://schemas.microsoft.com/office/drawing/2014/main" id="{829DE5FA-8010-4CAC-A120-A22D65CF96C6}"/>
                  </a:ext>
                </a:extLst>
              </p14:cNvPr>
              <p14:cNvContentPartPr/>
              <p14:nvPr/>
            </p14:nvContentPartPr>
            <p14:xfrm>
              <a:off x="53574695" y="21634703"/>
              <a:ext cx="66675" cy="66675"/>
            </p14:xfrm>
          </p:contentPart>
        </mc:Choice>
        <mc:Fallback xmlns="">
          <p:pic>
            <p:nvPicPr>
              <p:cNvPr id="24" name="Ink 23">
                <a:extLst>
                  <a:ext uri="{FF2B5EF4-FFF2-40B4-BE49-F238E27FC236}">
                    <a16:creationId xmlns:a16="http://schemas.microsoft.com/office/drawing/2014/main" id="{829DE5FA-8010-4CAC-A120-A22D65CF96C6}"/>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36" name="Ink 35">
                <a:extLst>
                  <a:ext uri="{FF2B5EF4-FFF2-40B4-BE49-F238E27FC236}">
                    <a16:creationId xmlns:a16="http://schemas.microsoft.com/office/drawing/2014/main" id="{CD7EF895-E616-4060-B39F-15992890C00B}"/>
                  </a:ext>
                </a:extLst>
              </p14:cNvPr>
              <p14:cNvContentPartPr/>
              <p14:nvPr/>
            </p14:nvContentPartPr>
            <p14:xfrm>
              <a:off x="-3712463" y="11073383"/>
              <a:ext cx="66675" cy="66675"/>
            </p14:xfrm>
          </p:contentPart>
        </mc:Choice>
        <mc:Fallback xmlns="">
          <p:pic>
            <p:nvPicPr>
              <p:cNvPr id="36" name="Ink 35">
                <a:extLst>
                  <a:ext uri="{FF2B5EF4-FFF2-40B4-BE49-F238E27FC236}">
                    <a16:creationId xmlns:a16="http://schemas.microsoft.com/office/drawing/2014/main" id="{CD7EF895-E616-4060-B39F-15992890C00B}"/>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38" name="Ink 37">
                <a:extLst>
                  <a:ext uri="{FF2B5EF4-FFF2-40B4-BE49-F238E27FC236}">
                    <a16:creationId xmlns:a16="http://schemas.microsoft.com/office/drawing/2014/main" id="{AAC7C275-61A0-405F-BB21-54236A34BC89}"/>
                  </a:ext>
                </a:extLst>
              </p14:cNvPr>
              <p14:cNvContentPartPr/>
              <p14:nvPr/>
            </p14:nvContentPartPr>
            <p14:xfrm>
              <a:off x="32580071" y="10497311"/>
              <a:ext cx="66675" cy="66675"/>
            </p14:xfrm>
          </p:contentPart>
        </mc:Choice>
        <mc:Fallback xmlns="">
          <p:pic>
            <p:nvPicPr>
              <p:cNvPr id="38" name="Ink 37">
                <a:extLst>
                  <a:ext uri="{FF2B5EF4-FFF2-40B4-BE49-F238E27FC236}">
                    <a16:creationId xmlns:a16="http://schemas.microsoft.com/office/drawing/2014/main" id="{AAC7C275-61A0-405F-BB21-54236A34BC89}"/>
                  </a:ext>
                </a:extLst>
              </p:cNvPr>
              <p:cNvPicPr/>
              <p:nvPr/>
            </p:nvPicPr>
            <p:blipFill>
              <a:blip r:embed="rId9"/>
              <a:stretch>
                <a:fillRect/>
              </a:stretch>
            </p:blipFill>
            <p:spPr>
              <a:xfrm>
                <a:off x="-2147483648" y="-2147483648"/>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39" name="Ink 38">
                <a:extLst>
                  <a:ext uri="{FF2B5EF4-FFF2-40B4-BE49-F238E27FC236}">
                    <a16:creationId xmlns:a16="http://schemas.microsoft.com/office/drawing/2014/main" id="{3E859D83-EBA3-4AF5-AD37-B1ABED37A8B4}"/>
                  </a:ext>
                </a:extLst>
              </p14:cNvPr>
              <p14:cNvContentPartPr/>
              <p14:nvPr/>
            </p14:nvContentPartPr>
            <p14:xfrm>
              <a:off x="32132015" y="22018751"/>
              <a:ext cx="66675" cy="66675"/>
            </p14:xfrm>
          </p:contentPart>
        </mc:Choice>
        <mc:Fallback xmlns="">
          <p:pic>
            <p:nvPicPr>
              <p:cNvPr id="39" name="Ink 38">
                <a:extLst>
                  <a:ext uri="{FF2B5EF4-FFF2-40B4-BE49-F238E27FC236}">
                    <a16:creationId xmlns:a16="http://schemas.microsoft.com/office/drawing/2014/main" id="{3E859D83-EBA3-4AF5-AD37-B1ABED37A8B4}"/>
                  </a:ext>
                </a:extLst>
              </p:cNvPr>
              <p:cNvPicPr/>
              <p:nvPr/>
            </p:nvPicPr>
            <p:blipFill>
              <a:blip r:embed="rId9"/>
              <a:stretch>
                <a:fillRect/>
              </a:stretch>
            </p:blipFill>
            <p:spPr>
              <a:xfrm>
                <a:off x="-2147483648" y="-2147483648"/>
                <a:ext cx="0" cy="0"/>
              </a:xfrm>
              <a:prstGeom prst="rect">
                <a:avLst/>
              </a:prstGeom>
            </p:spPr>
          </p:pic>
        </mc:Fallback>
      </mc:AlternateContent>
      <p:sp>
        <p:nvSpPr>
          <p:cNvPr id="41" name="Rectangle 2">
            <a:extLst>
              <a:ext uri="{FF2B5EF4-FFF2-40B4-BE49-F238E27FC236}">
                <a16:creationId xmlns:a16="http://schemas.microsoft.com/office/drawing/2014/main" id="{D5530633-EDE5-400A-B6C8-9D11D914B994}"/>
              </a:ext>
            </a:extLst>
          </p:cNvPr>
          <p:cNvSpPr>
            <a:spLocks noChangeArrowheads="1"/>
          </p:cNvSpPr>
          <p:nvPr/>
        </p:nvSpPr>
        <p:spPr bwMode="auto">
          <a:xfrm>
            <a:off x="0" y="-138239"/>
            <a:ext cx="51206400" cy="4343959"/>
          </a:xfrm>
          <a:prstGeom prst="rect">
            <a:avLst/>
          </a:prstGeom>
          <a:gradFill rotWithShape="1">
            <a:gsLst>
              <a:gs pos="0">
                <a:srgbClr val="A00000"/>
              </a:gs>
              <a:gs pos="50000">
                <a:srgbClr val="E60000"/>
              </a:gs>
              <a:gs pos="100000">
                <a:srgbClr val="FF0000"/>
              </a:gs>
            </a:gsLst>
            <a:lin ang="16200000" scaled="1"/>
          </a:gradFill>
          <a:ln w="76200">
            <a:solidFill>
              <a:schemeClr val="tx1"/>
            </a:solidFill>
            <a:miter lim="800000"/>
            <a:headEnd/>
            <a:tailEnd/>
          </a:ln>
        </p:spPr>
        <p:txBody>
          <a:bodyPr wrap="none" anchor="ctr"/>
          <a:lstStyle/>
          <a:p>
            <a:pPr algn="ctr"/>
            <a:endParaRPr lang="en-US" sz="1890">
              <a:latin typeface="Times" pitchFamily="-124" charset="0"/>
            </a:endParaRPr>
          </a:p>
        </p:txBody>
      </p:sp>
      <p:sp>
        <p:nvSpPr>
          <p:cNvPr id="42" name="Rectangle 28">
            <a:extLst>
              <a:ext uri="{FF2B5EF4-FFF2-40B4-BE49-F238E27FC236}">
                <a16:creationId xmlns:a16="http://schemas.microsoft.com/office/drawing/2014/main" id="{B8C5FEDE-6D25-4026-9CB2-DC8993390408}"/>
              </a:ext>
            </a:extLst>
          </p:cNvPr>
          <p:cNvSpPr>
            <a:spLocks noChangeArrowheads="1"/>
          </p:cNvSpPr>
          <p:nvPr/>
        </p:nvSpPr>
        <p:spPr bwMode="auto">
          <a:xfrm>
            <a:off x="40110332" y="-138239"/>
            <a:ext cx="11096068" cy="4311121"/>
          </a:xfrm>
          <a:prstGeom prst="rect">
            <a:avLst/>
          </a:prstGeom>
          <a:solidFill>
            <a:schemeClr val="tx1"/>
          </a:solidFill>
          <a:ln w="38100">
            <a:noFill/>
            <a:miter lim="800000"/>
            <a:headEnd/>
            <a:tailEnd/>
          </a:ln>
        </p:spPr>
        <p:txBody>
          <a:bodyPr wrap="none" anchor="ctr"/>
          <a:lstStyle/>
          <a:p>
            <a:pPr algn="r">
              <a:defRPr/>
            </a:pPr>
            <a:endParaRPr lang="en-US" sz="5513" cap="small">
              <a:solidFill>
                <a:schemeClr val="bg1"/>
              </a:solidFill>
              <a:latin typeface="+mj-lt"/>
              <a:cs typeface="Arial" pitchFamily="34" charset="0"/>
            </a:endParaRPr>
          </a:p>
        </p:txBody>
      </p:sp>
      <p:sp>
        <p:nvSpPr>
          <p:cNvPr id="43" name="TextBox 14">
            <a:extLst>
              <a:ext uri="{FF2B5EF4-FFF2-40B4-BE49-F238E27FC236}">
                <a16:creationId xmlns:a16="http://schemas.microsoft.com/office/drawing/2014/main" id="{F7A0E9A9-C0DF-4186-B4FC-4E6F836F6597}"/>
              </a:ext>
            </a:extLst>
          </p:cNvPr>
          <p:cNvSpPr txBox="1">
            <a:spLocks noChangeArrowheads="1"/>
          </p:cNvSpPr>
          <p:nvPr/>
        </p:nvSpPr>
        <p:spPr bwMode="auto">
          <a:xfrm>
            <a:off x="11451570" y="104669"/>
            <a:ext cx="28370581" cy="4124206"/>
          </a:xfrm>
          <a:prstGeom prst="rect">
            <a:avLst/>
          </a:prstGeom>
          <a:noFill/>
          <a:ln w="9525">
            <a:noFill/>
            <a:miter lim="800000"/>
            <a:headEnd/>
            <a:tailEnd/>
          </a:ln>
        </p:spPr>
        <p:txBody>
          <a:bodyPr wrap="square" lIns="91440" tIns="45720" rIns="91440" bIns="45720" anchor="t">
            <a:spAutoFit/>
          </a:bodyPr>
          <a:lstStyle/>
          <a:p>
            <a:pPr algn="ctr"/>
            <a:r>
              <a:rPr lang="en-US" sz="8000" b="1" i="1">
                <a:solidFill>
                  <a:schemeClr val="bg1"/>
                </a:solidFill>
                <a:latin typeface="Arial"/>
                <a:cs typeface="Arial"/>
              </a:rPr>
              <a:t>Evaluation of the Illinois Care of Students with Diabetes Act Implementation Within Illinois Schools</a:t>
            </a:r>
          </a:p>
          <a:p>
            <a:pPr algn="ctr"/>
            <a:endParaRPr lang="en-US" sz="3600" b="1" i="1" u="none" strike="noStrike">
              <a:solidFill>
                <a:schemeClr val="bg1"/>
              </a:solidFill>
              <a:effectLst/>
              <a:latin typeface="Arial" panose="020B0604020202020204" pitchFamily="34" charset="0"/>
            </a:endParaRPr>
          </a:p>
          <a:p>
            <a:pPr algn="ctr"/>
            <a:r>
              <a:rPr lang="en-US" sz="6600" b="1">
                <a:solidFill>
                  <a:schemeClr val="bg1"/>
                </a:solidFill>
                <a:latin typeface="Calibri"/>
                <a:cs typeface="Calibri"/>
              </a:rPr>
              <a:t>Haley N. Pruden, PharmD Candidate and Jessica L. Kerr, PharmD, CDCES</a:t>
            </a:r>
            <a:endParaRPr lang="en-US" sz="6600" b="1">
              <a:solidFill>
                <a:schemeClr val="bg1"/>
              </a:solidFill>
              <a:latin typeface="Calibri"/>
              <a:ea typeface="Calibri"/>
              <a:cs typeface="Calibri"/>
            </a:endParaRPr>
          </a:p>
        </p:txBody>
      </p:sp>
      <p:sp>
        <p:nvSpPr>
          <p:cNvPr id="45" name="TextBox 44">
            <a:extLst>
              <a:ext uri="{FF2B5EF4-FFF2-40B4-BE49-F238E27FC236}">
                <a16:creationId xmlns:a16="http://schemas.microsoft.com/office/drawing/2014/main" id="{BFFA6DA6-95C2-4EE5-9B63-74A4EF3DABE8}"/>
              </a:ext>
            </a:extLst>
          </p:cNvPr>
          <p:cNvSpPr txBox="1"/>
          <p:nvPr/>
        </p:nvSpPr>
        <p:spPr>
          <a:xfrm>
            <a:off x="42830141" y="-606549"/>
            <a:ext cx="5656449" cy="4185761"/>
          </a:xfrm>
          <a:prstGeom prst="rect">
            <a:avLst/>
          </a:prstGeom>
          <a:noFill/>
        </p:spPr>
        <p:txBody>
          <a:bodyPr wrap="square" lIns="91440" tIns="45720" rIns="91440" bIns="45720" rtlCol="0" anchor="t">
            <a:spAutoFit/>
          </a:bodyPr>
          <a:lstStyle/>
          <a:p>
            <a:pPr algn="ctr"/>
            <a:br>
              <a:rPr lang="en-US" sz="6600" cap="small" dirty="0">
                <a:latin typeface="Calibri" panose="020F0502020204030204" pitchFamily="34" charset="0"/>
                <a:cs typeface="Calibri" panose="020F0502020204030204" pitchFamily="34" charset="0"/>
              </a:rPr>
            </a:br>
            <a:r>
              <a:rPr lang="en-US" sz="9600" cap="small" dirty="0">
                <a:solidFill>
                  <a:schemeClr val="bg1"/>
                </a:solidFill>
                <a:latin typeface="Calibri"/>
                <a:cs typeface="Calibri"/>
              </a:rPr>
              <a:t>School of </a:t>
            </a:r>
          </a:p>
          <a:p>
            <a:pPr algn="ctr"/>
            <a:r>
              <a:rPr lang="en-US" sz="9600" cap="small" dirty="0">
                <a:solidFill>
                  <a:schemeClr val="bg1"/>
                </a:solidFill>
                <a:latin typeface="Calibri"/>
                <a:cs typeface="Calibri"/>
              </a:rPr>
              <a:t>Pharmacy</a:t>
            </a:r>
          </a:p>
        </p:txBody>
      </p:sp>
      <p:sp>
        <p:nvSpPr>
          <p:cNvPr id="46" name="Rectangle 28">
            <a:extLst>
              <a:ext uri="{FF2B5EF4-FFF2-40B4-BE49-F238E27FC236}">
                <a16:creationId xmlns:a16="http://schemas.microsoft.com/office/drawing/2014/main" id="{E350CEE2-D586-4F7F-BEBC-8246F84168AC}"/>
              </a:ext>
            </a:extLst>
          </p:cNvPr>
          <p:cNvSpPr>
            <a:spLocks noChangeArrowheads="1"/>
          </p:cNvSpPr>
          <p:nvPr/>
        </p:nvSpPr>
        <p:spPr bwMode="auto">
          <a:xfrm>
            <a:off x="-13540" y="-105402"/>
            <a:ext cx="11096068" cy="4311121"/>
          </a:xfrm>
          <a:prstGeom prst="rect">
            <a:avLst/>
          </a:prstGeom>
          <a:solidFill>
            <a:schemeClr val="tx1"/>
          </a:solidFill>
          <a:ln w="38100">
            <a:noFill/>
            <a:miter lim="800000"/>
            <a:headEnd/>
            <a:tailEnd/>
          </a:ln>
        </p:spPr>
        <p:txBody>
          <a:bodyPr wrap="none" anchor="ctr"/>
          <a:lstStyle/>
          <a:p>
            <a:pPr algn="r">
              <a:defRPr/>
            </a:pPr>
            <a:endParaRPr lang="en-US" sz="5513" cap="small">
              <a:solidFill>
                <a:schemeClr val="bg1"/>
              </a:solidFill>
              <a:latin typeface="+mj-lt"/>
              <a:cs typeface="Arial" pitchFamily="34" charset="0"/>
            </a:endParaRPr>
          </a:p>
        </p:txBody>
      </p:sp>
      <p:pic>
        <p:nvPicPr>
          <p:cNvPr id="1026" name="Picture 2" descr="SIUE Marketing and Communications - Graphic Design - Wordmarks for Download">
            <a:extLst>
              <a:ext uri="{FF2B5EF4-FFF2-40B4-BE49-F238E27FC236}">
                <a16:creationId xmlns:a16="http://schemas.microsoft.com/office/drawing/2014/main" id="{9D6D906D-2204-9DF5-2BA5-7F634768ED96}"/>
              </a:ext>
            </a:extLst>
          </p:cNvPr>
          <p:cNvPicPr>
            <a:picLocks noChangeAspect="1" noChangeArrowheads="1"/>
          </p:cNvPicPr>
          <p:nvPr/>
        </p:nvPicPr>
        <p:blipFill rotWithShape="1">
          <a:blip r:embed="rId28">
            <a:extLst>
              <a:ext uri="{28A0092B-C50C-407E-A947-70E740481C1C}">
                <a14:useLocalDpi xmlns:a14="http://schemas.microsoft.com/office/drawing/2010/main" val="0"/>
              </a:ext>
            </a:extLst>
          </a:blip>
          <a:srcRect l="16699" t="18898" r="16236" b="41223"/>
          <a:stretch/>
        </p:blipFill>
        <p:spPr bwMode="auto">
          <a:xfrm>
            <a:off x="369042" y="-83997"/>
            <a:ext cx="10425305" cy="4011176"/>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2E83B130-1E8C-8F37-BBEC-F63A91596E88}"/>
              </a:ext>
            </a:extLst>
          </p:cNvPr>
          <p:cNvSpPr txBox="1"/>
          <p:nvPr/>
        </p:nvSpPr>
        <p:spPr>
          <a:xfrm>
            <a:off x="13282456" y="9931018"/>
            <a:ext cx="23298461" cy="1754326"/>
          </a:xfrm>
          <a:prstGeom prst="rect">
            <a:avLst/>
          </a:prstGeom>
          <a:noFill/>
        </p:spPr>
        <p:txBody>
          <a:bodyPr wrap="square" lIns="91440" tIns="45720" rIns="91440" bIns="45720" rtlCol="0" anchor="t">
            <a:spAutoFit/>
          </a:bodyPr>
          <a:lstStyle/>
          <a:p>
            <a:r>
              <a:rPr lang="en-US" sz="5400">
                <a:latin typeface="Calibri" panose="020F0502020204030204" pitchFamily="34" charset="0"/>
                <a:cs typeface="Calibri" panose="020F0502020204030204" pitchFamily="34" charset="0"/>
              </a:rPr>
              <a:t> </a:t>
            </a:r>
          </a:p>
          <a:p>
            <a:pPr marL="685800" indent="-685800">
              <a:buFont typeface="Arial" panose="020B0604020202020204" pitchFamily="34" charset="0"/>
              <a:buChar char="•"/>
            </a:pPr>
            <a:endParaRPr lang="en-US" sz="5400">
              <a:latin typeface="Calibri" panose="020F0502020204030204" pitchFamily="34" charset="0"/>
              <a:cs typeface="Calibri" panose="020F0502020204030204" pitchFamily="34" charset="0"/>
            </a:endParaRPr>
          </a:p>
        </p:txBody>
      </p:sp>
      <p:sp>
        <p:nvSpPr>
          <p:cNvPr id="58" name="Text Box 4607">
            <a:extLst>
              <a:ext uri="{FF2B5EF4-FFF2-40B4-BE49-F238E27FC236}">
                <a16:creationId xmlns:a16="http://schemas.microsoft.com/office/drawing/2014/main" id="{55AE7EA7-68CD-D4C9-4256-89AF87BC247B}"/>
              </a:ext>
            </a:extLst>
          </p:cNvPr>
          <p:cNvSpPr txBox="1">
            <a:spLocks noChangeArrowheads="1"/>
          </p:cNvSpPr>
          <p:nvPr/>
        </p:nvSpPr>
        <p:spPr bwMode="auto">
          <a:xfrm>
            <a:off x="37861032" y="4587176"/>
            <a:ext cx="12783036" cy="155154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CONCLUSION</a:t>
            </a:r>
          </a:p>
        </p:txBody>
      </p:sp>
      <p:sp>
        <p:nvSpPr>
          <p:cNvPr id="2" name="Rectangle 1">
            <a:extLst>
              <a:ext uri="{FF2B5EF4-FFF2-40B4-BE49-F238E27FC236}">
                <a16:creationId xmlns:a16="http://schemas.microsoft.com/office/drawing/2014/main" id="{F6A08D8F-F4B1-49B6-11DE-680DA68F914C}"/>
              </a:ext>
            </a:extLst>
          </p:cNvPr>
          <p:cNvSpPr>
            <a:spLocks noChangeArrowheads="1"/>
          </p:cNvSpPr>
          <p:nvPr/>
        </p:nvSpPr>
        <p:spPr bwMode="auto">
          <a:xfrm>
            <a:off x="0" y="0"/>
            <a:ext cx="51206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Arial" panose="020B0604020202020204" pitchFamily="34" charset="0"/>
              </a:rPr>
              <a:t>PharmD, CDCES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9E5A91BE-9AD9-957E-B645-4FA8EB0DF527}"/>
              </a:ext>
            </a:extLst>
          </p:cNvPr>
          <p:cNvSpPr>
            <a:spLocks noChangeArrowheads="1"/>
          </p:cNvSpPr>
          <p:nvPr/>
        </p:nvSpPr>
        <p:spPr bwMode="auto">
          <a:xfrm>
            <a:off x="152400" y="152400"/>
            <a:ext cx="51206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Arial" panose="020B0604020202020204" pitchFamily="34" charset="0"/>
              </a:rPr>
              <a:t>PharmD, CDCES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EF749DC2-FE31-5F5E-1509-9698C13A5554}"/>
              </a:ext>
            </a:extLst>
          </p:cNvPr>
          <p:cNvSpPr>
            <a:spLocks noChangeArrowheads="1"/>
          </p:cNvSpPr>
          <p:nvPr/>
        </p:nvSpPr>
        <p:spPr bwMode="auto">
          <a:xfrm>
            <a:off x="304800" y="304800"/>
            <a:ext cx="51206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tx1"/>
                </a:solidFill>
                <a:effectLst/>
                <a:latin typeface="Arial" panose="020B0604020202020204" pitchFamily="34" charset="0"/>
              </a:rPr>
              <a:t>PharmD, CDCES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 name="TextBox 51">
            <a:extLst>
              <a:ext uri="{FF2B5EF4-FFF2-40B4-BE49-F238E27FC236}">
                <a16:creationId xmlns:a16="http://schemas.microsoft.com/office/drawing/2014/main" id="{7891BA76-DD5C-54E8-E4E2-4D129479784A}"/>
              </a:ext>
            </a:extLst>
          </p:cNvPr>
          <p:cNvSpPr txBox="1"/>
          <p:nvPr/>
        </p:nvSpPr>
        <p:spPr>
          <a:xfrm>
            <a:off x="37519281" y="6607031"/>
            <a:ext cx="13184960" cy="9017853"/>
          </a:xfrm>
          <a:prstGeom prst="rect">
            <a:avLst/>
          </a:prstGeom>
          <a:noFill/>
        </p:spPr>
        <p:txBody>
          <a:bodyPr wrap="square" lIns="91440" tIns="45720" rIns="91440" bIns="45720" rtlCol="0" anchor="t">
            <a:spAutoFit/>
          </a:bodyPr>
          <a:lstStyle/>
          <a:p>
            <a:pPr marL="685800" indent="-685800">
              <a:spcBef>
                <a:spcPts val="600"/>
              </a:spcBef>
              <a:spcAft>
                <a:spcPts val="600"/>
              </a:spcAft>
              <a:buFont typeface="Arial" panose="020B0604020202020204" pitchFamily="34" charset="0"/>
              <a:buChar char="•"/>
            </a:pPr>
            <a:r>
              <a:rPr lang="en-US" sz="4000" dirty="0">
                <a:latin typeface="Calibri"/>
                <a:cs typeface="Calibri"/>
              </a:rPr>
              <a:t>Over 40% of the responding Illinois schools did not report experiencing barriers to implementation of the Illinois Care of Students with Diabetes Act. Many schools expressed that the act does not apply to them because they currently do not have any enrolled students with diabetes. Multiple schools stated they were unaware of the act altogether. </a:t>
            </a:r>
          </a:p>
          <a:p>
            <a:pPr marL="685800" indent="-685800">
              <a:spcBef>
                <a:spcPts val="600"/>
              </a:spcBef>
              <a:spcAft>
                <a:spcPts val="600"/>
              </a:spcAft>
              <a:buFont typeface="Arial" panose="020B0604020202020204" pitchFamily="34" charset="0"/>
              <a:buChar char="•"/>
            </a:pPr>
            <a:r>
              <a:rPr lang="en-US" sz="4000" dirty="0">
                <a:latin typeface="Calibri"/>
                <a:cs typeface="Calibri"/>
              </a:rPr>
              <a:t>Schools reporting barriers cited insufficient staffing, compliance and communication concerns from outside entities, and lack of in-depth knowledge on the awareness and management of diabetes. </a:t>
            </a:r>
          </a:p>
          <a:p>
            <a:pPr marL="685800" indent="-685800">
              <a:spcBef>
                <a:spcPts val="600"/>
              </a:spcBef>
              <a:spcAft>
                <a:spcPts val="600"/>
              </a:spcAft>
              <a:buFont typeface="Arial" panose="020B0604020202020204" pitchFamily="34" charset="0"/>
              <a:buChar char="•"/>
            </a:pPr>
            <a:r>
              <a:rPr lang="en-US" sz="4000" dirty="0">
                <a:latin typeface="Calibri"/>
                <a:cs typeface="Calibri"/>
              </a:rPr>
              <a:t>Most commonly requested resources were increased staffing and funding for school healthcare staff and in-depth diabetes education and training for school staff members and students. </a:t>
            </a:r>
          </a:p>
        </p:txBody>
      </p:sp>
      <p:sp>
        <p:nvSpPr>
          <p:cNvPr id="53" name="Text Box 4607">
            <a:extLst>
              <a:ext uri="{FF2B5EF4-FFF2-40B4-BE49-F238E27FC236}">
                <a16:creationId xmlns:a16="http://schemas.microsoft.com/office/drawing/2014/main" id="{2B687AE8-5812-B8F8-8188-7683DC6B4311}"/>
              </a:ext>
            </a:extLst>
          </p:cNvPr>
          <p:cNvSpPr txBox="1">
            <a:spLocks noChangeArrowheads="1"/>
          </p:cNvSpPr>
          <p:nvPr/>
        </p:nvSpPr>
        <p:spPr bwMode="auto">
          <a:xfrm>
            <a:off x="37861032" y="16144297"/>
            <a:ext cx="12816876" cy="1549275"/>
          </a:xfrm>
          <a:prstGeom prst="rect">
            <a:avLst/>
          </a:prstGeom>
          <a:gradFill rotWithShape="1">
            <a:gsLst>
              <a:gs pos="0">
                <a:srgbClr val="770000"/>
              </a:gs>
              <a:gs pos="50000">
                <a:srgbClr val="AD0000"/>
              </a:gs>
              <a:gs pos="100000">
                <a:srgbClr val="CE00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85342" tIns="192666" rIns="385342" bIns="192666" anchor="ctr" anchorCtr="1"/>
          <a:lstStyle>
            <a:lvl1pPr algn="ctr">
              <a:defRPr sz="2100">
                <a:solidFill>
                  <a:schemeClr val="tx1"/>
                </a:solidFill>
                <a:latin typeface="Times New Roman" panose="02020603050405020304" pitchFamily="18" charset="0"/>
              </a:defRPr>
            </a:lvl1pPr>
            <a:lvl2pPr marL="742950" indent="-285750" algn="ctr">
              <a:defRPr sz="2100">
                <a:solidFill>
                  <a:schemeClr val="tx1"/>
                </a:solidFill>
                <a:latin typeface="Times New Roman" panose="02020603050405020304" pitchFamily="18" charset="0"/>
              </a:defRPr>
            </a:lvl2pPr>
            <a:lvl3pPr marL="1143000" indent="-228600" algn="ctr">
              <a:defRPr sz="2100">
                <a:solidFill>
                  <a:schemeClr val="tx1"/>
                </a:solidFill>
                <a:latin typeface="Times New Roman" panose="02020603050405020304" pitchFamily="18" charset="0"/>
              </a:defRPr>
            </a:lvl3pPr>
            <a:lvl4pPr marL="1600200" indent="-228600" algn="ctr">
              <a:defRPr sz="2100">
                <a:solidFill>
                  <a:schemeClr val="tx1"/>
                </a:solidFill>
                <a:latin typeface="Times New Roman" panose="02020603050405020304" pitchFamily="18" charset="0"/>
              </a:defRPr>
            </a:lvl4pPr>
            <a:lvl5pPr marL="2057400" indent="-228600" algn="ctr">
              <a:defRPr sz="21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1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1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1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100">
                <a:solidFill>
                  <a:schemeClr val="tx1"/>
                </a:solidFill>
                <a:latin typeface="Times New Roman" panose="02020603050405020304" pitchFamily="18" charset="0"/>
              </a:defRPr>
            </a:lvl9pPr>
          </a:lstStyle>
          <a:p>
            <a:pPr eaLnBrk="1" hangingPunct="1">
              <a:spcBef>
                <a:spcPct val="50000"/>
              </a:spcBef>
              <a:defRPr/>
            </a:pPr>
            <a:r>
              <a:rPr lang="en-US" altLang="ko-KR" sz="6720" b="1" dirty="0">
                <a:solidFill>
                  <a:srgbClr val="FFFFFF"/>
                </a:solidFill>
                <a:latin typeface="Arial" panose="020B0604020202020204" pitchFamily="34" charset="0"/>
                <a:ea typeface="굴림" panose="020B0600000101010101" pitchFamily="34" charset="-127"/>
              </a:rPr>
              <a:t>NEXT STEPS </a:t>
            </a:r>
          </a:p>
        </p:txBody>
      </p:sp>
      <p:sp>
        <p:nvSpPr>
          <p:cNvPr id="54" name="TextBox 53">
            <a:extLst>
              <a:ext uri="{FF2B5EF4-FFF2-40B4-BE49-F238E27FC236}">
                <a16:creationId xmlns:a16="http://schemas.microsoft.com/office/drawing/2014/main" id="{BFC91867-03DB-C42B-7A88-95E7012F7B6E}"/>
              </a:ext>
            </a:extLst>
          </p:cNvPr>
          <p:cNvSpPr txBox="1"/>
          <p:nvPr/>
        </p:nvSpPr>
        <p:spPr>
          <a:xfrm>
            <a:off x="37565798" y="17974739"/>
            <a:ext cx="12917594" cy="7063472"/>
          </a:xfrm>
          <a:prstGeom prst="rect">
            <a:avLst/>
          </a:prstGeom>
          <a:noFill/>
        </p:spPr>
        <p:txBody>
          <a:bodyPr wrap="square" lIns="91440" tIns="45720" rIns="91440" bIns="45720" rtlCol="0" anchor="t">
            <a:spAutoFit/>
          </a:bodyPr>
          <a:lstStyle/>
          <a:p>
            <a:pPr marL="685800" indent="-685800">
              <a:spcBef>
                <a:spcPts val="600"/>
              </a:spcBef>
              <a:spcAft>
                <a:spcPts val="600"/>
              </a:spcAft>
              <a:buFont typeface="Arial" panose="020B0604020202020204" pitchFamily="34" charset="0"/>
              <a:buChar char="•"/>
            </a:pPr>
            <a:r>
              <a:rPr lang="en-US" sz="4000" dirty="0">
                <a:latin typeface="Calibri"/>
                <a:cs typeface="Calibri"/>
              </a:rPr>
              <a:t>Provide guidance to Illinois schools on processes and resources for creating or obtaining and utilizing Diabetes Medical Management Plans</a:t>
            </a:r>
          </a:p>
          <a:p>
            <a:pPr marL="685800" indent="-685800">
              <a:spcBef>
                <a:spcPts val="600"/>
              </a:spcBef>
              <a:spcAft>
                <a:spcPts val="600"/>
              </a:spcAft>
              <a:buFont typeface="Arial" panose="020B0604020202020204" pitchFamily="34" charset="0"/>
              <a:buChar char="•"/>
            </a:pPr>
            <a:r>
              <a:rPr lang="en-US" sz="4000" dirty="0">
                <a:latin typeface="Calibri"/>
                <a:cs typeface="Calibri"/>
              </a:rPr>
              <a:t>Collect and provide education and resources on diabetes management for school staff.</a:t>
            </a:r>
          </a:p>
          <a:p>
            <a:pPr marL="685800" indent="-685800">
              <a:spcBef>
                <a:spcPts val="600"/>
              </a:spcBef>
              <a:spcAft>
                <a:spcPts val="600"/>
              </a:spcAft>
              <a:buFont typeface="Arial" panose="020B0604020202020204" pitchFamily="34" charset="0"/>
              <a:buChar char="•"/>
            </a:pPr>
            <a:r>
              <a:rPr lang="en-US" sz="4000" dirty="0">
                <a:latin typeface="Calibri"/>
                <a:cs typeface="Calibri"/>
              </a:rPr>
              <a:t>Source and create tools to facilitate communication and collaboration between schools, physicians, and students with diabetes and their support team.</a:t>
            </a:r>
            <a:endParaRPr lang="en-US" sz="4000" dirty="0"/>
          </a:p>
          <a:p>
            <a:endParaRPr lang="en-US" sz="5400" dirty="0">
              <a:latin typeface="Calibri" panose="020F0502020204030204" pitchFamily="34" charset="0"/>
              <a:cs typeface="Calibri" panose="020F0502020204030204" pitchFamily="34" charset="0"/>
            </a:endParaRPr>
          </a:p>
          <a:p>
            <a:pPr marL="685800" indent="-685800">
              <a:buFont typeface="Arial" panose="020B0604020202020204" pitchFamily="34" charset="0"/>
              <a:buChar char="•"/>
            </a:pPr>
            <a:endParaRPr lang="en-US" sz="5400" dirty="0">
              <a:latin typeface="Calibri" panose="020F0502020204030204" pitchFamily="34" charset="0"/>
              <a:cs typeface="Calibri" panose="020F0502020204030204" pitchFamily="34" charset="0"/>
            </a:endParaRPr>
          </a:p>
        </p:txBody>
      </p:sp>
      <p:pic>
        <p:nvPicPr>
          <p:cNvPr id="56" name="Picture 55">
            <a:extLst>
              <a:ext uri="{FF2B5EF4-FFF2-40B4-BE49-F238E27FC236}">
                <a16:creationId xmlns:a16="http://schemas.microsoft.com/office/drawing/2014/main" id="{564080DB-BA1B-7DBF-5D6E-CA472906F1F6}"/>
              </a:ext>
            </a:extLst>
          </p:cNvPr>
          <p:cNvPicPr>
            <a:picLocks noChangeAspect="1"/>
          </p:cNvPicPr>
          <p:nvPr/>
        </p:nvPicPr>
        <p:blipFill>
          <a:blip r:embed="rId29"/>
          <a:stretch>
            <a:fillRect/>
          </a:stretch>
        </p:blipFill>
        <p:spPr>
          <a:xfrm>
            <a:off x="13445895" y="9302935"/>
            <a:ext cx="23552056" cy="1798476"/>
          </a:xfrm>
          <a:prstGeom prst="rect">
            <a:avLst/>
          </a:prstGeom>
        </p:spPr>
      </p:pic>
      <p:sp>
        <p:nvSpPr>
          <p:cNvPr id="57" name="TextBox 56">
            <a:extLst>
              <a:ext uri="{FF2B5EF4-FFF2-40B4-BE49-F238E27FC236}">
                <a16:creationId xmlns:a16="http://schemas.microsoft.com/office/drawing/2014/main" id="{6A39D4A2-7669-F48F-580D-57411C83E871}"/>
              </a:ext>
            </a:extLst>
          </p:cNvPr>
          <p:cNvSpPr txBox="1"/>
          <p:nvPr/>
        </p:nvSpPr>
        <p:spPr>
          <a:xfrm>
            <a:off x="13313678" y="6673300"/>
            <a:ext cx="23845629" cy="1938992"/>
          </a:xfrm>
          <a:prstGeom prst="rect">
            <a:avLst/>
          </a:prstGeom>
          <a:noFill/>
        </p:spPr>
        <p:txBody>
          <a:bodyPr wrap="square" lIns="91440" tIns="45720" rIns="91440" bIns="45720" rtlCol="0" anchor="t">
            <a:spAutoFit/>
          </a:bodyPr>
          <a:lstStyle/>
          <a:p>
            <a:pPr marL="685800" indent="-685800">
              <a:spcBef>
                <a:spcPts val="600"/>
              </a:spcBef>
              <a:spcAft>
                <a:spcPts val="600"/>
              </a:spcAft>
              <a:buFont typeface="Arial" panose="020B0604020202020204" pitchFamily="34" charset="0"/>
              <a:buChar char="•"/>
            </a:pPr>
            <a:r>
              <a:rPr lang="en-US" sz="4000" dirty="0">
                <a:latin typeface="Calibri" panose="020F0502020204030204" pitchFamily="34" charset="0"/>
                <a:ea typeface="Calibri" panose="020F0502020204030204" pitchFamily="34" charset="0"/>
                <a:cs typeface="Calibri" panose="020F0502020204030204" pitchFamily="34" charset="0"/>
              </a:rPr>
              <a:t>Evaluate how Illinois schools implement the Illinois Care of Students with Diabetes Act in practice, identify barriers to implementation of the act, so that they may be addressed and resolved, and identify resources and tools that may be provided to aid schools in the implementation of the act. </a:t>
            </a:r>
          </a:p>
        </p:txBody>
      </p:sp>
      <p:pic>
        <p:nvPicPr>
          <p:cNvPr id="16" name="Picture 15">
            <a:extLst>
              <a:ext uri="{FF2B5EF4-FFF2-40B4-BE49-F238E27FC236}">
                <a16:creationId xmlns:a16="http://schemas.microsoft.com/office/drawing/2014/main" id="{893CFECD-4251-C993-7C58-BCB49200B7B2}"/>
              </a:ext>
            </a:extLst>
          </p:cNvPr>
          <p:cNvPicPr>
            <a:picLocks noChangeAspect="1"/>
          </p:cNvPicPr>
          <p:nvPr/>
        </p:nvPicPr>
        <p:blipFill>
          <a:blip r:embed="rId30"/>
          <a:stretch>
            <a:fillRect/>
          </a:stretch>
        </p:blipFill>
        <p:spPr>
          <a:xfrm>
            <a:off x="13302183" y="11449462"/>
            <a:ext cx="12954553" cy="7017049"/>
          </a:xfrm>
          <a:prstGeom prst="rect">
            <a:avLst/>
          </a:prstGeom>
        </p:spPr>
      </p:pic>
      <p:pic>
        <p:nvPicPr>
          <p:cNvPr id="17" name="Picture 16">
            <a:extLst>
              <a:ext uri="{FF2B5EF4-FFF2-40B4-BE49-F238E27FC236}">
                <a16:creationId xmlns:a16="http://schemas.microsoft.com/office/drawing/2014/main" id="{69F1E23E-EF0B-C0AF-BAE8-BFA600B25C37}"/>
              </a:ext>
            </a:extLst>
          </p:cNvPr>
          <p:cNvPicPr>
            <a:picLocks noChangeAspect="1"/>
          </p:cNvPicPr>
          <p:nvPr/>
        </p:nvPicPr>
        <p:blipFill>
          <a:blip r:embed="rId31"/>
          <a:stretch>
            <a:fillRect/>
          </a:stretch>
        </p:blipFill>
        <p:spPr>
          <a:xfrm>
            <a:off x="13660384" y="12499770"/>
            <a:ext cx="6342331" cy="6275802"/>
          </a:xfrm>
          <a:prstGeom prst="rect">
            <a:avLst/>
          </a:prstGeom>
        </p:spPr>
      </p:pic>
      <p:sp>
        <p:nvSpPr>
          <p:cNvPr id="1024" name="TextBox 1023">
            <a:extLst>
              <a:ext uri="{FF2B5EF4-FFF2-40B4-BE49-F238E27FC236}">
                <a16:creationId xmlns:a16="http://schemas.microsoft.com/office/drawing/2014/main" id="{23AA00DC-B897-7104-A7F9-39A579B99A53}"/>
              </a:ext>
            </a:extLst>
          </p:cNvPr>
          <p:cNvSpPr txBox="1"/>
          <p:nvPr/>
        </p:nvSpPr>
        <p:spPr>
          <a:xfrm>
            <a:off x="26413360" y="11478756"/>
            <a:ext cx="10584591" cy="12403395"/>
          </a:xfrm>
          <a:prstGeom prst="rect">
            <a:avLst/>
          </a:prstGeom>
          <a:noFill/>
        </p:spPr>
        <p:txBody>
          <a:bodyPr wrap="square" lIns="91440" tIns="45720" rIns="91440" bIns="45720" rtlCol="0" anchor="t">
            <a:spAutoFit/>
          </a:bodyPr>
          <a:lstStyle/>
          <a:p>
            <a:pPr>
              <a:spcBef>
                <a:spcPts val="600"/>
              </a:spcBef>
              <a:spcAft>
                <a:spcPts val="600"/>
              </a:spcAft>
            </a:pPr>
            <a:r>
              <a:rPr lang="en-US" sz="4000" b="1" dirty="0">
                <a:latin typeface="Calibri"/>
                <a:ea typeface="Calibri"/>
                <a:cs typeface="Calibri"/>
              </a:rPr>
              <a:t>101 completed survey responses</a:t>
            </a:r>
            <a:endParaRPr lang="en-US" sz="4000" b="1" dirty="0">
              <a:latin typeface="Calibri" panose="020F0502020204030204" pitchFamily="34" charset="0"/>
              <a:ea typeface="Calibri" panose="020F0502020204030204" pitchFamily="34" charset="0"/>
              <a:cs typeface="Calibri" panose="020F0502020204030204" pitchFamily="34" charset="0"/>
            </a:endParaRPr>
          </a:p>
          <a:p>
            <a:pPr marL="571500" indent="-571500">
              <a:spcBef>
                <a:spcPts val="600"/>
              </a:spcBef>
              <a:spcAft>
                <a:spcPts val="600"/>
              </a:spcAft>
              <a:buFont typeface="Arial" panose="020B0604020202020204" pitchFamily="34" charset="0"/>
              <a:buChar char="•"/>
            </a:pPr>
            <a:r>
              <a:rPr lang="en-US" sz="4000" dirty="0">
                <a:latin typeface="Calibri"/>
                <a:ea typeface="Calibri"/>
                <a:cs typeface="Calibri"/>
              </a:rPr>
              <a:t>20%  of schools covered K- 12</a:t>
            </a:r>
            <a:r>
              <a:rPr lang="en-US" sz="4000" baseline="30000" dirty="0">
                <a:latin typeface="Calibri"/>
                <a:ea typeface="Calibri"/>
                <a:cs typeface="Calibri"/>
              </a:rPr>
              <a:t>th</a:t>
            </a:r>
            <a:r>
              <a:rPr lang="en-US" sz="4000" dirty="0">
                <a:latin typeface="Calibri"/>
                <a:ea typeface="Calibri"/>
                <a:cs typeface="Calibri"/>
              </a:rPr>
              <a:t> grade, 32% of schools covered only up to</a:t>
            </a:r>
            <a:r>
              <a:rPr lang="en-US" sz="4000" dirty="0">
                <a:latin typeface="Cambria Math" panose="02040503050406030204" pitchFamily="18" charset="0"/>
                <a:ea typeface="Cambria Math" panose="02040503050406030204" pitchFamily="18" charset="0"/>
                <a:cs typeface="Calibri"/>
              </a:rPr>
              <a:t> </a:t>
            </a:r>
            <a:r>
              <a:rPr lang="en-US" sz="4000" dirty="0">
                <a:latin typeface="Calibri"/>
                <a:ea typeface="Calibri"/>
                <a:cs typeface="Calibri"/>
              </a:rPr>
              <a:t>8</a:t>
            </a:r>
            <a:r>
              <a:rPr lang="en-US" sz="4000" baseline="30000" dirty="0">
                <a:latin typeface="Calibri"/>
                <a:ea typeface="Calibri"/>
                <a:cs typeface="Calibri"/>
              </a:rPr>
              <a:t>th</a:t>
            </a:r>
            <a:r>
              <a:rPr lang="en-US" sz="4000" dirty="0">
                <a:latin typeface="Calibri"/>
                <a:ea typeface="Calibri"/>
                <a:cs typeface="Calibri"/>
              </a:rPr>
              <a:t> grade, and 8% </a:t>
            </a:r>
            <a:r>
              <a:rPr lang="en-US" sz="4000" dirty="0">
                <a:latin typeface="Cambria Math" panose="02040503050406030204" pitchFamily="18" charset="0"/>
                <a:ea typeface="Cambria Math" panose="02040503050406030204" pitchFamily="18" charset="0"/>
                <a:cs typeface="Calibri"/>
              </a:rPr>
              <a:t>of  schools covered above 8</a:t>
            </a:r>
            <a:r>
              <a:rPr lang="en-US" sz="4000" baseline="30000" dirty="0">
                <a:latin typeface="Cambria Math" panose="02040503050406030204" pitchFamily="18" charset="0"/>
                <a:ea typeface="Cambria Math" panose="02040503050406030204" pitchFamily="18" charset="0"/>
                <a:cs typeface="Calibri"/>
              </a:rPr>
              <a:t>th</a:t>
            </a:r>
            <a:r>
              <a:rPr lang="en-US" sz="4000" dirty="0">
                <a:latin typeface="Cambria Math" panose="02040503050406030204" pitchFamily="18" charset="0"/>
                <a:ea typeface="Cambria Math" panose="02040503050406030204" pitchFamily="18" charset="0"/>
                <a:cs typeface="Calibri"/>
              </a:rPr>
              <a:t> grade only.</a:t>
            </a:r>
          </a:p>
          <a:p>
            <a:pPr marL="571500" indent="-571500">
              <a:spcBef>
                <a:spcPts val="600"/>
              </a:spcBef>
              <a:spcAft>
                <a:spcPts val="600"/>
              </a:spcAft>
              <a:buFont typeface="Arial" panose="020B0604020202020204" pitchFamily="34" charset="0"/>
              <a:buChar char="•"/>
            </a:pPr>
            <a:r>
              <a:rPr lang="en-US" sz="4000" dirty="0">
                <a:latin typeface="Calibri"/>
                <a:ea typeface="Calibri"/>
                <a:cs typeface="Calibri"/>
              </a:rPr>
              <a:t>76% of schools were public schools</a:t>
            </a:r>
          </a:p>
          <a:p>
            <a:pPr marL="571500" indent="-571500">
              <a:spcBef>
                <a:spcPts val="600"/>
              </a:spcBef>
              <a:spcAft>
                <a:spcPts val="600"/>
              </a:spcAft>
              <a:buFont typeface="Arial" panose="020B0604020202020204" pitchFamily="34" charset="0"/>
              <a:buChar char="•"/>
            </a:pPr>
            <a:r>
              <a:rPr lang="en-US" sz="4000" dirty="0">
                <a:latin typeface="Calibri" panose="020F0502020204030204" pitchFamily="34" charset="0"/>
                <a:ea typeface="Calibri" panose="020F0502020204030204" pitchFamily="34" charset="0"/>
                <a:cs typeface="Calibri" panose="020F0502020204030204" pitchFamily="34" charset="0"/>
              </a:rPr>
              <a:t>74%  of  schools reported having a nurse on staff</a:t>
            </a:r>
          </a:p>
          <a:p>
            <a:pPr marL="1028700" lvl="1" indent="-571500">
              <a:spcBef>
                <a:spcPts val="600"/>
              </a:spcBef>
              <a:spcAft>
                <a:spcPts val="600"/>
              </a:spcAft>
              <a:buFont typeface="Arial" panose="020B0604020202020204" pitchFamily="34" charset="0"/>
              <a:buChar char="•"/>
            </a:pPr>
            <a:r>
              <a:rPr lang="en-US" sz="4000" dirty="0">
                <a:latin typeface="Calibri" panose="020F0502020204030204" pitchFamily="34" charset="0"/>
                <a:ea typeface="Calibri" panose="020F0502020204030204" pitchFamily="34" charset="0"/>
                <a:cs typeface="Calibri" panose="020F0502020204030204" pitchFamily="34" charset="0"/>
              </a:rPr>
              <a:t>88% of which were employed at the school full-time </a:t>
            </a:r>
          </a:p>
          <a:p>
            <a:pPr>
              <a:spcBef>
                <a:spcPts val="600"/>
              </a:spcBef>
              <a:spcAft>
                <a:spcPts val="600"/>
              </a:spcAft>
            </a:pPr>
            <a:endParaRPr lang="en-US" sz="4000" dirty="0">
              <a:latin typeface="Calibri" panose="020F0502020204030204" pitchFamily="34" charset="0"/>
              <a:ea typeface="Calibri" panose="020F0502020204030204" pitchFamily="34" charset="0"/>
              <a:cs typeface="Calibri" panose="020F0502020204030204" pitchFamily="34" charset="0"/>
            </a:endParaRPr>
          </a:p>
          <a:p>
            <a:pPr lvl="2">
              <a:spcBef>
                <a:spcPts val="600"/>
              </a:spcBef>
              <a:spcAft>
                <a:spcPts val="600"/>
              </a:spcAft>
            </a:pPr>
            <a:endParaRPr lang="en-US" sz="4000" dirty="0">
              <a:latin typeface="Calibri" panose="020F0502020204030204" pitchFamily="34" charset="0"/>
              <a:ea typeface="Calibri" panose="020F0502020204030204" pitchFamily="34" charset="0"/>
              <a:cs typeface="Calibri" panose="020F0502020204030204" pitchFamily="34" charset="0"/>
            </a:endParaRPr>
          </a:p>
          <a:p>
            <a:pPr lvl="2">
              <a:spcBef>
                <a:spcPts val="600"/>
              </a:spcBef>
              <a:spcAft>
                <a:spcPts val="600"/>
              </a:spcAft>
            </a:pPr>
            <a:endParaRPr lang="en-US" sz="4000" dirty="0">
              <a:latin typeface="Calibri" panose="020F0502020204030204" pitchFamily="34" charset="0"/>
              <a:ea typeface="Calibri" panose="020F0502020204030204" pitchFamily="34" charset="0"/>
              <a:cs typeface="Calibri" panose="020F0502020204030204" pitchFamily="34" charset="0"/>
            </a:endParaRPr>
          </a:p>
          <a:p>
            <a:pPr lvl="2">
              <a:spcBef>
                <a:spcPts val="600"/>
              </a:spcBef>
              <a:spcAft>
                <a:spcPts val="600"/>
              </a:spcAft>
            </a:pPr>
            <a:endParaRPr lang="en-US" sz="4000" dirty="0">
              <a:latin typeface="Calibri" panose="020F0502020204030204" pitchFamily="34" charset="0"/>
              <a:ea typeface="Calibri" panose="020F0502020204030204" pitchFamily="34" charset="0"/>
              <a:cs typeface="Calibri" panose="020F0502020204030204" pitchFamily="34" charset="0"/>
            </a:endParaRPr>
          </a:p>
          <a:p>
            <a:pPr lvl="2">
              <a:spcBef>
                <a:spcPts val="600"/>
              </a:spcBef>
              <a:spcAft>
                <a:spcPts val="600"/>
              </a:spcAft>
            </a:pPr>
            <a:endParaRPr lang="en-US" sz="4000" dirty="0">
              <a:latin typeface="Calibri" panose="020F0502020204030204" pitchFamily="34" charset="0"/>
              <a:ea typeface="Calibri" panose="020F0502020204030204" pitchFamily="34" charset="0"/>
              <a:cs typeface="Calibri" panose="020F0502020204030204" pitchFamily="34" charset="0"/>
            </a:endParaRPr>
          </a:p>
          <a:p>
            <a:pPr lvl="2">
              <a:spcBef>
                <a:spcPts val="600"/>
              </a:spcBef>
              <a:spcAft>
                <a:spcPts val="600"/>
              </a:spcAft>
            </a:pPr>
            <a:endParaRPr lang="en-US" sz="4000" dirty="0">
              <a:latin typeface="Calibri" panose="020F0502020204030204" pitchFamily="34" charset="0"/>
              <a:ea typeface="Calibri" panose="020F0502020204030204" pitchFamily="34" charset="0"/>
              <a:cs typeface="Calibri" panose="020F0502020204030204" pitchFamily="34" charset="0"/>
            </a:endParaRPr>
          </a:p>
          <a:p>
            <a:pPr lvl="2">
              <a:spcBef>
                <a:spcPts val="600"/>
              </a:spcBef>
              <a:spcAft>
                <a:spcPts val="600"/>
              </a:spcAft>
            </a:pPr>
            <a:endParaRPr lang="en-US" sz="4000" dirty="0">
              <a:latin typeface="Calibri" panose="020F0502020204030204" pitchFamily="34" charset="0"/>
              <a:ea typeface="Calibri" panose="020F0502020204030204" pitchFamily="34" charset="0"/>
              <a:cs typeface="Calibri" panose="020F0502020204030204" pitchFamily="34" charset="0"/>
            </a:endParaRPr>
          </a:p>
          <a:p>
            <a:pPr>
              <a:spcBef>
                <a:spcPts val="600"/>
              </a:spcBef>
              <a:spcAft>
                <a:spcPts val="600"/>
              </a:spcAft>
            </a:pPr>
            <a:endParaRPr lang="en-US" sz="400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37" name="Content Placeholder 3">
            <a:extLst>
              <a:ext uri="{FF2B5EF4-FFF2-40B4-BE49-F238E27FC236}">
                <a16:creationId xmlns:a16="http://schemas.microsoft.com/office/drawing/2014/main" id="{E12496F7-4BFD-FE8C-2774-347CAAFD7AEB}"/>
              </a:ext>
            </a:extLst>
          </p:cNvPr>
          <p:cNvGraphicFramePr>
            <a:graphicFrameLocks/>
          </p:cNvGraphicFramePr>
          <p:nvPr>
            <p:extLst>
              <p:ext uri="{D42A27DB-BD31-4B8C-83A1-F6EECF244321}">
                <p14:modId xmlns:p14="http://schemas.microsoft.com/office/powerpoint/2010/main" val="394849948"/>
              </p:ext>
            </p:extLst>
          </p:nvPr>
        </p:nvGraphicFramePr>
        <p:xfrm>
          <a:off x="26614937" y="17820944"/>
          <a:ext cx="10293282" cy="5004185"/>
        </p:xfrm>
        <a:graphic>
          <a:graphicData uri="http://schemas.openxmlformats.org/drawingml/2006/table">
            <a:tbl>
              <a:tblPr firstRow="1" bandRow="1">
                <a:tableStyleId>{5940675A-B579-460E-94D1-54222C63F5DA}</a:tableStyleId>
              </a:tblPr>
              <a:tblGrid>
                <a:gridCol w="5156111">
                  <a:extLst>
                    <a:ext uri="{9D8B030D-6E8A-4147-A177-3AD203B41FA5}">
                      <a16:colId xmlns:a16="http://schemas.microsoft.com/office/drawing/2014/main" val="1116268212"/>
                    </a:ext>
                  </a:extLst>
                </a:gridCol>
                <a:gridCol w="5137171">
                  <a:extLst>
                    <a:ext uri="{9D8B030D-6E8A-4147-A177-3AD203B41FA5}">
                      <a16:colId xmlns:a16="http://schemas.microsoft.com/office/drawing/2014/main" val="39592984"/>
                    </a:ext>
                  </a:extLst>
                </a:gridCol>
              </a:tblGrid>
              <a:tr h="1144189">
                <a:tc gridSpan="2">
                  <a:txBody>
                    <a:bodyPr/>
                    <a:lstStyle/>
                    <a:p>
                      <a:pPr algn="ctr"/>
                      <a:r>
                        <a:rPr lang="en-US"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US" sz="4000" dirty="0">
                          <a:solidFill>
                            <a:schemeClr val="bg1"/>
                          </a:solidFill>
                          <a:latin typeface="Calibri" panose="020F0502020204030204" pitchFamily="34" charset="0"/>
                          <a:ea typeface="Calibri" panose="020F0502020204030204" pitchFamily="34" charset="0"/>
                          <a:cs typeface="Calibri" panose="020F0502020204030204" pitchFamily="34" charset="0"/>
                        </a:rPr>
                        <a:t># of Enrolled Students With Diabetes 2024-2025 School Year</a:t>
                      </a:r>
                      <a:endParaRPr lang="en-US" sz="3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a:solidFill>
                      <a:srgbClr val="3A3A3A"/>
                    </a:solidFill>
                  </a:tcPr>
                </a:tc>
                <a:tc hMerge="1">
                  <a:txBody>
                    <a:bodyPr/>
                    <a:lstStyle/>
                    <a:p>
                      <a:pPr algn="ctr"/>
                      <a:endParaRPr lang="en-US" sz="3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a:solidFill>
                      <a:schemeClr val="bg2"/>
                    </a:solidFill>
                  </a:tcPr>
                </a:tc>
                <a:extLst>
                  <a:ext uri="{0D108BD9-81ED-4DB2-BD59-A6C34878D82A}">
                    <a16:rowId xmlns:a16="http://schemas.microsoft.com/office/drawing/2014/main" val="1828417808"/>
                  </a:ext>
                </a:extLst>
              </a:tr>
              <a:tr h="738709">
                <a:tc>
                  <a:txBody>
                    <a:bodyPr/>
                    <a:lstStyle/>
                    <a:p>
                      <a:pPr algn="ct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0</a:t>
                      </a:r>
                    </a:p>
                  </a:txBody>
                  <a:tcPr>
                    <a:solidFill>
                      <a:schemeClr val="bg1"/>
                    </a:solidFill>
                  </a:tcPr>
                </a:tc>
                <a:tc>
                  <a:txBody>
                    <a:bodyPr/>
                    <a:lstStyle/>
                    <a:p>
                      <a:pPr algn="ctr"/>
                      <a:r>
                        <a:rPr lang="en-US" sz="4000" dirty="0">
                          <a:solidFill>
                            <a:schemeClr val="tx1"/>
                          </a:solidFill>
                          <a:latin typeface="Calibri" panose="020F0502020204030204" pitchFamily="34" charset="0"/>
                          <a:ea typeface="Calibri" panose="020F0502020204030204" pitchFamily="34" charset="0"/>
                          <a:cs typeface="Calibri" panose="020F0502020204030204" pitchFamily="34" charset="0"/>
                        </a:rPr>
                        <a:t>30%</a:t>
                      </a:r>
                    </a:p>
                  </a:txBody>
                  <a:tcPr>
                    <a:solidFill>
                      <a:schemeClr val="bg1"/>
                    </a:solidFill>
                  </a:tcPr>
                </a:tc>
                <a:extLst>
                  <a:ext uri="{0D108BD9-81ED-4DB2-BD59-A6C34878D82A}">
                    <a16:rowId xmlns:a16="http://schemas.microsoft.com/office/drawing/2014/main" val="707799582"/>
                  </a:ext>
                </a:extLst>
              </a:tr>
              <a:tr h="738709">
                <a:tc>
                  <a:txBody>
                    <a:bodyPr/>
                    <a:lstStyle/>
                    <a:p>
                      <a:pPr algn="ct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1-3</a:t>
                      </a:r>
                    </a:p>
                  </a:txBody>
                  <a:tcPr>
                    <a:solidFill>
                      <a:schemeClr val="bg1"/>
                    </a:solidFill>
                  </a:tcPr>
                </a:tc>
                <a:tc>
                  <a:txBody>
                    <a:bodyPr/>
                    <a:lstStyle/>
                    <a:p>
                      <a:pPr algn="ctr"/>
                      <a:r>
                        <a:rPr lang="en-US" sz="4000" dirty="0">
                          <a:solidFill>
                            <a:schemeClr val="tx1"/>
                          </a:solidFill>
                          <a:latin typeface="Calibri" panose="020F0502020204030204" pitchFamily="34" charset="0"/>
                          <a:ea typeface="Calibri" panose="020F0502020204030204" pitchFamily="34" charset="0"/>
                          <a:cs typeface="Calibri" panose="020F0502020204030204" pitchFamily="34" charset="0"/>
                        </a:rPr>
                        <a:t>55%</a:t>
                      </a:r>
                    </a:p>
                  </a:txBody>
                  <a:tcPr>
                    <a:solidFill>
                      <a:schemeClr val="bg1"/>
                    </a:solidFill>
                  </a:tcPr>
                </a:tc>
                <a:extLst>
                  <a:ext uri="{0D108BD9-81ED-4DB2-BD59-A6C34878D82A}">
                    <a16:rowId xmlns:a16="http://schemas.microsoft.com/office/drawing/2014/main" val="168735722"/>
                  </a:ext>
                </a:extLst>
              </a:tr>
              <a:tr h="738709">
                <a:tc>
                  <a:txBody>
                    <a:bodyPr/>
                    <a:lstStyle/>
                    <a:p>
                      <a:pPr algn="ct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4-6</a:t>
                      </a:r>
                    </a:p>
                  </a:txBody>
                  <a:tcPr>
                    <a:solidFill>
                      <a:schemeClr val="bg1"/>
                    </a:solidFill>
                  </a:tcPr>
                </a:tc>
                <a:tc>
                  <a:txBody>
                    <a:bodyPr/>
                    <a:lstStyle/>
                    <a:p>
                      <a:pPr algn="ctr"/>
                      <a:r>
                        <a:rPr lang="en-US" sz="4000" dirty="0">
                          <a:solidFill>
                            <a:schemeClr val="tx1"/>
                          </a:solidFill>
                          <a:latin typeface="Calibri" panose="020F0502020204030204" pitchFamily="34" charset="0"/>
                          <a:ea typeface="Calibri" panose="020F0502020204030204" pitchFamily="34" charset="0"/>
                          <a:cs typeface="Calibri" panose="020F0502020204030204" pitchFamily="34" charset="0"/>
                        </a:rPr>
                        <a:t>8%</a:t>
                      </a:r>
                    </a:p>
                  </a:txBody>
                  <a:tcPr>
                    <a:solidFill>
                      <a:schemeClr val="bg1"/>
                    </a:solidFill>
                  </a:tcPr>
                </a:tc>
                <a:extLst>
                  <a:ext uri="{0D108BD9-81ED-4DB2-BD59-A6C34878D82A}">
                    <a16:rowId xmlns:a16="http://schemas.microsoft.com/office/drawing/2014/main" val="1165990832"/>
                  </a:ext>
                </a:extLst>
              </a:tr>
              <a:tr h="738709">
                <a:tc>
                  <a:txBody>
                    <a:bodyPr/>
                    <a:lstStyle/>
                    <a:p>
                      <a:pPr algn="ct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7-10</a:t>
                      </a:r>
                    </a:p>
                  </a:txBody>
                  <a:tcPr>
                    <a:solidFill>
                      <a:schemeClr val="bg1"/>
                    </a:solidFill>
                  </a:tcPr>
                </a:tc>
                <a:tc>
                  <a:txBody>
                    <a:bodyPr/>
                    <a:lstStyle/>
                    <a:p>
                      <a:pPr algn="ctr"/>
                      <a:r>
                        <a:rPr lang="en-US" sz="4000" dirty="0">
                          <a:solidFill>
                            <a:schemeClr val="tx1"/>
                          </a:solidFill>
                          <a:latin typeface="Calibri" panose="020F0502020204030204" pitchFamily="34" charset="0"/>
                          <a:ea typeface="Calibri" panose="020F0502020204030204" pitchFamily="34" charset="0"/>
                          <a:cs typeface="Calibri" panose="020F0502020204030204" pitchFamily="34" charset="0"/>
                        </a:rPr>
                        <a:t>2%</a:t>
                      </a:r>
                    </a:p>
                  </a:txBody>
                  <a:tcPr>
                    <a:solidFill>
                      <a:schemeClr val="bg1"/>
                    </a:solidFill>
                  </a:tcPr>
                </a:tc>
                <a:extLst>
                  <a:ext uri="{0D108BD9-81ED-4DB2-BD59-A6C34878D82A}">
                    <a16:rowId xmlns:a16="http://schemas.microsoft.com/office/drawing/2014/main" val="3193283559"/>
                  </a:ext>
                </a:extLst>
              </a:tr>
              <a:tr h="738709">
                <a:tc>
                  <a:txBody>
                    <a:bodyPr/>
                    <a:lstStyle/>
                    <a:p>
                      <a:pPr algn="ctr"/>
                      <a:r>
                        <a:rPr lang="en-US" sz="3600" dirty="0">
                          <a:solidFill>
                            <a:schemeClr val="tx1"/>
                          </a:solidFill>
                          <a:latin typeface="Cambria Math" panose="02040503050406030204" pitchFamily="18" charset="0"/>
                          <a:ea typeface="Cambria Math" panose="02040503050406030204" pitchFamily="18" charset="0"/>
                          <a:cs typeface="Calibri" panose="020F0502020204030204" pitchFamily="34" charset="0"/>
                        </a:rPr>
                        <a:t>≥</a:t>
                      </a: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 11</a:t>
                      </a:r>
                    </a:p>
                  </a:txBody>
                  <a:tcPr>
                    <a:solidFill>
                      <a:schemeClr val="bg1"/>
                    </a:solidFill>
                  </a:tcPr>
                </a:tc>
                <a:tc>
                  <a:txBody>
                    <a:bodyPr/>
                    <a:lstStyle/>
                    <a:p>
                      <a:pPr algn="ctr"/>
                      <a:r>
                        <a:rPr lang="en-US" sz="4000" dirty="0">
                          <a:solidFill>
                            <a:schemeClr val="tx1"/>
                          </a:solidFill>
                          <a:latin typeface="Calibri" panose="020F0502020204030204" pitchFamily="34" charset="0"/>
                          <a:ea typeface="Calibri" panose="020F0502020204030204" pitchFamily="34" charset="0"/>
                          <a:cs typeface="Calibri" panose="020F0502020204030204" pitchFamily="34" charset="0"/>
                        </a:rPr>
                        <a:t>5%</a:t>
                      </a:r>
                    </a:p>
                  </a:txBody>
                  <a:tcPr>
                    <a:solidFill>
                      <a:schemeClr val="bg1"/>
                    </a:solidFill>
                  </a:tcPr>
                </a:tc>
                <a:extLst>
                  <a:ext uri="{0D108BD9-81ED-4DB2-BD59-A6C34878D82A}">
                    <a16:rowId xmlns:a16="http://schemas.microsoft.com/office/drawing/2014/main" val="2794880660"/>
                  </a:ext>
                </a:extLst>
              </a:tr>
            </a:tbl>
          </a:graphicData>
        </a:graphic>
      </p:graphicFrame>
      <p:pic>
        <p:nvPicPr>
          <p:cNvPr id="47" name="Picture 46">
            <a:extLst>
              <a:ext uri="{FF2B5EF4-FFF2-40B4-BE49-F238E27FC236}">
                <a16:creationId xmlns:a16="http://schemas.microsoft.com/office/drawing/2014/main" id="{8465235B-A32C-E5E0-EC70-F348BF4A51F0}"/>
              </a:ext>
            </a:extLst>
          </p:cNvPr>
          <p:cNvPicPr>
            <a:picLocks noChangeAspect="1"/>
          </p:cNvPicPr>
          <p:nvPr/>
        </p:nvPicPr>
        <p:blipFill>
          <a:blip r:embed="rId32">
            <a:alphaModFix/>
          </a:blip>
          <a:srcRect l="27886" t="1743" r="42134" b="87553"/>
          <a:stretch>
            <a:fillRect/>
          </a:stretch>
        </p:blipFill>
        <p:spPr>
          <a:xfrm>
            <a:off x="17374490" y="19589851"/>
            <a:ext cx="4635380" cy="990053"/>
          </a:xfrm>
          <a:prstGeom prst="rect">
            <a:avLst/>
          </a:prstGeom>
          <a:ln>
            <a:noFill/>
          </a:ln>
        </p:spPr>
      </p:pic>
      <p:pic>
        <p:nvPicPr>
          <p:cNvPr id="50" name="Picture 49">
            <a:extLst>
              <a:ext uri="{FF2B5EF4-FFF2-40B4-BE49-F238E27FC236}">
                <a16:creationId xmlns:a16="http://schemas.microsoft.com/office/drawing/2014/main" id="{E0A0BB00-5548-D2A4-93A9-755FD726B151}"/>
              </a:ext>
            </a:extLst>
          </p:cNvPr>
          <p:cNvPicPr>
            <a:picLocks noChangeAspect="1"/>
          </p:cNvPicPr>
          <p:nvPr/>
        </p:nvPicPr>
        <p:blipFill>
          <a:blip r:embed="rId33">
            <a:alphaModFix/>
          </a:blip>
          <a:srcRect l="56863" t="11383" r="1191" b="1992"/>
          <a:stretch>
            <a:fillRect/>
          </a:stretch>
        </p:blipFill>
        <p:spPr>
          <a:xfrm>
            <a:off x="19801059" y="20470537"/>
            <a:ext cx="6301055" cy="7784147"/>
          </a:xfrm>
          <a:prstGeom prst="rect">
            <a:avLst/>
          </a:prstGeom>
        </p:spPr>
      </p:pic>
      <p:pic>
        <p:nvPicPr>
          <p:cNvPr id="51" name="Picture 50">
            <a:extLst>
              <a:ext uri="{FF2B5EF4-FFF2-40B4-BE49-F238E27FC236}">
                <a16:creationId xmlns:a16="http://schemas.microsoft.com/office/drawing/2014/main" id="{886C8F2B-6421-130D-A0C1-1443F76E9F99}"/>
              </a:ext>
            </a:extLst>
          </p:cNvPr>
          <p:cNvPicPr>
            <a:picLocks noChangeAspect="1"/>
          </p:cNvPicPr>
          <p:nvPr/>
        </p:nvPicPr>
        <p:blipFill>
          <a:blip r:embed="rId33">
            <a:alphaModFix/>
          </a:blip>
          <a:srcRect l="7023" t="16352" r="44420" b="3302"/>
          <a:stretch>
            <a:fillRect/>
          </a:stretch>
        </p:blipFill>
        <p:spPr>
          <a:xfrm>
            <a:off x="13116562" y="20470537"/>
            <a:ext cx="6684497" cy="6616519"/>
          </a:xfrm>
          <a:prstGeom prst="rect">
            <a:avLst/>
          </a:prstGeom>
        </p:spPr>
      </p:pic>
      <p:graphicFrame>
        <p:nvGraphicFramePr>
          <p:cNvPr id="55" name="Content Placeholder 3">
            <a:extLst>
              <a:ext uri="{FF2B5EF4-FFF2-40B4-BE49-F238E27FC236}">
                <a16:creationId xmlns:a16="http://schemas.microsoft.com/office/drawing/2014/main" id="{A2EA1C15-8A0D-6256-67AD-CA7D9B45702D}"/>
              </a:ext>
            </a:extLst>
          </p:cNvPr>
          <p:cNvGraphicFramePr>
            <a:graphicFrameLocks/>
          </p:cNvGraphicFramePr>
          <p:nvPr>
            <p:extLst>
              <p:ext uri="{D42A27DB-BD31-4B8C-83A1-F6EECF244321}">
                <p14:modId xmlns:p14="http://schemas.microsoft.com/office/powerpoint/2010/main" val="1868130500"/>
              </p:ext>
            </p:extLst>
          </p:nvPr>
        </p:nvGraphicFramePr>
        <p:xfrm>
          <a:off x="26685179" y="23189501"/>
          <a:ext cx="10293282" cy="4905556"/>
        </p:xfrm>
        <a:graphic>
          <a:graphicData uri="http://schemas.openxmlformats.org/drawingml/2006/table">
            <a:tbl>
              <a:tblPr firstRow="1" bandRow="1">
                <a:tableStyleId>{5940675A-B579-460E-94D1-54222C63F5DA}</a:tableStyleId>
              </a:tblPr>
              <a:tblGrid>
                <a:gridCol w="5146641">
                  <a:extLst>
                    <a:ext uri="{9D8B030D-6E8A-4147-A177-3AD203B41FA5}">
                      <a16:colId xmlns:a16="http://schemas.microsoft.com/office/drawing/2014/main" val="1116268212"/>
                    </a:ext>
                  </a:extLst>
                </a:gridCol>
                <a:gridCol w="5146641">
                  <a:extLst>
                    <a:ext uri="{9D8B030D-6E8A-4147-A177-3AD203B41FA5}">
                      <a16:colId xmlns:a16="http://schemas.microsoft.com/office/drawing/2014/main" val="39592984"/>
                    </a:ext>
                  </a:extLst>
                </a:gridCol>
              </a:tblGrid>
              <a:tr h="1144189">
                <a:tc gridSpan="2">
                  <a:txBody>
                    <a:bodyPr/>
                    <a:lstStyle/>
                    <a:p>
                      <a:pPr algn="ctr"/>
                      <a:r>
                        <a:rPr lang="en-US" sz="4000" dirty="0">
                          <a:solidFill>
                            <a:schemeClr val="bg1"/>
                          </a:solidFill>
                          <a:latin typeface="Calibri" panose="020F0502020204030204" pitchFamily="34" charset="0"/>
                          <a:ea typeface="Calibri" panose="020F0502020204030204" pitchFamily="34" charset="0"/>
                          <a:cs typeface="Calibri" panose="020F0502020204030204" pitchFamily="34" charset="0"/>
                        </a:rPr>
                        <a:t>Staff Diabetes Education Training</a:t>
                      </a:r>
                    </a:p>
                    <a:p>
                      <a:pPr algn="ctr"/>
                      <a:r>
                        <a:rPr lang="en-US" sz="4000" dirty="0">
                          <a:solidFill>
                            <a:schemeClr val="bg1"/>
                          </a:solidFill>
                          <a:latin typeface="Calibri" panose="020F0502020204030204" pitchFamily="34" charset="0"/>
                          <a:ea typeface="Calibri" panose="020F0502020204030204" pitchFamily="34" charset="0"/>
                          <a:cs typeface="Calibri" panose="020F0502020204030204" pitchFamily="34" charset="0"/>
                        </a:rPr>
                        <a:t>Mode of Delivery</a:t>
                      </a:r>
                    </a:p>
                  </a:txBody>
                  <a:tcPr>
                    <a:solidFill>
                      <a:srgbClr val="3A3A3A"/>
                    </a:solidFill>
                  </a:tcPr>
                </a:tc>
                <a:tc hMerge="1">
                  <a:txBody>
                    <a:bodyPr/>
                    <a:lstStyle/>
                    <a:p>
                      <a:pPr algn="ctr"/>
                      <a:endParaRPr lang="en-US" sz="3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txBody>
                  <a:tcPr>
                    <a:solidFill>
                      <a:schemeClr val="bg2"/>
                    </a:solidFill>
                  </a:tcPr>
                </a:tc>
                <a:extLst>
                  <a:ext uri="{0D108BD9-81ED-4DB2-BD59-A6C34878D82A}">
                    <a16:rowId xmlns:a16="http://schemas.microsoft.com/office/drawing/2014/main" val="1828417808"/>
                  </a:ext>
                </a:extLst>
              </a:tr>
              <a:tr h="143638">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Synchronous Virtual </a:t>
                      </a:r>
                    </a:p>
                  </a:txBody>
                  <a:tcPr>
                    <a:solidFill>
                      <a:schemeClr val="bg1"/>
                    </a:solidFill>
                  </a:tcPr>
                </a:tc>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30%</a:t>
                      </a:r>
                    </a:p>
                  </a:txBody>
                  <a:tcPr>
                    <a:solidFill>
                      <a:schemeClr val="bg1"/>
                    </a:solidFill>
                  </a:tcPr>
                </a:tc>
                <a:extLst>
                  <a:ext uri="{0D108BD9-81ED-4DB2-BD59-A6C34878D82A}">
                    <a16:rowId xmlns:a16="http://schemas.microsoft.com/office/drawing/2014/main" val="707799582"/>
                  </a:ext>
                </a:extLst>
              </a:tr>
              <a:tr h="738709">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Live </a:t>
                      </a:r>
                    </a:p>
                  </a:txBody>
                  <a:tcPr>
                    <a:solidFill>
                      <a:schemeClr val="bg1"/>
                    </a:solidFill>
                  </a:tcPr>
                </a:tc>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27%</a:t>
                      </a:r>
                    </a:p>
                  </a:txBody>
                  <a:tcPr>
                    <a:solidFill>
                      <a:schemeClr val="bg1"/>
                    </a:solidFill>
                  </a:tcPr>
                </a:tc>
                <a:extLst>
                  <a:ext uri="{0D108BD9-81ED-4DB2-BD59-A6C34878D82A}">
                    <a16:rowId xmlns:a16="http://schemas.microsoft.com/office/drawing/2014/main" val="168735722"/>
                  </a:ext>
                </a:extLst>
              </a:tr>
              <a:tr h="738709">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On-Demand</a:t>
                      </a:r>
                    </a:p>
                  </a:txBody>
                  <a:tcPr>
                    <a:solidFill>
                      <a:schemeClr val="bg1"/>
                    </a:solidFill>
                  </a:tcPr>
                </a:tc>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37%</a:t>
                      </a:r>
                    </a:p>
                  </a:txBody>
                  <a:tcPr>
                    <a:solidFill>
                      <a:schemeClr val="bg1"/>
                    </a:solidFill>
                  </a:tcPr>
                </a:tc>
                <a:extLst>
                  <a:ext uri="{0D108BD9-81ED-4DB2-BD59-A6C34878D82A}">
                    <a16:rowId xmlns:a16="http://schemas.microsoft.com/office/drawing/2014/main" val="1165990832"/>
                  </a:ext>
                </a:extLst>
              </a:tr>
              <a:tr h="738709">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Alternative Modes</a:t>
                      </a:r>
                    </a:p>
                  </a:txBody>
                  <a:tcPr>
                    <a:solidFill>
                      <a:schemeClr val="bg1"/>
                    </a:solidFill>
                  </a:tcPr>
                </a:tc>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13%</a:t>
                      </a:r>
                    </a:p>
                  </a:txBody>
                  <a:tcPr>
                    <a:solidFill>
                      <a:schemeClr val="bg1"/>
                    </a:solidFill>
                  </a:tcPr>
                </a:tc>
                <a:extLst>
                  <a:ext uri="{0D108BD9-81ED-4DB2-BD59-A6C34878D82A}">
                    <a16:rowId xmlns:a16="http://schemas.microsoft.com/office/drawing/2014/main" val="3193283559"/>
                  </a:ext>
                </a:extLst>
              </a:tr>
              <a:tr h="738709">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Live and On-Demand</a:t>
                      </a:r>
                    </a:p>
                  </a:txBody>
                  <a:tcPr>
                    <a:solidFill>
                      <a:schemeClr val="bg1"/>
                    </a:solidFill>
                  </a:tcPr>
                </a:tc>
                <a:tc>
                  <a:txBody>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27%</a:t>
                      </a:r>
                    </a:p>
                  </a:txBody>
                  <a:tcPr>
                    <a:solidFill>
                      <a:schemeClr val="bg1"/>
                    </a:solidFill>
                  </a:tcPr>
                </a:tc>
                <a:extLst>
                  <a:ext uri="{0D108BD9-81ED-4DB2-BD59-A6C34878D82A}">
                    <a16:rowId xmlns:a16="http://schemas.microsoft.com/office/drawing/2014/main" val="2794880660"/>
                  </a:ext>
                </a:extLst>
              </a:tr>
            </a:tbl>
          </a:graphicData>
        </a:graphic>
      </p:graphicFrame>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6488" rtl="0" eaLnBrk="0" fontAlgn="base" latinLnBrk="0" hangingPunct="0">
          <a:lnSpc>
            <a:spcPct val="100000"/>
          </a:lnSpc>
          <a:spcBef>
            <a:spcPct val="0"/>
          </a:spcBef>
          <a:spcAft>
            <a:spcPct val="0"/>
          </a:spcAft>
          <a:buClrTx/>
          <a:buSzTx/>
          <a:buFontTx/>
          <a:buNone/>
          <a:tabLst/>
          <a:defRPr kumimoji="0" lang="en-US" sz="2700" b="0" i="0" u="none" strike="noStrike" cap="none" normalizeH="0" baseline="0" smtClean="0">
            <a:ln>
              <a:noFill/>
            </a:ln>
            <a:solidFill>
              <a:schemeClr val="tx1"/>
            </a:solidFill>
            <a:effectLst/>
            <a:latin typeface="Times New Roman" pitchFamily="-12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549827A4C6917438B0D04EA865DBAC2" ma:contentTypeVersion="13" ma:contentTypeDescription="Create a new document." ma:contentTypeScope="" ma:versionID="aad025f90cd8e132d356aeed00a7de76">
  <xsd:schema xmlns:xsd="http://www.w3.org/2001/XMLSchema" xmlns:xs="http://www.w3.org/2001/XMLSchema" xmlns:p="http://schemas.microsoft.com/office/2006/metadata/properties" xmlns:ns3="262ce654-f5af-4a45-9b20-5fdc4840ab60" xmlns:ns4="a2cd7ae3-5402-456d-8933-4c018a18049f" targetNamespace="http://schemas.microsoft.com/office/2006/metadata/properties" ma:root="true" ma:fieldsID="c0b24bbef53123ecfca822c1d7cf8502" ns3:_="" ns4:_="">
    <xsd:import namespace="262ce654-f5af-4a45-9b20-5fdc4840ab60"/>
    <xsd:import namespace="a2cd7ae3-5402-456d-8933-4c018a18049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2ce654-f5af-4a45-9b20-5fdc4840ab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2cd7ae3-5402-456d-8933-4c018a18049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5524F6-DD0E-43D3-A915-CE68DD4D15E4}">
  <ds:schemaRefs>
    <ds:schemaRef ds:uri="262ce654-f5af-4a45-9b20-5fdc4840ab60"/>
    <ds:schemaRef ds:uri="a2cd7ae3-5402-456d-8933-4c018a18049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2F8811F-2A2D-45E4-A2E2-FD15FE9E3ED4}">
  <ds:schemaRefs>
    <ds:schemaRef ds:uri="http://schemas.microsoft.com/sharepoint/v3/contenttype/forms"/>
  </ds:schemaRefs>
</ds:datastoreItem>
</file>

<file path=customXml/itemProps3.xml><?xml version="1.0" encoding="utf-8"?>
<ds:datastoreItem xmlns:ds="http://schemas.openxmlformats.org/officeDocument/2006/customXml" ds:itemID="{7557E216-2294-4FBB-B93B-1446CA2C664B}">
  <ds:schemaRefs>
    <ds:schemaRef ds:uri="262ce654-f5af-4a45-9b20-5fdc4840ab60"/>
    <ds:schemaRef ds:uri="a2cd7ae3-5402-456d-8933-4c018a1804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2863</TotalTime>
  <Words>808</Words>
  <Application>Microsoft Office PowerPoint</Application>
  <PresentationFormat>Custom</PresentationFormat>
  <Paragraphs>81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Cambria Math</vt:lpstr>
      <vt:lpstr>Times</vt:lpstr>
      <vt:lpstr>Times New Roman</vt:lpstr>
      <vt:lpstr>Default Design</vt:lpstr>
      <vt:lpstr>PowerPoint Presentation</vt:lpstr>
    </vt:vector>
  </TitlesOfParts>
  <Company>small farmer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Laura Larsson</dc:creator>
  <cp:lastModifiedBy>Keys, Tessa</cp:lastModifiedBy>
  <cp:revision>3</cp:revision>
  <cp:lastPrinted>2006-11-02T20:06:02Z</cp:lastPrinted>
  <dcterms:created xsi:type="dcterms:W3CDTF">1998-05-12T01:50:54Z</dcterms:created>
  <dcterms:modified xsi:type="dcterms:W3CDTF">2026-03-30T18:30:55Z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0x0101003549827A4C6917438B0D04EA865DBAC2</vt:lpwstr>
  </property>
</Properties>
</file>