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56" r:id="rId2"/>
  </p:sldIdLst>
  <p:sldSz cx="51206400" cy="288036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3251">
          <p15:clr>
            <a:srgbClr val="A4A3A4"/>
          </p15:clr>
        </p15:guide>
        <p15:guide id="2" pos="16128">
          <p15:clr>
            <a:srgbClr val="A4A3A4"/>
          </p15:clr>
        </p15:guide>
      </p15:sldGuideLst>
    </p:ex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8" roundtripDataSignature="AMtx7mjirzdT5IIxR+RTLUTK+/Jt4LKEQ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FF5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51C063E-E968-4924-B73C-EC461F941DC2}" v="116" dt="2026-03-20T04:52:04.243"/>
  </p1510:revLst>
</p1510:revInfo>
</file>

<file path=ppt/tableStyles.xml><?xml version="1.0" encoding="utf-8"?>
<a:tblStyleLst xmlns:a="http://schemas.openxmlformats.org/drawingml/2006/main" def="{915E2E48-DA1B-4E60-8492-8023CF3001B5}">
  <a:tblStyle styleId="{915E2E48-DA1B-4E60-8492-8023CF3001B5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9" d="100"/>
          <a:sy n="19" d="100"/>
        </p:scale>
        <p:origin x="-3108" y="28"/>
      </p:cViewPr>
      <p:guideLst>
        <p:guide orient="horz" pos="3251"/>
        <p:guide pos="1612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customschemas.google.com/relationships/presentationmetadata" Target="metadata"/><Relationship Id="rId13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11" Type="http://schemas.openxmlformats.org/officeDocument/2006/relationships/theme" Target="theme/theme1.xml"/><Relationship Id="rId10" Type="http://schemas.openxmlformats.org/officeDocument/2006/relationships/viewProps" Target="viewProps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cker, Alicia" userId="3ae5ebce-4232-42e4-acac-c092347d8fcb" providerId="ADAL" clId="{D9FF0A24-6179-4170-8685-E0E083269113}"/>
    <pc:docChg chg="undo custSel modSld">
      <pc:chgData name="Backer, Alicia" userId="3ae5ebce-4232-42e4-acac-c092347d8fcb" providerId="ADAL" clId="{D9FF0A24-6179-4170-8685-E0E083269113}" dt="2026-03-20T05:00:07.606" v="546" actId="20577"/>
      <pc:docMkLst>
        <pc:docMk/>
      </pc:docMkLst>
      <pc:sldChg chg="addSp delSp modSp mod">
        <pc:chgData name="Backer, Alicia" userId="3ae5ebce-4232-42e4-acac-c092347d8fcb" providerId="ADAL" clId="{D9FF0A24-6179-4170-8685-E0E083269113}" dt="2026-03-20T05:00:07.606" v="546" actId="20577"/>
        <pc:sldMkLst>
          <pc:docMk/>
          <pc:sldMk cId="0" sldId="256"/>
        </pc:sldMkLst>
        <pc:spChg chg="mod">
          <ac:chgData name="Backer, Alicia" userId="3ae5ebce-4232-42e4-acac-c092347d8fcb" providerId="ADAL" clId="{D9FF0A24-6179-4170-8685-E0E083269113}" dt="2026-03-20T05:00:07.606" v="546" actId="20577"/>
          <ac:spMkLst>
            <pc:docMk/>
            <pc:sldMk cId="0" sldId="256"/>
            <ac:spMk id="8" creationId="{55C5DFB9-2DC9-9C87-670C-E744EE2432F3}"/>
          </ac:spMkLst>
        </pc:spChg>
        <pc:spChg chg="mod">
          <ac:chgData name="Backer, Alicia" userId="3ae5ebce-4232-42e4-acac-c092347d8fcb" providerId="ADAL" clId="{D9FF0A24-6179-4170-8685-E0E083269113}" dt="2026-03-20T04:59:38.988" v="517" actId="1076"/>
          <ac:spMkLst>
            <pc:docMk/>
            <pc:sldMk cId="0" sldId="256"/>
            <ac:spMk id="94" creationId="{00000000-0000-0000-0000-000000000000}"/>
          </ac:spMkLst>
        </pc:spChg>
        <pc:graphicFrameChg chg="add mod">
          <ac:chgData name="Backer, Alicia" userId="3ae5ebce-4232-42e4-acac-c092347d8fcb" providerId="ADAL" clId="{D9FF0A24-6179-4170-8685-E0E083269113}" dt="2026-03-20T04:52:44.709" v="212" actId="1076"/>
          <ac:graphicFrameMkLst>
            <pc:docMk/>
            <pc:sldMk cId="0" sldId="256"/>
            <ac:graphicFrameMk id="5" creationId="{036300DC-68A3-AEB0-5493-94BE7D5AAF2E}"/>
          </ac:graphicFrameMkLst>
        </pc:graphicFrameChg>
        <pc:graphicFrameChg chg="mod modGraphic">
          <ac:chgData name="Backer, Alicia" userId="3ae5ebce-4232-42e4-acac-c092347d8fcb" providerId="ADAL" clId="{D9FF0A24-6179-4170-8685-E0E083269113}" dt="2026-03-20T04:56:40.439" v="422" actId="20577"/>
          <ac:graphicFrameMkLst>
            <pc:docMk/>
            <pc:sldMk cId="0" sldId="256"/>
            <ac:graphicFrameMk id="106" creationId="{00000000-0000-0000-0000-000000000000}"/>
          </ac:graphicFrameMkLst>
        </pc:graphicFrameChg>
        <pc:picChg chg="del">
          <ac:chgData name="Backer, Alicia" userId="3ae5ebce-4232-42e4-acac-c092347d8fcb" providerId="ADAL" clId="{D9FF0A24-6179-4170-8685-E0E083269113}" dt="2026-03-20T04:34:12.945" v="60" actId="478"/>
          <ac:picMkLst>
            <pc:docMk/>
            <pc:sldMk cId="0" sldId="256"/>
            <ac:picMk id="105" creationId="{00000000-0000-0000-0000-000000000000}"/>
          </ac:picMkLst>
        </pc:pic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5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500" dirty="0"/>
              <a:t>MRSA</a:t>
            </a:r>
            <a:r>
              <a:rPr lang="en-US" sz="2500" baseline="0" dirty="0"/>
              <a:t> Nasal Swab PCR Tests by Location</a:t>
            </a:r>
            <a:endParaRPr lang="en-US" sz="2500" dirty="0"/>
          </a:p>
        </c:rich>
      </c:tx>
      <c:layout>
        <c:manualLayout>
          <c:xMode val="edge"/>
          <c:yMode val="edge"/>
          <c:x val="3.1300138543871071E-2"/>
          <c:y val="2.587444193825626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5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111044812068262"/>
          <c:y val="7.5872949770318582E-2"/>
          <c:w val="0.8375066999053048"/>
          <c:h val="0.80512606915530383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Aug-Nov 2025 Tests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CG Hem/Onc</c:v>
                </c:pt>
                <c:pt idx="1">
                  <c:v>CG NICU</c:v>
                </c:pt>
                <c:pt idx="2">
                  <c:v>CG TCU</c:v>
                </c:pt>
                <c:pt idx="3">
                  <c:v>CG 3 South</c:v>
                </c:pt>
                <c:pt idx="4">
                  <c:v>CG 2 South</c:v>
                </c:pt>
                <c:pt idx="5">
                  <c:v>CG PICU</c:v>
                </c:pt>
                <c:pt idx="6">
                  <c:v>CG ED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2</c:v>
                </c:pt>
                <c:pt idx="4">
                  <c:v>2</c:v>
                </c:pt>
                <c:pt idx="5">
                  <c:v>0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7A1-40E4-9BF8-1254BB79FBB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2024 Tests</c:v>
                </c:pt>
              </c:strCache>
            </c:strRef>
          </c:tx>
          <c:spPr>
            <a:solidFill>
              <a:srgbClr val="FF7C80"/>
            </a:solidFill>
            <a:ln>
              <a:noFill/>
            </a:ln>
            <a:effectLst/>
          </c:spPr>
          <c:invertIfNegative val="0"/>
          <c:cat>
            <c:strRef>
              <c:f>Sheet1!$A$2:$A$8</c:f>
              <c:strCache>
                <c:ptCount val="7"/>
                <c:pt idx="0">
                  <c:v>CG Hem/Onc</c:v>
                </c:pt>
                <c:pt idx="1">
                  <c:v>CG NICU</c:v>
                </c:pt>
                <c:pt idx="2">
                  <c:v>CG TCU</c:v>
                </c:pt>
                <c:pt idx="3">
                  <c:v>CG 3 South</c:v>
                </c:pt>
                <c:pt idx="4">
                  <c:v>CG 2 South</c:v>
                </c:pt>
                <c:pt idx="5">
                  <c:v>CG PICU</c:v>
                </c:pt>
                <c:pt idx="6">
                  <c:v>CG ED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4</c:v>
                </c:pt>
                <c:pt idx="1">
                  <c:v>0</c:v>
                </c:pt>
                <c:pt idx="2">
                  <c:v>16</c:v>
                </c:pt>
                <c:pt idx="3">
                  <c:v>13</c:v>
                </c:pt>
                <c:pt idx="4">
                  <c:v>11</c:v>
                </c:pt>
                <c:pt idx="5">
                  <c:v>2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7A1-40E4-9BF8-1254BB79FB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82"/>
        <c:axId val="482660351"/>
        <c:axId val="482661311"/>
      </c:barChart>
      <c:catAx>
        <c:axId val="482660351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2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2661311"/>
        <c:crosses val="autoZero"/>
        <c:auto val="1"/>
        <c:lblAlgn val="ctr"/>
        <c:lblOffset val="100"/>
        <c:noMultiLvlLbl val="0"/>
      </c:catAx>
      <c:valAx>
        <c:axId val="48266131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82660351"/>
        <c:crosses val="autoZero"/>
        <c:crossBetween val="between"/>
      </c:valAx>
      <c:spPr>
        <a:solidFill>
          <a:schemeClr val="bg1"/>
        </a:solidFill>
        <a:ln>
          <a:solidFill>
            <a:schemeClr val="bg1">
              <a:lumMod val="85000"/>
            </a:schemeClr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6888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650" tIns="45825" rIns="91650" bIns="4582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 dirty="0"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1925" y="0"/>
            <a:ext cx="3036888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650" tIns="45825" rIns="91650" bIns="4582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 dirty="0"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dirty="0"/>
          </a:p>
        </p:txBody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650" tIns="45825" rIns="91650" bIns="45825" anchor="t" anchorCtr="0">
            <a:noAutofit/>
          </a:bodyPr>
          <a:lstStyle>
            <a:lvl1pPr marL="457200" marR="0" lvl="0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228600" algn="l" rtl="0">
              <a:spcBef>
                <a:spcPts val="36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675"/>
            <a:ext cx="3036888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650" tIns="45825" rIns="91650" bIns="4582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 dirty="0"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1925" y="8829675"/>
            <a:ext cx="3036888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650" tIns="45825" rIns="91650" bIns="4582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sz="1200" b="0" i="0" u="none" strike="noStrike" cap="none" dirty="0">
              <a:solidFill>
                <a:schemeClr val="dk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/>
          <a:lstStyle/>
          <a:p>
            <a:endParaRPr lang="en-US" dirty="0"/>
          </a:p>
        </p:txBody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701675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650" tIns="45825" rIns="91650" bIns="458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971925" y="8829675"/>
            <a:ext cx="3036888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650" tIns="45825" rIns="91650" bIns="4582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7" name="Google Shape;17;p3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3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2"/>
          <p:cNvSpPr txBox="1">
            <a:spLocks noGrp="1"/>
          </p:cNvSpPr>
          <p:nvPr>
            <p:ph type="title"/>
          </p:nvPr>
        </p:nvSpPr>
        <p:spPr>
          <a:xfrm>
            <a:off x="3840164" y="2560320"/>
            <a:ext cx="43526075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2"/>
          <p:cNvSpPr txBox="1">
            <a:spLocks noGrp="1"/>
          </p:cNvSpPr>
          <p:nvPr>
            <p:ph type="body" idx="1"/>
          </p:nvPr>
        </p:nvSpPr>
        <p:spPr>
          <a:xfrm rot="5400000">
            <a:off x="16962122" y="-4800917"/>
            <a:ext cx="17282160" cy="43526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75" name="Google Shape;75;p12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12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12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3"/>
          <p:cNvSpPr txBox="1">
            <a:spLocks noGrp="1"/>
          </p:cNvSpPr>
          <p:nvPr>
            <p:ph type="title"/>
          </p:nvPr>
        </p:nvSpPr>
        <p:spPr>
          <a:xfrm rot="5400000">
            <a:off x="30404437" y="8641398"/>
            <a:ext cx="23042880" cy="108807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3"/>
          <p:cNvSpPr txBox="1">
            <a:spLocks noGrp="1"/>
          </p:cNvSpPr>
          <p:nvPr>
            <p:ph type="body" idx="1"/>
          </p:nvPr>
        </p:nvSpPr>
        <p:spPr>
          <a:xfrm rot="5400000">
            <a:off x="8565199" y="-2164715"/>
            <a:ext cx="23042880" cy="324929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81" name="Google Shape;81;p13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13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13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4"/>
          <p:cNvSpPr txBox="1">
            <a:spLocks noGrp="1"/>
          </p:cNvSpPr>
          <p:nvPr>
            <p:ph type="ctrTitle"/>
          </p:nvPr>
        </p:nvSpPr>
        <p:spPr>
          <a:xfrm>
            <a:off x="3840164" y="8947369"/>
            <a:ext cx="43526075" cy="61745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subTitle" idx="1"/>
          </p:nvPr>
        </p:nvSpPr>
        <p:spPr>
          <a:xfrm>
            <a:off x="7680325" y="16322040"/>
            <a:ext cx="35845751" cy="736092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spcBef>
                <a:spcPts val="2851"/>
              </a:spcBef>
              <a:spcAft>
                <a:spcPts val="0"/>
              </a:spcAft>
              <a:buClr>
                <a:schemeClr val="dk1"/>
              </a:buClr>
              <a:buSzPts val="14254"/>
              <a:buFont typeface="Times New Roman"/>
              <a:buNone/>
              <a:defRPr/>
            </a:lvl1pPr>
            <a:lvl2pPr lvl="1" algn="ctr">
              <a:spcBef>
                <a:spcPts val="2504"/>
              </a:spcBef>
              <a:spcAft>
                <a:spcPts val="0"/>
              </a:spcAft>
              <a:buClr>
                <a:schemeClr val="dk1"/>
              </a:buClr>
              <a:buSzPts val="12521"/>
              <a:buFont typeface="Times New Roman"/>
              <a:buNone/>
              <a:defRPr/>
            </a:lvl2pPr>
            <a:lvl3pPr lvl="2" algn="ctr">
              <a:spcBef>
                <a:spcPts val="2158"/>
              </a:spcBef>
              <a:spcAft>
                <a:spcPts val="0"/>
              </a:spcAft>
              <a:buClr>
                <a:schemeClr val="dk1"/>
              </a:buClr>
              <a:buSzPts val="10789"/>
              <a:buFont typeface="Times New Roman"/>
              <a:buNone/>
              <a:defRPr/>
            </a:lvl3pPr>
            <a:lvl4pPr lvl="3" algn="ctr"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None/>
              <a:defRPr/>
            </a:lvl4pPr>
            <a:lvl5pPr lvl="4" algn="ctr"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None/>
              <a:defRPr/>
            </a:lvl5pPr>
            <a:lvl6pPr lvl="5" algn="ctr"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None/>
              <a:defRPr/>
            </a:lvl6pPr>
            <a:lvl7pPr lvl="6" algn="ctr"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None/>
              <a:defRPr/>
            </a:lvl7pPr>
            <a:lvl8pPr lvl="7" algn="ctr"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None/>
              <a:defRPr/>
            </a:lvl8pPr>
            <a:lvl9pPr lvl="8" algn="ctr"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4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4" name="Google Shape;24;p4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5"/>
          <p:cNvSpPr txBox="1">
            <a:spLocks noGrp="1"/>
          </p:cNvSpPr>
          <p:nvPr>
            <p:ph type="title"/>
          </p:nvPr>
        </p:nvSpPr>
        <p:spPr>
          <a:xfrm>
            <a:off x="3840164" y="2560320"/>
            <a:ext cx="43526075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body" idx="1"/>
          </p:nvPr>
        </p:nvSpPr>
        <p:spPr>
          <a:xfrm>
            <a:off x="3840164" y="8321040"/>
            <a:ext cx="43526075" cy="1728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9" name="Google Shape;29;p5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 txBox="1">
            <a:spLocks noGrp="1"/>
          </p:cNvSpPr>
          <p:nvPr>
            <p:ph type="title"/>
          </p:nvPr>
        </p:nvSpPr>
        <p:spPr>
          <a:xfrm>
            <a:off x="4044951" y="18508564"/>
            <a:ext cx="43526075" cy="57207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3150" b="1" cap="none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1"/>
          </p:nvPr>
        </p:nvSpPr>
        <p:spPr>
          <a:xfrm>
            <a:off x="4044951" y="12207776"/>
            <a:ext cx="43526075" cy="6300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b" anchorCtr="0">
            <a:noAutofit/>
          </a:bodyPr>
          <a:lstStyle>
            <a:lvl1pPr marL="457200" lvl="0" indent="-228600" algn="l"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None/>
              <a:defRPr sz="1575"/>
            </a:lvl1pPr>
            <a:lvl2pPr marL="914400" lvl="1" indent="-2286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None/>
              <a:defRPr sz="1418"/>
            </a:lvl2pPr>
            <a:lvl3pPr marL="1371600" lvl="2" indent="-228600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/>
            </a:lvl3pPr>
            <a:lvl4pPr marL="1828800" lvl="3" indent="-228600" algn="l">
              <a:spcBef>
                <a:spcPts val="221"/>
              </a:spcBef>
              <a:spcAft>
                <a:spcPts val="0"/>
              </a:spcAft>
              <a:buClr>
                <a:schemeClr val="dk1"/>
              </a:buClr>
              <a:buSzPts val="1103"/>
              <a:buFont typeface="Times New Roman"/>
              <a:buNone/>
              <a:defRPr sz="1103"/>
            </a:lvl4pPr>
            <a:lvl5pPr marL="2286000" lvl="4" indent="-228600" algn="l">
              <a:spcBef>
                <a:spcPts val="221"/>
              </a:spcBef>
              <a:spcAft>
                <a:spcPts val="0"/>
              </a:spcAft>
              <a:buClr>
                <a:schemeClr val="dk1"/>
              </a:buClr>
              <a:buSzPts val="1103"/>
              <a:buFont typeface="Times New Roman"/>
              <a:buNone/>
              <a:defRPr sz="1103"/>
            </a:lvl5pPr>
            <a:lvl6pPr marL="2743200" lvl="5" indent="-228600" algn="l">
              <a:spcBef>
                <a:spcPts val="221"/>
              </a:spcBef>
              <a:spcAft>
                <a:spcPts val="0"/>
              </a:spcAft>
              <a:buClr>
                <a:schemeClr val="dk1"/>
              </a:buClr>
              <a:buSzPts val="1103"/>
              <a:buFont typeface="Times New Roman"/>
              <a:buNone/>
              <a:defRPr sz="1103"/>
            </a:lvl6pPr>
            <a:lvl7pPr marL="3200400" lvl="6" indent="-228600" algn="l">
              <a:spcBef>
                <a:spcPts val="221"/>
              </a:spcBef>
              <a:spcAft>
                <a:spcPts val="0"/>
              </a:spcAft>
              <a:buClr>
                <a:schemeClr val="dk1"/>
              </a:buClr>
              <a:buSzPts val="1103"/>
              <a:buFont typeface="Times New Roman"/>
              <a:buNone/>
              <a:defRPr sz="1103"/>
            </a:lvl7pPr>
            <a:lvl8pPr marL="3657600" lvl="7" indent="-228600" algn="l">
              <a:spcBef>
                <a:spcPts val="221"/>
              </a:spcBef>
              <a:spcAft>
                <a:spcPts val="0"/>
              </a:spcAft>
              <a:buClr>
                <a:schemeClr val="dk1"/>
              </a:buClr>
              <a:buSzPts val="1103"/>
              <a:buFont typeface="Times New Roman"/>
              <a:buNone/>
              <a:defRPr sz="1103"/>
            </a:lvl8pPr>
            <a:lvl9pPr marL="4114800" lvl="8" indent="-228600" algn="l">
              <a:spcBef>
                <a:spcPts val="221"/>
              </a:spcBef>
              <a:spcAft>
                <a:spcPts val="0"/>
              </a:spcAft>
              <a:buClr>
                <a:schemeClr val="dk1"/>
              </a:buClr>
              <a:buSzPts val="1103"/>
              <a:buFont typeface="Times New Roman"/>
              <a:buNone/>
              <a:defRPr sz="1103"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5" name="Google Shape;35;p6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6" name="Google Shape;36;p6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3840164" y="2560320"/>
            <a:ext cx="43526075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3840164" y="8321040"/>
            <a:ext cx="21686837" cy="1728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457200" lvl="0" indent="-368617" algn="l">
              <a:spcBef>
                <a:spcPts val="44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Times New Roman"/>
              <a:buChar char="•"/>
              <a:defRPr sz="2205"/>
            </a:lvl1pPr>
            <a:lvl2pPr marL="914400" lvl="1" indent="-348615" algn="l">
              <a:spcBef>
                <a:spcPts val="378"/>
              </a:spcBef>
              <a:spcAft>
                <a:spcPts val="0"/>
              </a:spcAft>
              <a:buClr>
                <a:schemeClr val="dk1"/>
              </a:buClr>
              <a:buSzPts val="1890"/>
              <a:buFont typeface="Times New Roman"/>
              <a:buChar char="–"/>
              <a:defRPr sz="1890"/>
            </a:lvl2pPr>
            <a:lvl3pPr marL="1371600" lvl="2" indent="-328612" algn="l"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Char char="•"/>
              <a:defRPr sz="1575"/>
            </a:lvl3pPr>
            <a:lvl4pPr marL="1828800" lvl="3" indent="-318642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–"/>
              <a:defRPr sz="1418"/>
            </a:lvl4pPr>
            <a:lvl5pPr marL="2286000" lvl="4" indent="-318642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»"/>
              <a:defRPr sz="1418"/>
            </a:lvl5pPr>
            <a:lvl6pPr marL="2743200" lvl="5" indent="-318642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»"/>
              <a:defRPr sz="1418"/>
            </a:lvl6pPr>
            <a:lvl7pPr marL="3200400" lvl="6" indent="-318642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»"/>
              <a:defRPr sz="1418"/>
            </a:lvl7pPr>
            <a:lvl8pPr marL="3657600" lvl="7" indent="-318642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»"/>
              <a:defRPr sz="1418"/>
            </a:lvl8pPr>
            <a:lvl9pPr marL="4114800" lvl="8" indent="-318642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»"/>
              <a:defRPr sz="1418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2"/>
          </p:nvPr>
        </p:nvSpPr>
        <p:spPr>
          <a:xfrm>
            <a:off x="25679401" y="8321040"/>
            <a:ext cx="21686838" cy="1728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457200" lvl="0" indent="-368617" algn="l">
              <a:spcBef>
                <a:spcPts val="44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Times New Roman"/>
              <a:buChar char="•"/>
              <a:defRPr sz="2205"/>
            </a:lvl1pPr>
            <a:lvl2pPr marL="914400" lvl="1" indent="-348615" algn="l">
              <a:spcBef>
                <a:spcPts val="378"/>
              </a:spcBef>
              <a:spcAft>
                <a:spcPts val="0"/>
              </a:spcAft>
              <a:buClr>
                <a:schemeClr val="dk1"/>
              </a:buClr>
              <a:buSzPts val="1890"/>
              <a:buFont typeface="Times New Roman"/>
              <a:buChar char="–"/>
              <a:defRPr sz="1890"/>
            </a:lvl2pPr>
            <a:lvl3pPr marL="1371600" lvl="2" indent="-328612" algn="l"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Char char="•"/>
              <a:defRPr sz="1575"/>
            </a:lvl3pPr>
            <a:lvl4pPr marL="1828800" lvl="3" indent="-318642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–"/>
              <a:defRPr sz="1418"/>
            </a:lvl4pPr>
            <a:lvl5pPr marL="2286000" lvl="4" indent="-318642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»"/>
              <a:defRPr sz="1418"/>
            </a:lvl5pPr>
            <a:lvl6pPr marL="2743200" lvl="5" indent="-318642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»"/>
              <a:defRPr sz="1418"/>
            </a:lvl6pPr>
            <a:lvl7pPr marL="3200400" lvl="6" indent="-318642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»"/>
              <a:defRPr sz="1418"/>
            </a:lvl7pPr>
            <a:lvl8pPr marL="3657600" lvl="7" indent="-318642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»"/>
              <a:defRPr sz="1418"/>
            </a:lvl8pPr>
            <a:lvl9pPr marL="4114800" lvl="8" indent="-318642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»"/>
              <a:defRPr sz="1418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2" name="Google Shape;42;p7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3" name="Google Shape;43;p7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>
            <a:spLocks noGrp="1"/>
          </p:cNvSpPr>
          <p:nvPr>
            <p:ph type="title"/>
          </p:nvPr>
        </p:nvSpPr>
        <p:spPr>
          <a:xfrm>
            <a:off x="2560639" y="1153895"/>
            <a:ext cx="46085125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8"/>
          <p:cNvSpPr txBox="1">
            <a:spLocks noGrp="1"/>
          </p:cNvSpPr>
          <p:nvPr>
            <p:ph type="body" idx="1"/>
          </p:nvPr>
        </p:nvSpPr>
        <p:spPr>
          <a:xfrm>
            <a:off x="2560639" y="6447057"/>
            <a:ext cx="22625050" cy="2687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b" anchorCtr="0">
            <a:noAutofit/>
          </a:bodyPr>
          <a:lstStyle>
            <a:lvl1pPr marL="457200" lvl="0" indent="-228600" algn="l">
              <a:spcBef>
                <a:spcPts val="378"/>
              </a:spcBef>
              <a:spcAft>
                <a:spcPts val="0"/>
              </a:spcAft>
              <a:buClr>
                <a:schemeClr val="dk1"/>
              </a:buClr>
              <a:buSzPts val="1890"/>
              <a:buFont typeface="Times New Roman"/>
              <a:buNone/>
              <a:defRPr sz="1890" b="1"/>
            </a:lvl1pPr>
            <a:lvl2pPr marL="914400" lvl="1" indent="-228600" algn="l"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None/>
              <a:defRPr sz="1575" b="1"/>
            </a:lvl2pPr>
            <a:lvl3pPr marL="1371600" lvl="2" indent="-2286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None/>
              <a:defRPr sz="1418" b="1"/>
            </a:lvl3pPr>
            <a:lvl4pPr marL="1828800" lvl="3" indent="-228600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4pPr>
            <a:lvl5pPr marL="2286000" lvl="4" indent="-228600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5pPr>
            <a:lvl6pPr marL="2743200" lvl="5" indent="-228600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6pPr>
            <a:lvl7pPr marL="3200400" lvl="6" indent="-228600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7pPr>
            <a:lvl8pPr marL="3657600" lvl="7" indent="-228600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8pPr>
            <a:lvl9pPr marL="4114800" lvl="8" indent="-228600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9pPr>
          </a:lstStyle>
          <a:p>
            <a:endParaRPr/>
          </a:p>
        </p:txBody>
      </p:sp>
      <p:sp>
        <p:nvSpPr>
          <p:cNvPr id="47" name="Google Shape;47;p8"/>
          <p:cNvSpPr txBox="1">
            <a:spLocks noGrp="1"/>
          </p:cNvSpPr>
          <p:nvPr>
            <p:ph type="body" idx="2"/>
          </p:nvPr>
        </p:nvSpPr>
        <p:spPr>
          <a:xfrm>
            <a:off x="2560639" y="9134893"/>
            <a:ext cx="22625050" cy="16594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457200" lvl="0" indent="-348615" algn="l">
              <a:spcBef>
                <a:spcPts val="378"/>
              </a:spcBef>
              <a:spcAft>
                <a:spcPts val="0"/>
              </a:spcAft>
              <a:buClr>
                <a:schemeClr val="dk1"/>
              </a:buClr>
              <a:buSzPts val="1890"/>
              <a:buFont typeface="Times New Roman"/>
              <a:buChar char="•"/>
              <a:defRPr sz="1890"/>
            </a:lvl1pPr>
            <a:lvl2pPr marL="914400" lvl="1" indent="-328612" algn="l"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Char char="–"/>
              <a:defRPr sz="1575"/>
            </a:lvl2pPr>
            <a:lvl3pPr marL="1371600" lvl="2" indent="-318642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•"/>
              <a:defRPr sz="1418"/>
            </a:lvl3pPr>
            <a:lvl4pPr marL="1828800" lvl="3" indent="-308610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–"/>
              <a:defRPr sz="1260"/>
            </a:lvl4pPr>
            <a:lvl5pPr marL="2286000" lvl="4" indent="-308610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»"/>
              <a:defRPr sz="1260"/>
            </a:lvl5pPr>
            <a:lvl6pPr marL="2743200" lvl="5" indent="-308610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»"/>
              <a:defRPr sz="1260"/>
            </a:lvl6pPr>
            <a:lvl7pPr marL="3200400" lvl="6" indent="-308610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»"/>
              <a:defRPr sz="1260"/>
            </a:lvl7pPr>
            <a:lvl8pPr marL="3657600" lvl="7" indent="-308609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»"/>
              <a:defRPr sz="1260"/>
            </a:lvl8pPr>
            <a:lvl9pPr marL="4114800" lvl="8" indent="-308609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»"/>
              <a:defRPr sz="1260"/>
            </a:lvl9pPr>
          </a:lstStyle>
          <a:p>
            <a:endParaRPr/>
          </a:p>
        </p:txBody>
      </p:sp>
      <p:sp>
        <p:nvSpPr>
          <p:cNvPr id="48" name="Google Shape;48;p8"/>
          <p:cNvSpPr txBox="1">
            <a:spLocks noGrp="1"/>
          </p:cNvSpPr>
          <p:nvPr>
            <p:ph type="body" idx="3"/>
          </p:nvPr>
        </p:nvSpPr>
        <p:spPr>
          <a:xfrm>
            <a:off x="26012775" y="6447057"/>
            <a:ext cx="22632988" cy="268783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b" anchorCtr="0">
            <a:noAutofit/>
          </a:bodyPr>
          <a:lstStyle>
            <a:lvl1pPr marL="457200" lvl="0" indent="-228600" algn="l">
              <a:spcBef>
                <a:spcPts val="378"/>
              </a:spcBef>
              <a:spcAft>
                <a:spcPts val="0"/>
              </a:spcAft>
              <a:buClr>
                <a:schemeClr val="dk1"/>
              </a:buClr>
              <a:buSzPts val="1890"/>
              <a:buFont typeface="Times New Roman"/>
              <a:buNone/>
              <a:defRPr sz="1890" b="1"/>
            </a:lvl1pPr>
            <a:lvl2pPr marL="914400" lvl="1" indent="-228600" algn="l"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None/>
              <a:defRPr sz="1575" b="1"/>
            </a:lvl2pPr>
            <a:lvl3pPr marL="1371600" lvl="2" indent="-228600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None/>
              <a:defRPr sz="1418" b="1"/>
            </a:lvl3pPr>
            <a:lvl4pPr marL="1828800" lvl="3" indent="-228600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4pPr>
            <a:lvl5pPr marL="2286000" lvl="4" indent="-228600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5pPr>
            <a:lvl6pPr marL="2743200" lvl="5" indent="-228600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6pPr>
            <a:lvl7pPr marL="3200400" lvl="6" indent="-228600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7pPr>
            <a:lvl8pPr marL="3657600" lvl="7" indent="-228600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8pPr>
            <a:lvl9pPr marL="4114800" lvl="8" indent="-228600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None/>
              <a:defRPr sz="1260" b="1"/>
            </a:lvl9pPr>
          </a:lstStyle>
          <a:p>
            <a:endParaRPr/>
          </a:p>
        </p:txBody>
      </p:sp>
      <p:sp>
        <p:nvSpPr>
          <p:cNvPr id="49" name="Google Shape;49;p8"/>
          <p:cNvSpPr txBox="1">
            <a:spLocks noGrp="1"/>
          </p:cNvSpPr>
          <p:nvPr>
            <p:ph type="body" idx="4"/>
          </p:nvPr>
        </p:nvSpPr>
        <p:spPr>
          <a:xfrm>
            <a:off x="26012775" y="9134893"/>
            <a:ext cx="22632988" cy="165945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457200" lvl="0" indent="-348615" algn="l">
              <a:spcBef>
                <a:spcPts val="378"/>
              </a:spcBef>
              <a:spcAft>
                <a:spcPts val="0"/>
              </a:spcAft>
              <a:buClr>
                <a:schemeClr val="dk1"/>
              </a:buClr>
              <a:buSzPts val="1890"/>
              <a:buFont typeface="Times New Roman"/>
              <a:buChar char="•"/>
              <a:defRPr sz="1890"/>
            </a:lvl1pPr>
            <a:lvl2pPr marL="914400" lvl="1" indent="-328612" algn="l"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Char char="–"/>
              <a:defRPr sz="1575"/>
            </a:lvl2pPr>
            <a:lvl3pPr marL="1371600" lvl="2" indent="-318642" algn="l">
              <a:spcBef>
                <a:spcPts val="284"/>
              </a:spcBef>
              <a:spcAft>
                <a:spcPts val="0"/>
              </a:spcAft>
              <a:buClr>
                <a:schemeClr val="dk1"/>
              </a:buClr>
              <a:buSzPts val="1418"/>
              <a:buFont typeface="Times New Roman"/>
              <a:buChar char="•"/>
              <a:defRPr sz="1418"/>
            </a:lvl3pPr>
            <a:lvl4pPr marL="1828800" lvl="3" indent="-308610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–"/>
              <a:defRPr sz="1260"/>
            </a:lvl4pPr>
            <a:lvl5pPr marL="2286000" lvl="4" indent="-308610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»"/>
              <a:defRPr sz="1260"/>
            </a:lvl5pPr>
            <a:lvl6pPr marL="2743200" lvl="5" indent="-308610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»"/>
              <a:defRPr sz="1260"/>
            </a:lvl6pPr>
            <a:lvl7pPr marL="3200400" lvl="6" indent="-308610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»"/>
              <a:defRPr sz="1260"/>
            </a:lvl7pPr>
            <a:lvl8pPr marL="3657600" lvl="7" indent="-308609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»"/>
              <a:defRPr sz="1260"/>
            </a:lvl8pPr>
            <a:lvl9pPr marL="4114800" lvl="8" indent="-308609" algn="l">
              <a:spcBef>
                <a:spcPts val="252"/>
              </a:spcBef>
              <a:spcAft>
                <a:spcPts val="0"/>
              </a:spcAft>
              <a:buClr>
                <a:schemeClr val="dk1"/>
              </a:buClr>
              <a:buSzPts val="1260"/>
              <a:buFont typeface="Times New Roman"/>
              <a:buChar char="»"/>
              <a:defRPr sz="1260"/>
            </a:lvl9pPr>
          </a:lstStyle>
          <a:p>
            <a:endParaRPr/>
          </a:p>
        </p:txBody>
      </p:sp>
      <p:sp>
        <p:nvSpPr>
          <p:cNvPr id="50" name="Google Shape;50;p8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1" name="Google Shape;51;p8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8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/>
          <p:cNvSpPr txBox="1">
            <a:spLocks noGrp="1"/>
          </p:cNvSpPr>
          <p:nvPr>
            <p:ph type="title"/>
          </p:nvPr>
        </p:nvSpPr>
        <p:spPr>
          <a:xfrm>
            <a:off x="3840164" y="2560320"/>
            <a:ext cx="43526075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9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9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9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0"/>
          <p:cNvSpPr txBox="1">
            <a:spLocks noGrp="1"/>
          </p:cNvSpPr>
          <p:nvPr>
            <p:ph type="title"/>
          </p:nvPr>
        </p:nvSpPr>
        <p:spPr>
          <a:xfrm>
            <a:off x="2560639" y="1146394"/>
            <a:ext cx="16846550" cy="488061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575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0"/>
          <p:cNvSpPr txBox="1">
            <a:spLocks noGrp="1"/>
          </p:cNvSpPr>
          <p:nvPr>
            <p:ph type="body" idx="1"/>
          </p:nvPr>
        </p:nvSpPr>
        <p:spPr>
          <a:xfrm>
            <a:off x="20019963" y="1146393"/>
            <a:ext cx="28625800" cy="2458307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457200" lvl="0" indent="-388620" algn="l">
              <a:spcBef>
                <a:spcPts val="504"/>
              </a:spcBef>
              <a:spcAft>
                <a:spcPts val="0"/>
              </a:spcAft>
              <a:buClr>
                <a:schemeClr val="dk1"/>
              </a:buClr>
              <a:buSzPts val="2520"/>
              <a:buFont typeface="Times New Roman"/>
              <a:buChar char="•"/>
              <a:defRPr sz="2520"/>
            </a:lvl1pPr>
            <a:lvl2pPr marL="914400" lvl="1" indent="-368617" algn="l">
              <a:spcBef>
                <a:spcPts val="441"/>
              </a:spcBef>
              <a:spcAft>
                <a:spcPts val="0"/>
              </a:spcAft>
              <a:buClr>
                <a:schemeClr val="dk1"/>
              </a:buClr>
              <a:buSzPts val="2205"/>
              <a:buFont typeface="Times New Roman"/>
              <a:buChar char="–"/>
              <a:defRPr sz="2205"/>
            </a:lvl2pPr>
            <a:lvl3pPr marL="1371600" lvl="2" indent="-348614" algn="l">
              <a:spcBef>
                <a:spcPts val="378"/>
              </a:spcBef>
              <a:spcAft>
                <a:spcPts val="0"/>
              </a:spcAft>
              <a:buClr>
                <a:schemeClr val="dk1"/>
              </a:buClr>
              <a:buSzPts val="1890"/>
              <a:buFont typeface="Times New Roman"/>
              <a:buChar char="•"/>
              <a:defRPr sz="1890"/>
            </a:lvl3pPr>
            <a:lvl4pPr marL="1828800" lvl="3" indent="-328612" algn="l"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Char char="–"/>
              <a:defRPr sz="1575"/>
            </a:lvl4pPr>
            <a:lvl5pPr marL="2286000" lvl="4" indent="-328612" algn="l"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Char char="»"/>
              <a:defRPr sz="1575"/>
            </a:lvl5pPr>
            <a:lvl6pPr marL="2743200" lvl="5" indent="-328612" algn="l"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Char char="»"/>
              <a:defRPr sz="1575"/>
            </a:lvl6pPr>
            <a:lvl7pPr marL="3200400" lvl="6" indent="-328612" algn="l"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Char char="»"/>
              <a:defRPr sz="1575"/>
            </a:lvl7pPr>
            <a:lvl8pPr marL="3657600" lvl="7" indent="-328612" algn="l"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Char char="»"/>
              <a:defRPr sz="1575"/>
            </a:lvl8pPr>
            <a:lvl9pPr marL="4114800" lvl="8" indent="-328612" algn="l">
              <a:spcBef>
                <a:spcPts val="315"/>
              </a:spcBef>
              <a:spcAft>
                <a:spcPts val="0"/>
              </a:spcAft>
              <a:buClr>
                <a:schemeClr val="dk1"/>
              </a:buClr>
              <a:buSzPts val="1575"/>
              <a:buFont typeface="Times New Roman"/>
              <a:buChar char="»"/>
              <a:defRPr sz="1575"/>
            </a:lvl9pPr>
          </a:lstStyle>
          <a:p>
            <a:endParaRPr/>
          </a:p>
        </p:txBody>
      </p:sp>
      <p:sp>
        <p:nvSpPr>
          <p:cNvPr id="61" name="Google Shape;61;p10"/>
          <p:cNvSpPr txBox="1">
            <a:spLocks noGrp="1"/>
          </p:cNvSpPr>
          <p:nvPr>
            <p:ph type="body" idx="2"/>
          </p:nvPr>
        </p:nvSpPr>
        <p:spPr>
          <a:xfrm>
            <a:off x="2560639" y="6027003"/>
            <a:ext cx="16846550" cy="197024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457200" lvl="0" indent="-228600" algn="l">
              <a:spcBef>
                <a:spcPts val="221"/>
              </a:spcBef>
              <a:spcAft>
                <a:spcPts val="0"/>
              </a:spcAft>
              <a:buClr>
                <a:schemeClr val="dk1"/>
              </a:buClr>
              <a:buSzPts val="1103"/>
              <a:buFont typeface="Times New Roman"/>
              <a:buNone/>
              <a:defRPr sz="1103"/>
            </a:lvl1pPr>
            <a:lvl2pPr marL="914400" lvl="1" indent="-228600" algn="l">
              <a:spcBef>
                <a:spcPts val="189"/>
              </a:spcBef>
              <a:spcAft>
                <a:spcPts val="0"/>
              </a:spcAft>
              <a:buClr>
                <a:schemeClr val="dk1"/>
              </a:buClr>
              <a:buSzPts val="945"/>
              <a:buFont typeface="Times New Roman"/>
              <a:buNone/>
              <a:defRPr sz="945"/>
            </a:lvl2pPr>
            <a:lvl3pPr marL="1371600" lvl="2" indent="-228600" algn="l">
              <a:spcBef>
                <a:spcPts val="158"/>
              </a:spcBef>
              <a:spcAft>
                <a:spcPts val="0"/>
              </a:spcAft>
              <a:buClr>
                <a:schemeClr val="dk1"/>
              </a:buClr>
              <a:buSzPts val="788"/>
              <a:buFont typeface="Times New Roman"/>
              <a:buNone/>
              <a:defRPr sz="788"/>
            </a:lvl3pPr>
            <a:lvl4pPr marL="1828800" lvl="3" indent="-228600" algn="l"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4pPr>
            <a:lvl5pPr marL="2286000" lvl="4" indent="-228600" algn="l"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5pPr>
            <a:lvl6pPr marL="2743200" lvl="5" indent="-228600" algn="l"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6pPr>
            <a:lvl7pPr marL="3200400" lvl="6" indent="-228600" algn="l"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7pPr>
            <a:lvl8pPr marL="3657600" lvl="7" indent="-228600" algn="l"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8pPr>
            <a:lvl9pPr marL="4114800" lvl="8" indent="-228600" algn="l"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9pPr>
          </a:lstStyle>
          <a:p>
            <a:endParaRPr/>
          </a:p>
        </p:txBody>
      </p:sp>
      <p:sp>
        <p:nvSpPr>
          <p:cNvPr id="62" name="Google Shape;62;p10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10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10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1"/>
          <p:cNvSpPr txBox="1">
            <a:spLocks noGrp="1"/>
          </p:cNvSpPr>
          <p:nvPr>
            <p:ph type="title"/>
          </p:nvPr>
        </p:nvSpPr>
        <p:spPr>
          <a:xfrm>
            <a:off x="10036176" y="20162520"/>
            <a:ext cx="30724475" cy="23802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575" b="1"/>
            </a:lvl1pPr>
            <a:lvl2pPr lvl="1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1"/>
          <p:cNvSpPr>
            <a:spLocks noGrp="1"/>
          </p:cNvSpPr>
          <p:nvPr>
            <p:ph type="pic" idx="2"/>
          </p:nvPr>
        </p:nvSpPr>
        <p:spPr>
          <a:xfrm>
            <a:off x="10036176" y="2574072"/>
            <a:ext cx="30724475" cy="1728216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68" name="Google Shape;68;p11"/>
          <p:cNvSpPr txBox="1">
            <a:spLocks noGrp="1"/>
          </p:cNvSpPr>
          <p:nvPr>
            <p:ph type="body" idx="1"/>
          </p:nvPr>
        </p:nvSpPr>
        <p:spPr>
          <a:xfrm>
            <a:off x="10036176" y="22542817"/>
            <a:ext cx="30724475" cy="338042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457200" lvl="0" indent="-228600" algn="l">
              <a:spcBef>
                <a:spcPts val="221"/>
              </a:spcBef>
              <a:spcAft>
                <a:spcPts val="0"/>
              </a:spcAft>
              <a:buClr>
                <a:schemeClr val="dk1"/>
              </a:buClr>
              <a:buSzPts val="1103"/>
              <a:buFont typeface="Times New Roman"/>
              <a:buNone/>
              <a:defRPr sz="1103"/>
            </a:lvl1pPr>
            <a:lvl2pPr marL="914400" lvl="1" indent="-228600" algn="l">
              <a:spcBef>
                <a:spcPts val="189"/>
              </a:spcBef>
              <a:spcAft>
                <a:spcPts val="0"/>
              </a:spcAft>
              <a:buClr>
                <a:schemeClr val="dk1"/>
              </a:buClr>
              <a:buSzPts val="945"/>
              <a:buFont typeface="Times New Roman"/>
              <a:buNone/>
              <a:defRPr sz="945"/>
            </a:lvl2pPr>
            <a:lvl3pPr marL="1371600" lvl="2" indent="-228600" algn="l">
              <a:spcBef>
                <a:spcPts val="158"/>
              </a:spcBef>
              <a:spcAft>
                <a:spcPts val="0"/>
              </a:spcAft>
              <a:buClr>
                <a:schemeClr val="dk1"/>
              </a:buClr>
              <a:buSzPts val="788"/>
              <a:buFont typeface="Times New Roman"/>
              <a:buNone/>
              <a:defRPr sz="788"/>
            </a:lvl3pPr>
            <a:lvl4pPr marL="1828800" lvl="3" indent="-228600" algn="l"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4pPr>
            <a:lvl5pPr marL="2286000" lvl="4" indent="-228600" algn="l"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5pPr>
            <a:lvl6pPr marL="2743200" lvl="5" indent="-228600" algn="l"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6pPr>
            <a:lvl7pPr marL="3200400" lvl="6" indent="-228600" algn="l"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7pPr>
            <a:lvl8pPr marL="3657600" lvl="7" indent="-228600" algn="l"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8pPr>
            <a:lvl9pPr marL="4114800" lvl="8" indent="-228600" algn="l">
              <a:spcBef>
                <a:spcPts val="142"/>
              </a:spcBef>
              <a:spcAft>
                <a:spcPts val="0"/>
              </a:spcAft>
              <a:buClr>
                <a:schemeClr val="dk1"/>
              </a:buClr>
              <a:buSzPts val="709"/>
              <a:buFont typeface="Times New Roman"/>
              <a:buNone/>
              <a:defRPr sz="709"/>
            </a:lvl9pPr>
          </a:lstStyle>
          <a:p>
            <a:endParaRPr/>
          </a:p>
        </p:txBody>
      </p:sp>
      <p:sp>
        <p:nvSpPr>
          <p:cNvPr id="69" name="Google Shape;69;p11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11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11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6064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title"/>
          </p:nvPr>
        </p:nvSpPr>
        <p:spPr>
          <a:xfrm>
            <a:off x="3840164" y="2560320"/>
            <a:ext cx="43526075" cy="4800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45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45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45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45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45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45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45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45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9845" b="0" i="0" u="none" strike="noStrike" cap="none">
                <a:solidFill>
                  <a:schemeClr val="dk2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body" idx="1"/>
          </p:nvPr>
        </p:nvSpPr>
        <p:spPr>
          <a:xfrm>
            <a:off x="3840164" y="8321040"/>
            <a:ext cx="43526075" cy="17282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457200" marR="0" lvl="0" indent="-1133729" algn="l" rtl="0">
              <a:spcBef>
                <a:spcPts val="2851"/>
              </a:spcBef>
              <a:spcAft>
                <a:spcPts val="0"/>
              </a:spcAft>
              <a:buClr>
                <a:schemeClr val="dk1"/>
              </a:buClr>
              <a:buSzPts val="14254"/>
              <a:buFont typeface="Times New Roman"/>
              <a:buChar char="•"/>
              <a:defRPr sz="14253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914400" marR="0" lvl="1" indent="-1023683" algn="l" rtl="0">
              <a:spcBef>
                <a:spcPts val="2504"/>
              </a:spcBef>
              <a:spcAft>
                <a:spcPts val="0"/>
              </a:spcAft>
              <a:buClr>
                <a:schemeClr val="dk1"/>
              </a:buClr>
              <a:buSzPts val="12521"/>
              <a:buFont typeface="Times New Roman"/>
              <a:buChar char="–"/>
              <a:defRPr sz="12521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1371600" marR="0" lvl="2" indent="-913701" algn="l" rtl="0">
              <a:spcBef>
                <a:spcPts val="2158"/>
              </a:spcBef>
              <a:spcAft>
                <a:spcPts val="0"/>
              </a:spcAft>
              <a:buClr>
                <a:schemeClr val="dk1"/>
              </a:buClr>
              <a:buSzPts val="10789"/>
              <a:buFont typeface="Times New Roman"/>
              <a:buChar char="•"/>
              <a:defRPr sz="10789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1828800" marR="0" lvl="3" indent="-803656" algn="l" rtl="0"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Char char="–"/>
              <a:defRPr sz="905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2286000" marR="0" lvl="4" indent="-803656" algn="l" rtl="0"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Char char="»"/>
              <a:defRPr sz="905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2743200" marR="0" lvl="5" indent="-803656" algn="l" rtl="0"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Char char="»"/>
              <a:defRPr sz="905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3200400" marR="0" lvl="6" indent="-803656" algn="l" rtl="0"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Char char="»"/>
              <a:defRPr sz="905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3657600" marR="0" lvl="7" indent="-803656" algn="l" rtl="0"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Char char="»"/>
              <a:defRPr sz="905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4114800" marR="0" lvl="8" indent="-803656" algn="l" rtl="0">
              <a:spcBef>
                <a:spcPts val="1811"/>
              </a:spcBef>
              <a:spcAft>
                <a:spcPts val="0"/>
              </a:spcAft>
              <a:buClr>
                <a:schemeClr val="dk1"/>
              </a:buClr>
              <a:buSzPts val="9056"/>
              <a:buFont typeface="Times New Roman"/>
              <a:buChar char="»"/>
              <a:defRPr sz="9056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3840163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 dirty="0"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17495839" y="26243280"/>
            <a:ext cx="16214725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2700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endParaRPr dirty="0"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36698238" y="26243280"/>
            <a:ext cx="10668000" cy="1920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523000" tIns="261500" rIns="523000" bIns="261500" anchor="t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6064" b="0" i="0" u="none" strike="noStrike" cap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 dirty="0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chart" Target="../charts/char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"/>
          <p:cNvSpPr txBox="1"/>
          <p:nvPr/>
        </p:nvSpPr>
        <p:spPr>
          <a:xfrm>
            <a:off x="533825" y="4564274"/>
            <a:ext cx="12168600" cy="1551543"/>
          </a:xfrm>
          <a:prstGeom prst="rect">
            <a:avLst/>
          </a:prstGeom>
          <a:gradFill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0"/>
          </a:gradFill>
          <a:ln>
            <a:noFill/>
          </a:ln>
        </p:spPr>
        <p:txBody>
          <a:bodyPr spcFirstLastPara="1" wrap="square" lIns="385325" tIns="192650" rIns="385325" bIns="192650" anchor="ctr" anchorCtr="1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719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BACKGROUND</a:t>
            </a:r>
            <a:endParaRPr dirty="0"/>
          </a:p>
        </p:txBody>
      </p:sp>
      <p:sp>
        <p:nvSpPr>
          <p:cNvPr id="90" name="Google Shape;90;p1"/>
          <p:cNvSpPr txBox="1"/>
          <p:nvPr/>
        </p:nvSpPr>
        <p:spPr>
          <a:xfrm>
            <a:off x="799234" y="16677152"/>
            <a:ext cx="11817300" cy="1549388"/>
          </a:xfrm>
          <a:prstGeom prst="rect">
            <a:avLst/>
          </a:prstGeom>
          <a:gradFill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0"/>
          </a:gradFill>
          <a:ln>
            <a:noFill/>
          </a:ln>
        </p:spPr>
        <p:txBody>
          <a:bodyPr spcFirstLastPara="1" wrap="square" lIns="385325" tIns="192650" rIns="385325" bIns="192650" anchor="ctr" anchorCtr="1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719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METHODS</a:t>
            </a:r>
            <a:endParaRPr dirty="0"/>
          </a:p>
        </p:txBody>
      </p:sp>
      <p:sp>
        <p:nvSpPr>
          <p:cNvPr id="91" name="Google Shape;91;p1"/>
          <p:cNvSpPr txBox="1"/>
          <p:nvPr/>
        </p:nvSpPr>
        <p:spPr>
          <a:xfrm>
            <a:off x="35117534" y="18828380"/>
            <a:ext cx="15421208" cy="1409043"/>
          </a:xfrm>
          <a:prstGeom prst="rect">
            <a:avLst/>
          </a:prstGeom>
          <a:gradFill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0"/>
          </a:gradFill>
          <a:ln>
            <a:noFill/>
          </a:ln>
        </p:spPr>
        <p:txBody>
          <a:bodyPr spcFirstLastPara="1" wrap="square" lIns="385325" tIns="192650" rIns="385325" bIns="192650" anchor="ctr" anchorCtr="1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719" b="1" i="0" u="none" strike="noStrike" cap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CONCLUSION</a:t>
            </a:r>
            <a:endParaRPr dirty="0"/>
          </a:p>
        </p:txBody>
      </p:sp>
      <p:sp>
        <p:nvSpPr>
          <p:cNvPr id="92" name="Google Shape;92;p1"/>
          <p:cNvSpPr/>
          <p:nvPr/>
        </p:nvSpPr>
        <p:spPr>
          <a:xfrm>
            <a:off x="365172" y="6315130"/>
            <a:ext cx="12643200" cy="98795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685800" marR="0" lvl="0" indent="-685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00"/>
              <a:buFont typeface="Arial" panose="020B0604020202020204" pitchFamily="34" charset="0"/>
              <a:buChar char="•"/>
            </a:pPr>
            <a:r>
              <a:rPr lang="en-US" sz="5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Recently, there has been an increase in Methicillin Resistant </a:t>
            </a:r>
            <a:r>
              <a:rPr lang="en-US" sz="53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Staphylococcus aureus</a:t>
            </a:r>
            <a:r>
              <a:rPr lang="en-US" sz="5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(MRSA) infections</a:t>
            </a:r>
            <a:endParaRPr sz="5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92150" marR="0" lvl="0" indent="-685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00"/>
              <a:buFont typeface="Arial" panose="020B0604020202020204" pitchFamily="34" charset="0"/>
              <a:buChar char="•"/>
            </a:pPr>
            <a:r>
              <a:rPr lang="en-US" sz="5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IDSA Guidelines for Community Acquired Pneumonia recommend use of MRSA Nasal Swab PCR for patients with prior MRSA isolation, recent hospitalization, recent antibiotic use, and risk factors</a:t>
            </a:r>
            <a:endParaRPr sz="5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1035050" marR="0" lvl="1" indent="-685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00"/>
              <a:buFont typeface="Courier New" panose="02070309020205020404" pitchFamily="49" charset="0"/>
              <a:buChar char="o"/>
            </a:pPr>
            <a:r>
              <a:rPr lang="en-US" sz="5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current recommendations for use in pediatric patients</a:t>
            </a:r>
            <a:endParaRPr sz="5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92150" marR="0" lvl="0" indent="-685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00"/>
              <a:buFont typeface="Arial" panose="020B0604020202020204" pitchFamily="34" charset="0"/>
              <a:buChar char="•"/>
            </a:pPr>
            <a:r>
              <a:rPr lang="en-US" sz="5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Recent studies support use with Negative Predictive Value (NPV) of 91.7% to 99.8%</a:t>
            </a:r>
            <a:endParaRPr sz="5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1"/>
          <p:cNvSpPr txBox="1"/>
          <p:nvPr/>
        </p:nvSpPr>
        <p:spPr>
          <a:xfrm>
            <a:off x="13445894" y="4564277"/>
            <a:ext cx="37265459" cy="1551544"/>
          </a:xfrm>
          <a:prstGeom prst="rect">
            <a:avLst/>
          </a:prstGeom>
          <a:gradFill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0"/>
          </a:gradFill>
          <a:ln>
            <a:noFill/>
          </a:ln>
        </p:spPr>
        <p:txBody>
          <a:bodyPr spcFirstLastPara="1" wrap="square" lIns="385325" tIns="192650" rIns="385325" bIns="192650" anchor="ctr" anchorCtr="1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719" b="1" u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RESULTS</a:t>
            </a:r>
            <a:endParaRPr dirty="0"/>
          </a:p>
        </p:txBody>
      </p:sp>
      <p:sp>
        <p:nvSpPr>
          <p:cNvPr id="95" name="Google Shape;95;p1"/>
          <p:cNvSpPr txBox="1"/>
          <p:nvPr/>
        </p:nvSpPr>
        <p:spPr>
          <a:xfrm>
            <a:off x="35064658" y="23897014"/>
            <a:ext cx="15499906" cy="1319093"/>
          </a:xfrm>
          <a:prstGeom prst="rect">
            <a:avLst/>
          </a:prstGeom>
          <a:gradFill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0"/>
          </a:gradFill>
          <a:ln>
            <a:noFill/>
          </a:ln>
        </p:spPr>
        <p:txBody>
          <a:bodyPr spcFirstLastPara="1" wrap="square" lIns="385325" tIns="192650" rIns="385325" bIns="192650" anchor="ctr" anchorCtr="1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719" b="1" u="none" dirty="0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References</a:t>
            </a:r>
            <a:endParaRPr dirty="0"/>
          </a:p>
        </p:txBody>
      </p:sp>
      <p:sp>
        <p:nvSpPr>
          <p:cNvPr id="96" name="Google Shape;96;p1"/>
          <p:cNvSpPr txBox="1"/>
          <p:nvPr/>
        </p:nvSpPr>
        <p:spPr>
          <a:xfrm>
            <a:off x="35064658" y="25467395"/>
            <a:ext cx="15499906" cy="2785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457200" marR="0" lvl="0" indent="-387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Char char="●"/>
            </a:pPr>
            <a:r>
              <a:rPr lang="en-US" sz="2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Vardakas K, Matthaiou D, Falagas M. Incidence, characteristics and outcomes of patients with severe community acquired-MRSA pneumonia. European Respiratory Journal 2009 34(5): 1148-1158.</a:t>
            </a:r>
            <a:endParaRPr sz="25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457200" marR="0" lvl="0" indent="-387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Char char="●"/>
            </a:pPr>
            <a:r>
              <a:rPr lang="en-US" sz="2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ATS/IDSA Guidelines for Diagnosis and Treatment of Adults with Community-acquired Pneumonia. American Thoracic Society Documents. 1 October 2019.</a:t>
            </a:r>
          </a:p>
          <a:p>
            <a:pPr marL="457200" marR="0" lvl="0" indent="-38735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500"/>
              <a:buFont typeface="Calibri"/>
              <a:buChar char="●"/>
            </a:pPr>
            <a:r>
              <a:rPr lang="en-US" sz="2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Crawford L, Pertsovskaya V, Shanklin A, Zhang A, Hamdy R. Predictive Value of Methicillin-Resistant </a:t>
            </a:r>
            <a:r>
              <a:rPr lang="en-US" sz="2500" i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Staphylococcus aureus</a:t>
            </a:r>
            <a:r>
              <a:rPr lang="en-US" sz="25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Nasal Swab PCR Assay for MRSA Infection in Critically Ill Pediatric Patients. Journal of the Pediatric Infectious Diseases Society, Volume 13, Issue 1, January 2024, Pages 84-90.</a:t>
            </a:r>
            <a:endParaRPr sz="25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7" name="Google Shape;97;p1"/>
          <p:cNvSpPr/>
          <p:nvPr/>
        </p:nvSpPr>
        <p:spPr>
          <a:xfrm>
            <a:off x="0" y="-138239"/>
            <a:ext cx="51206400" cy="4343959"/>
          </a:xfrm>
          <a:prstGeom prst="rect">
            <a:avLst/>
          </a:prstGeom>
          <a:gradFill>
            <a:gsLst>
              <a:gs pos="0">
                <a:srgbClr val="A00000"/>
              </a:gs>
              <a:gs pos="50000">
                <a:srgbClr val="E60000"/>
              </a:gs>
              <a:gs pos="100000">
                <a:srgbClr val="FF0000"/>
              </a:gs>
            </a:gsLst>
            <a:lin ang="16198662" scaled="0"/>
          </a:gradFill>
          <a:ln w="76200" cap="flat" cmpd="sng">
            <a:solidFill>
              <a:schemeClr val="dk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90" dirty="0">
              <a:solidFill>
                <a:schemeClr val="dk1"/>
              </a:solidFill>
              <a:latin typeface="Times"/>
              <a:ea typeface="Times"/>
              <a:cs typeface="Times"/>
              <a:sym typeface="Times"/>
            </a:endParaRPr>
          </a:p>
        </p:txBody>
      </p:sp>
      <p:sp>
        <p:nvSpPr>
          <p:cNvPr id="98" name="Google Shape;98;p1"/>
          <p:cNvSpPr/>
          <p:nvPr/>
        </p:nvSpPr>
        <p:spPr>
          <a:xfrm>
            <a:off x="38168627" y="-138239"/>
            <a:ext cx="13037773" cy="4311121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5513" cap="small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sp>
        <p:nvSpPr>
          <p:cNvPr id="99" name="Google Shape;99;p1"/>
          <p:cNvSpPr txBox="1"/>
          <p:nvPr/>
        </p:nvSpPr>
        <p:spPr>
          <a:xfrm>
            <a:off x="12899481" y="436631"/>
            <a:ext cx="24988369" cy="31854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72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Evaluation of Intervention Implementation to Increase MRSA Nasal Swab PCR Tests in Pediatric Patients: An Interim Analysis</a:t>
            </a:r>
            <a:r>
              <a:rPr lang="en-US" sz="6600" b="1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US" sz="57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Alicia Backer, PharmD Candidate and Dr. Lisa Lubsch, PharmD, BCPPS, AE-C, FPPA</a:t>
            </a:r>
            <a:endParaRPr sz="500" dirty="0"/>
          </a:p>
        </p:txBody>
      </p:sp>
      <p:sp>
        <p:nvSpPr>
          <p:cNvPr id="100" name="Google Shape;100;p1"/>
          <p:cNvSpPr/>
          <p:nvPr/>
        </p:nvSpPr>
        <p:spPr>
          <a:xfrm>
            <a:off x="-13540" y="-138240"/>
            <a:ext cx="13051315" cy="4311121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endParaRPr sz="5513" cap="small" dirty="0">
              <a:solidFill>
                <a:schemeClr val="lt1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  <p:pic>
        <p:nvPicPr>
          <p:cNvPr id="101" name="Google Shape;101;p1" descr="A black background with red text&#10;&#10;Description automatically generated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-304067" y="312449"/>
            <a:ext cx="13632367" cy="3161743"/>
          </a:xfrm>
          <a:prstGeom prst="rect">
            <a:avLst/>
          </a:prstGeom>
          <a:noFill/>
          <a:ln>
            <a:noFill/>
          </a:ln>
        </p:spPr>
      </p:pic>
      <p:sp>
        <p:nvSpPr>
          <p:cNvPr id="102" name="Google Shape;102;p1"/>
          <p:cNvSpPr txBox="1"/>
          <p:nvPr/>
        </p:nvSpPr>
        <p:spPr>
          <a:xfrm>
            <a:off x="3294466" y="2725700"/>
            <a:ext cx="6435300" cy="2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0" dirty="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School of Pharmacy</a:t>
            </a:r>
            <a:endParaRPr sz="6000" dirty="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103" name="Google Shape;103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0435381" y="187449"/>
            <a:ext cx="8504264" cy="374190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"/>
          <p:cNvSpPr/>
          <p:nvPr/>
        </p:nvSpPr>
        <p:spPr>
          <a:xfrm>
            <a:off x="365172" y="18471974"/>
            <a:ext cx="12643200" cy="11371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692150" marR="0" lvl="0" indent="-685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00"/>
              <a:buFont typeface="Arial" panose="020B0604020202020204" pitchFamily="34" charset="0"/>
              <a:buChar char="•"/>
            </a:pPr>
            <a:r>
              <a:rPr lang="en-US" sz="5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Objective: increase MRSA Nasal Swab PCR tests conducted via an educational video for patients with suspected pneumonia or sepsis</a:t>
            </a:r>
            <a:endParaRPr sz="5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92150" marR="0" lvl="0" indent="-685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00"/>
              <a:buFont typeface="Arial" panose="020B0604020202020204" pitchFamily="34" charset="0"/>
              <a:buChar char="•"/>
            </a:pPr>
            <a:r>
              <a:rPr lang="en-US" sz="5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Assessed data from January 1, 2024 to December 31, 2024 and from August 1, 2025 as an interim analysis</a:t>
            </a:r>
            <a:endParaRPr sz="5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92150" marR="0" lvl="0" indent="-685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00"/>
              <a:buFont typeface="Arial" panose="020B0604020202020204" pitchFamily="34" charset="0"/>
              <a:buChar char="•"/>
            </a:pPr>
            <a:r>
              <a:rPr lang="en-US" sz="5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Inclusion: 18 years and younger, treated at Cardinal Glennon Children’s Hospital</a:t>
            </a:r>
            <a:endParaRPr sz="5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marL="692150" marR="0" lvl="0" indent="-68580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300"/>
              <a:buFont typeface="Arial" panose="020B0604020202020204" pitchFamily="34" charset="0"/>
              <a:buChar char="•"/>
            </a:pPr>
            <a:r>
              <a:rPr lang="en-US" sz="53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Exclusion: over 18 years old, received test during office visit, or were not admitted to Cardinal Glennon Children’s Hospital</a:t>
            </a:r>
            <a:endParaRPr sz="53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aphicFrame>
        <p:nvGraphicFramePr>
          <p:cNvPr id="106" name="Google Shape;106;p1"/>
          <p:cNvGraphicFramePr/>
          <p:nvPr>
            <p:extLst>
              <p:ext uri="{D42A27DB-BD31-4B8C-83A1-F6EECF244321}">
                <p14:modId xmlns:p14="http://schemas.microsoft.com/office/powerpoint/2010/main" val="1907716511"/>
              </p:ext>
            </p:extLst>
          </p:nvPr>
        </p:nvGraphicFramePr>
        <p:xfrm>
          <a:off x="13404392" y="15928228"/>
          <a:ext cx="20819532" cy="12810028"/>
        </p:xfrm>
        <a:graphic>
          <a:graphicData uri="http://schemas.openxmlformats.org/drawingml/2006/table">
            <a:tbl>
              <a:tblPr>
                <a:noFill/>
                <a:tableStyleId>{915E2E48-DA1B-4E60-8492-8023CF3001B5}</a:tableStyleId>
              </a:tblPr>
              <a:tblGrid>
                <a:gridCol w="104097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20488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5204883">
                  <a:extLst>
                    <a:ext uri="{9D8B030D-6E8A-4147-A177-3AD203B41FA5}">
                      <a16:colId xmlns:a16="http://schemas.microsoft.com/office/drawing/2014/main" val="1055621507"/>
                    </a:ext>
                  </a:extLst>
                </a:gridCol>
              </a:tblGrid>
              <a:tr h="915002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b="1" dirty="0"/>
                        <a:t>MRSA Nasal Swab PCR Test Results</a:t>
                      </a:r>
                      <a:endParaRPr sz="4000" b="1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7C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15002">
                <a:tc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4000" b="1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2024</a:t>
                      </a:r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/>
                        <a:t>Aug-Nov 2025</a:t>
                      </a:r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7669806"/>
                  </a:ext>
                </a:extLst>
              </a:tr>
              <a:tr h="91500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Negative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87.5% (42/48)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100% (7/7)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1500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Positive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12.5% (6/48)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0.0% (0/7)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5002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b="1" dirty="0"/>
                        <a:t>Anti-MRSA Agent</a:t>
                      </a:r>
                      <a:endParaRPr sz="4000" b="1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7C8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91500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Vancomycin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58.3% (28/48)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42.9% (3/7)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1500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Clindamycin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25% (12/48)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14.3% (1/7)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1500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 err="1"/>
                        <a:t>Ceftaroline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2.1% (1/48)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0.0% (0/7)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1500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Sulfamethoxazole/Trimethoprim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2.1% (1/48)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0.0% (0/7)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91500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Doxycycline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0.0% (0/48)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14.3% (1/7)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76721667"/>
                  </a:ext>
                </a:extLst>
              </a:tr>
              <a:tr h="91500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None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12.5% (6/48)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28.6% (2/7)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915002">
                <a:tc gridSpan="3">
                  <a:txBody>
                    <a:bodyPr/>
                    <a:lstStyle/>
                    <a:p>
                      <a:pPr marL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b="1" dirty="0"/>
                        <a:t>Indications</a:t>
                      </a:r>
                      <a:endParaRPr sz="4000" b="1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solidFill>
                      <a:srgbClr val="FF7C80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5000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1071403311"/>
                  </a:ext>
                </a:extLst>
              </a:tr>
              <a:tr h="91500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b="0" dirty="0"/>
                        <a:t>Pneumonia</a:t>
                      </a:r>
                      <a:endParaRPr sz="4000" b="0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27.1% (13/48)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0.0% (0/7)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30356176"/>
                  </a:ext>
                </a:extLst>
              </a:tr>
              <a:tr h="915002"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b="0" dirty="0"/>
                        <a:t>Sepsis</a:t>
                      </a:r>
                      <a:endParaRPr sz="4000" b="0" dirty="0"/>
                    </a:p>
                  </a:txBody>
                  <a:tcPr marL="91425" marR="91425" marT="91425" marB="91425">
                    <a:lnL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4.2% (2/48)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tc>
                  <a:txBody>
                    <a:bodyPr/>
                    <a:lstStyle/>
                    <a:p>
                      <a:pPr marL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 sz="4000" dirty="0"/>
                        <a:t>0.0% (0/7)</a:t>
                      </a:r>
                      <a:endParaRPr sz="4000" dirty="0"/>
                    </a:p>
                  </a:txBody>
                  <a:tcPr marL="91425" marR="91425" marT="91425" marB="91425">
                    <a:lnL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 algn="ctr">
                      <a:solidFill>
                        <a:schemeClr val="dk1"/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3195890"/>
                  </a:ext>
                </a:extLst>
              </a:tr>
            </a:tbl>
          </a:graphicData>
        </a:graphic>
      </p:graphicFrame>
      <p:sp>
        <p:nvSpPr>
          <p:cNvPr id="2" name="TextBox 1">
            <a:extLst>
              <a:ext uri="{FF2B5EF4-FFF2-40B4-BE49-F238E27FC236}">
                <a16:creationId xmlns:a16="http://schemas.microsoft.com/office/drawing/2014/main" id="{E19088BA-858C-F4E9-41B6-04792A50CB6F}"/>
              </a:ext>
            </a:extLst>
          </p:cNvPr>
          <p:cNvSpPr txBox="1"/>
          <p:nvPr/>
        </p:nvSpPr>
        <p:spPr>
          <a:xfrm>
            <a:off x="35064659" y="20373146"/>
            <a:ext cx="15421208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Less than 5% of MRSA Nasal Swab PCR tests occur in the emergency department.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Preliminarily, the educational intervention has not improved testing in the emergency department.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C045868-B9D5-DA0E-884A-988CFC3A3DA1}"/>
              </a:ext>
            </a:extLst>
          </p:cNvPr>
          <p:cNvSpPr txBox="1"/>
          <p:nvPr/>
        </p:nvSpPr>
        <p:spPr>
          <a:xfrm>
            <a:off x="35117535" y="16194717"/>
            <a:ext cx="15289632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52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Limitations for this study include being unable to access patient history at an outside hospital to assess for risk factors and MRSA history.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endParaRPr lang="en-US" sz="5200" dirty="0"/>
          </a:p>
        </p:txBody>
      </p:sp>
      <p:sp>
        <p:nvSpPr>
          <p:cNvPr id="7" name="Google Shape;91;p1">
            <a:extLst>
              <a:ext uri="{FF2B5EF4-FFF2-40B4-BE49-F238E27FC236}">
                <a16:creationId xmlns:a16="http://schemas.microsoft.com/office/drawing/2014/main" id="{D7D89509-87AE-4911-B1D3-66AEA4FC64CE}"/>
              </a:ext>
            </a:extLst>
          </p:cNvPr>
          <p:cNvSpPr txBox="1"/>
          <p:nvPr/>
        </p:nvSpPr>
        <p:spPr>
          <a:xfrm>
            <a:off x="35117535" y="14958466"/>
            <a:ext cx="15289632" cy="1236251"/>
          </a:xfrm>
          <a:prstGeom prst="rect">
            <a:avLst/>
          </a:prstGeom>
          <a:gradFill>
            <a:gsLst>
              <a:gs pos="0">
                <a:srgbClr val="770000"/>
              </a:gs>
              <a:gs pos="50000">
                <a:srgbClr val="AD0000"/>
              </a:gs>
              <a:gs pos="100000">
                <a:srgbClr val="CE0000"/>
              </a:gs>
            </a:gsLst>
            <a:lin ang="5400000" scaled="0"/>
          </a:gradFill>
          <a:ln>
            <a:noFill/>
          </a:ln>
        </p:spPr>
        <p:txBody>
          <a:bodyPr spcFirstLastPara="1" wrap="square" lIns="385325" tIns="192650" rIns="385325" bIns="192650" anchor="ctr" anchorCtr="1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719" b="1" dirty="0">
                <a:solidFill>
                  <a:srgbClr val="FFFFFF"/>
                </a:solidFill>
              </a:rPr>
              <a:t>LIMITATIONS</a:t>
            </a:r>
            <a:endParaRPr dirty="0"/>
          </a:p>
        </p:txBody>
      </p:sp>
      <p:sp>
        <p:nvSpPr>
          <p:cNvPr id="94" name="Google Shape;94;p1"/>
          <p:cNvSpPr txBox="1"/>
          <p:nvPr/>
        </p:nvSpPr>
        <p:spPr>
          <a:xfrm>
            <a:off x="42204316" y="6396277"/>
            <a:ext cx="8507037" cy="821759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numCol="1" anchor="t" anchorCtr="0">
            <a:spAutoFit/>
          </a:bodyPr>
          <a:lstStyle/>
          <a:p>
            <a:pPr marL="1028700" lvl="3" indent="-685800">
              <a:buClr>
                <a:schemeClr val="dk1"/>
              </a:buClr>
              <a:buSzPts val="5400"/>
              <a:buFont typeface="Arial" panose="020B0604020202020204" pitchFamily="34" charset="0"/>
              <a:buChar char="•"/>
            </a:pPr>
            <a:r>
              <a:rPr lang="en-US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Risk Factors Include:</a:t>
            </a:r>
          </a:p>
          <a:p>
            <a:pPr marL="1371600" lvl="4" indent="-685800">
              <a:buClr>
                <a:schemeClr val="dk1"/>
              </a:buClr>
              <a:buSzPts val="5400"/>
              <a:buFont typeface="Courier New" panose="02070309020205020404" pitchFamily="49" charset="0"/>
              <a:buChar char="o"/>
            </a:pPr>
            <a:r>
              <a:rPr lang="en-US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Prior MRSA isolation</a:t>
            </a:r>
          </a:p>
          <a:p>
            <a:pPr marL="1371600" lvl="3" indent="-685800">
              <a:buClr>
                <a:schemeClr val="dk1"/>
              </a:buClr>
              <a:buSzPts val="5400"/>
              <a:buFont typeface="Courier New" panose="02070309020205020404" pitchFamily="49" charset="0"/>
              <a:buChar char="o"/>
            </a:pPr>
            <a:r>
              <a:rPr lang="en-US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Tracheostomy</a:t>
            </a:r>
          </a:p>
          <a:p>
            <a:pPr marL="1371600" lvl="3" indent="-685800">
              <a:buClr>
                <a:schemeClr val="dk1"/>
              </a:buClr>
              <a:buSzPts val="5400"/>
              <a:buFont typeface="Courier New" panose="02070309020205020404" pitchFamily="49" charset="0"/>
              <a:buChar char="o"/>
            </a:pPr>
            <a:r>
              <a:rPr lang="en-US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Central line</a:t>
            </a:r>
          </a:p>
          <a:p>
            <a:pPr marL="1371600" lvl="3" indent="-685800">
              <a:buClr>
                <a:schemeClr val="dk1"/>
              </a:buClr>
              <a:buSzPts val="5400"/>
              <a:buFont typeface="Courier New" panose="02070309020205020404" pitchFamily="49" charset="0"/>
              <a:buChar char="o"/>
            </a:pPr>
            <a:r>
              <a:rPr lang="en-US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Recent hospitalization or surgery</a:t>
            </a:r>
          </a:p>
          <a:p>
            <a:pPr marL="1371600" lvl="3" indent="-685800">
              <a:buClr>
                <a:schemeClr val="dk1"/>
              </a:buClr>
              <a:buSzPts val="5400"/>
              <a:buFont typeface="Courier New" panose="02070309020205020404" pitchFamily="49" charset="0"/>
              <a:buChar char="o"/>
            </a:pPr>
            <a:r>
              <a:rPr lang="en-US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Recent antibiotics</a:t>
            </a:r>
          </a:p>
          <a:p>
            <a:pPr marL="1371600" lvl="3" indent="-685800">
              <a:buClr>
                <a:schemeClr val="dk1"/>
              </a:buClr>
              <a:buSzPts val="5400"/>
              <a:buFont typeface="Courier New" panose="02070309020205020404" pitchFamily="49" charset="0"/>
              <a:buChar char="o"/>
            </a:pPr>
            <a:r>
              <a:rPr lang="en-US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Long term care</a:t>
            </a:r>
          </a:p>
          <a:p>
            <a:pPr marL="1371600" lvl="3" indent="-685800">
              <a:buClr>
                <a:schemeClr val="dk1"/>
              </a:buClr>
              <a:buSzPts val="5400"/>
              <a:buFont typeface="Courier New" panose="02070309020205020404" pitchFamily="49" charset="0"/>
              <a:buChar char="o"/>
            </a:pPr>
            <a:r>
              <a:rPr lang="en-US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Immunodeficiency</a:t>
            </a:r>
          </a:p>
          <a:p>
            <a:pPr marL="1371600" lvl="3" indent="-685800">
              <a:buClr>
                <a:schemeClr val="dk1"/>
              </a:buClr>
              <a:buSzPts val="5400"/>
              <a:buFont typeface="Courier New" panose="02070309020205020404" pitchFamily="49" charset="0"/>
              <a:buChar char="o"/>
            </a:pPr>
            <a:r>
              <a:rPr lang="en-US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Skin disorder</a:t>
            </a:r>
          </a:p>
          <a:p>
            <a:pPr marL="1371600" lvl="3" indent="-685800">
              <a:buClr>
                <a:schemeClr val="dk1"/>
              </a:buClr>
              <a:buSzPts val="5400"/>
              <a:buFont typeface="Courier New" panose="02070309020205020404" pitchFamily="49" charset="0"/>
              <a:buChar char="o"/>
            </a:pPr>
            <a:r>
              <a:rPr lang="en-US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Other comorbidities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5C5DFB9-2DC9-9C87-670C-E744EE2432F3}"/>
              </a:ext>
            </a:extLst>
          </p:cNvPr>
          <p:cNvSpPr txBox="1"/>
          <p:nvPr/>
        </p:nvSpPr>
        <p:spPr>
          <a:xfrm>
            <a:off x="29561117" y="6470358"/>
            <a:ext cx="12643200" cy="7478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Total of 48 MRSA Nasal Swab PCR tests conducted in 2024 and 7 tests conducted in Aug-Nov 2025</a:t>
            </a:r>
          </a:p>
          <a:p>
            <a:pPr marL="685800" indent="-685800">
              <a:buFont typeface="Arial" panose="020B0604020202020204" pitchFamily="34" charset="0"/>
              <a:buChar char="•"/>
            </a:pPr>
            <a:r>
              <a:rPr lang="en-US" sz="4800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Risk factors: 79.2% (38/48) vs 57.1% (4/7) had at least 1 risk factor present</a:t>
            </a:r>
          </a:p>
          <a:p>
            <a:pPr marL="1097280" lvl="1" indent="-571500">
              <a:buClr>
                <a:schemeClr val="dk1"/>
              </a:buClr>
              <a:buSzPts val="5400"/>
              <a:buFont typeface="Calibri"/>
              <a:buChar char="○"/>
            </a:pPr>
            <a:r>
              <a:rPr lang="en-US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No Risk Factors: 20.8% (10/48) vs 42.9% (3/7)</a:t>
            </a:r>
          </a:p>
          <a:p>
            <a:pPr marL="1097280" lvl="1" indent="-571500">
              <a:buClr>
                <a:schemeClr val="dk1"/>
              </a:buClr>
              <a:buSzPts val="5400"/>
              <a:buFont typeface="Calibri"/>
              <a:buChar char="○"/>
            </a:pPr>
            <a:r>
              <a:rPr lang="en-US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 Risk Factor: 20.8% (10/48) vs 28.6% (2/7)</a:t>
            </a:r>
          </a:p>
          <a:p>
            <a:pPr marL="1097280" lvl="1" indent="-571500">
              <a:buClr>
                <a:schemeClr val="dk1"/>
              </a:buClr>
              <a:buSzPts val="5400"/>
              <a:buFont typeface="Calibri"/>
              <a:buChar char="○"/>
            </a:pPr>
            <a:r>
              <a:rPr lang="en-US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 Risk Factors: 10.4% (5/48) vs 14.3% (1/7)</a:t>
            </a:r>
          </a:p>
          <a:p>
            <a:pPr marL="1097280" lvl="1" indent="-571500">
              <a:buClr>
                <a:schemeClr val="dk1"/>
              </a:buClr>
              <a:buSzPts val="5400"/>
              <a:buFont typeface="Calibri"/>
              <a:buChar char="○"/>
            </a:pPr>
            <a:r>
              <a:rPr lang="en-US" sz="4800" dirty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≥ 3 Risk Factors: 48% (</a:t>
            </a:r>
            <a:r>
              <a:rPr lang="en-US" sz="4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23/48) vs 14.3% (1/7)</a:t>
            </a:r>
            <a:endParaRPr lang="en-US" sz="4800" dirty="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endParaRPr lang="en-US" sz="4800" dirty="0"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5" name="Chart 4">
            <a:extLst>
              <a:ext uri="{FF2B5EF4-FFF2-40B4-BE49-F238E27FC236}">
                <a16:creationId xmlns:a16="http://schemas.microsoft.com/office/drawing/2014/main" id="{036300DC-68A3-AEB0-5493-94BE7D5AAF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85654261"/>
              </p:ext>
            </p:extLst>
          </p:nvPr>
        </p:nvGraphicFramePr>
        <p:xfrm>
          <a:off x="13328300" y="5879182"/>
          <a:ext cx="16507696" cy="99124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964</TotalTime>
  <Words>610</Words>
  <Application>Microsoft Office PowerPoint</Application>
  <PresentationFormat>Custom</PresentationFormat>
  <Paragraphs>75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Courier New</vt:lpstr>
      <vt:lpstr>Times</vt:lpstr>
      <vt:lpstr>Times New Roman</vt:lpstr>
      <vt:lpstr>Default Design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Laura Larsson</dc:creator>
  <cp:lastModifiedBy>Backer, Alicia</cp:lastModifiedBy>
  <cp:revision>2</cp:revision>
  <dcterms:created xsi:type="dcterms:W3CDTF">1998-05-12T01:50:54Z</dcterms:created>
  <dcterms:modified xsi:type="dcterms:W3CDTF">2026-03-20T05:00:10Z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0x0101003549827A4C6917438B0D04EA865DBAC2</vt:lpwstr>
  </property>
</Properties>
</file>