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568" r:id="rId5"/>
    <p:sldId id="414" r:id="rId6"/>
    <p:sldId id="415" r:id="rId7"/>
    <p:sldId id="474" r:id="rId8"/>
    <p:sldId id="482" r:id="rId9"/>
    <p:sldId id="532" r:id="rId10"/>
    <p:sldId id="585" r:id="rId11"/>
    <p:sldId id="586" r:id="rId12"/>
    <p:sldId id="587" r:id="rId13"/>
    <p:sldId id="570" r:id="rId14"/>
    <p:sldId id="575" r:id="rId15"/>
    <p:sldId id="390" r:id="rId16"/>
    <p:sldId id="565" r:id="rId17"/>
    <p:sldId id="480" r:id="rId18"/>
    <p:sldId id="481" r:id="rId19"/>
    <p:sldId id="563" r:id="rId20"/>
    <p:sldId id="57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247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49EC68-3A81-AB1E-CFC4-B2D51B46AC9B}" name="Crosby, Kristopher" initials="CK" userId="S::kcrosby@siue.edu::d18dcd41-4793-4b3a-b773-63e72be7117f" providerId="AD"/>
  <p188:author id="{01182C7A-5F52-25F6-4F80-55942011E277}" name="Coldiron, Richard" initials="CR" userId="S::rcoldir@siue.edu::9034b8f4-dc79-49e0-82b3-57e2d6f51cbb" providerId="AD"/>
  <p188:author id="{4265A9FC-2CA3-4230-E3B2-63ADD8848BEF}" name="Harris, Jessica" initials="JH" userId="S::jesharr@siue.edu::7344a337-2a41-433f-9f05-03b55d2a95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s, Jessica" initials="JH" lastIdx="2" clrIdx="0">
    <p:extLst>
      <p:ext uri="{19B8F6BF-5375-455C-9EA6-DF929625EA0E}">
        <p15:presenceInfo xmlns:p15="http://schemas.microsoft.com/office/powerpoint/2012/main" userId="S::jesharr@siue.edu::7344a337-2a41-433f-9f05-03b55d2a95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FC"/>
    <a:srgbClr val="EDF1FA"/>
    <a:srgbClr val="E33A4B"/>
    <a:srgbClr val="E51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8B306-994F-C547-8E29-E5197227B642}" v="1" dt="2026-01-09T21:04:12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12"/>
        <p:guide pos="3864"/>
        <p:guide pos="247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sby, Kristopher" userId="d18dcd41-4793-4b3a-b773-63e72be7117f" providerId="ADAL" clId="{D0345E09-E652-51FC-8F1B-64A6B36B49C4}"/>
    <pc:docChg chg="undo custSel addSld delSld modSld">
      <pc:chgData name="Crosby, Kristopher" userId="d18dcd41-4793-4b3a-b773-63e72be7117f" providerId="ADAL" clId="{D0345E09-E652-51FC-8F1B-64A6B36B49C4}" dt="2026-01-09T21:04:55.922" v="2" actId="680"/>
      <pc:docMkLst>
        <pc:docMk/>
      </pc:docMkLst>
      <pc:sldChg chg="modSp">
        <pc:chgData name="Crosby, Kristopher" userId="d18dcd41-4793-4b3a-b773-63e72be7117f" providerId="ADAL" clId="{D0345E09-E652-51FC-8F1B-64A6B36B49C4}" dt="2026-01-09T21:04:12.308" v="0" actId="14826"/>
        <pc:sldMkLst>
          <pc:docMk/>
          <pc:sldMk cId="2391254332" sldId="568"/>
        </pc:sldMkLst>
        <pc:picChg chg="mod">
          <ac:chgData name="Crosby, Kristopher" userId="d18dcd41-4793-4b3a-b773-63e72be7117f" providerId="ADAL" clId="{D0345E09-E652-51FC-8F1B-64A6B36B49C4}" dt="2026-01-09T21:04:12.308" v="0" actId="14826"/>
          <ac:picMkLst>
            <pc:docMk/>
            <pc:sldMk cId="2391254332" sldId="568"/>
            <ac:picMk id="12" creationId="{3810084F-7C4E-6F3B-FBA0-CB856EE5A707}"/>
          </ac:picMkLst>
        </pc:picChg>
      </pc:sldChg>
      <pc:sldChg chg="new del">
        <pc:chgData name="Crosby, Kristopher" userId="d18dcd41-4793-4b3a-b773-63e72be7117f" providerId="ADAL" clId="{D0345E09-E652-51FC-8F1B-64A6B36B49C4}" dt="2026-01-09T21:04:55.922" v="2" actId="680"/>
        <pc:sldMkLst>
          <pc:docMk/>
          <pc:sldMk cId="176812544" sldId="5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5B_4456211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35_B1AC7F8E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E1_39C96A8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33_E20463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3E_5A1B916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0.65</c:v>
                </c:pt>
                <c:pt idx="2">
                  <c:v>0.65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1-8848-A89E-B4F6DC36C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27"/>
        <c:axId val="662605696"/>
        <c:axId val="662607424"/>
      </c:barChart>
      <c:catAx>
        <c:axId val="6626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607424"/>
        <c:crosses val="autoZero"/>
        <c:auto val="1"/>
        <c:lblAlgn val="ctr"/>
        <c:lblOffset val="100"/>
        <c:noMultiLvlLbl val="0"/>
      </c:catAx>
      <c:valAx>
        <c:axId val="6626074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60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C7-0949-A2D5-BC1F812F24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C7-0949-A2D5-BC1F812F24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C7-0949-A2D5-BC1F812F24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C7-0949-A2D5-BC1F812F2495}"/>
              </c:ext>
            </c:extLst>
          </c:dPt>
          <c:cat>
            <c:strRef>
              <c:f>Sheet1!$A$2:$A$5</c:f>
              <c:strCache>
                <c:ptCount val="4"/>
                <c:pt idx="0">
                  <c:v>1st Data</c:v>
                </c:pt>
                <c:pt idx="1">
                  <c:v>2nd Data</c:v>
                </c:pt>
                <c:pt idx="2">
                  <c:v>3rd Data</c:v>
                </c:pt>
                <c:pt idx="3">
                  <c:v>4th Data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B8-9C48-9D2E-0D26FD4C1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Set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839-B24B-B861-D5095BAC761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839-B24B-B861-D5095BAC761E}"/>
                </c:ext>
              </c:extLst>
            </c:dLbl>
            <c:dLbl>
              <c:idx val="2"/>
              <c:layout>
                <c:manualLayout>
                  <c:x val="-4.5732175828507984E-2"/>
                  <c:y val="-3.3817787502119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39-B24B-B861-D5095BAC761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839-B24B-B861-D5095BAC761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839-B24B-B861-D5095BAC761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839-B24B-B861-D5095BAC7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Period</c:v>
                </c:pt>
                <c:pt idx="1">
                  <c:v>Period</c:v>
                </c:pt>
                <c:pt idx="2">
                  <c:v>Period</c:v>
                </c:pt>
                <c:pt idx="3">
                  <c:v>Period</c:v>
                </c:pt>
                <c:pt idx="4">
                  <c:v>Period</c:v>
                </c:pt>
                <c:pt idx="5">
                  <c:v>Period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100</c:v>
                </c:pt>
                <c:pt idx="1">
                  <c:v>77</c:v>
                </c:pt>
                <c:pt idx="2">
                  <c:v>66</c:v>
                </c:pt>
                <c:pt idx="3">
                  <c:v>88</c:v>
                </c:pt>
                <c:pt idx="4">
                  <c:v>55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839-B24B-B861-D5095BAC76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Set 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839-B24B-B861-D5095BAC761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839-B24B-B861-D5095BAC761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839-B24B-B861-D5095BAC761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839-B24B-B861-D5095BAC761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839-B24B-B861-D5095BAC761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839-B24B-B861-D5095BAC7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Period</c:v>
                </c:pt>
                <c:pt idx="1">
                  <c:v>Period</c:v>
                </c:pt>
                <c:pt idx="2">
                  <c:v>Period</c:v>
                </c:pt>
                <c:pt idx="3">
                  <c:v>Period</c:v>
                </c:pt>
                <c:pt idx="4">
                  <c:v>Period</c:v>
                </c:pt>
                <c:pt idx="5">
                  <c:v>Period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77</c:v>
                </c:pt>
                <c:pt idx="1">
                  <c:v>33</c:v>
                </c:pt>
                <c:pt idx="2">
                  <c:v>44</c:v>
                </c:pt>
                <c:pt idx="3">
                  <c:v>33</c:v>
                </c:pt>
                <c:pt idx="4">
                  <c:v>44</c:v>
                </c:pt>
                <c:pt idx="5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839-B24B-B861-D5095BAC76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4312799"/>
        <c:axId val="624740591"/>
      </c:lineChart>
      <c:catAx>
        <c:axId val="62431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740591"/>
        <c:crosses val="autoZero"/>
        <c:auto val="1"/>
        <c:lblAlgn val="ctr"/>
        <c:lblOffset val="100"/>
        <c:noMultiLvlLbl val="0"/>
      </c:catAx>
      <c:valAx>
        <c:axId val="62474059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4312799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35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2-044B-832D-8D3434CF0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54"/>
        <c:axId val="536398335"/>
        <c:axId val="536400047"/>
      </c:barChart>
      <c:catAx>
        <c:axId val="53639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400047"/>
        <c:crosses val="autoZero"/>
        <c:auto val="1"/>
        <c:lblAlgn val="ctr"/>
        <c:lblOffset val="100"/>
        <c:noMultiLvlLbl val="0"/>
      </c:catAx>
      <c:valAx>
        <c:axId val="53640004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39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35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2-044B-832D-8D3434CF0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54"/>
        <c:axId val="536398335"/>
        <c:axId val="536400047"/>
      </c:barChart>
      <c:catAx>
        <c:axId val="53639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400047"/>
        <c:crosses val="autoZero"/>
        <c:auto val="1"/>
        <c:lblAlgn val="ctr"/>
        <c:lblOffset val="100"/>
        <c:noMultiLvlLbl val="0"/>
      </c:catAx>
      <c:valAx>
        <c:axId val="53640004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39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AF9BE0-CC04-CC00-DA4D-9541AA0029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326FE-CED5-21EF-31F5-E45BB8CFD5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100BD-52B5-474D-8EAC-30D092B77C63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48E93-844A-8799-8FFA-2D27965200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2E144-8A7E-03D6-6ED0-11E3475149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B4AA5-DAC6-634A-AD76-4C27CA6A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853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44E39A-9DA9-8941-8CF8-8D678003B483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9C7361-50D2-D74C-9157-8387EA351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awesome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ontawesome.com/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for this templat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">
            <a:extLst>
              <a:ext uri="{FF2B5EF4-FFF2-40B4-BE49-F238E27FC236}">
                <a16:creationId xmlns:a16="http://schemas.microsoft.com/office/drawing/2014/main" id="{D61F21F9-D269-E894-0760-688C52FE49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85800" y="1278677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Welcome to the SIUE presentation template. This template is designed to make designing presentations easier and maintain a unified design for different projects.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Do not modify the master slides, only inserted slides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ont Box">
            <a:extLst>
              <a:ext uri="{FF2B5EF4-FFF2-40B4-BE49-F238E27FC236}">
                <a16:creationId xmlns:a16="http://schemas.microsoft.com/office/drawing/2014/main" id="{EF74490F-82B5-08E0-8743-6A4C776DF3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03168" y="2681624"/>
            <a:ext cx="4335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Fonts: Arial.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Sizes are listed on master pages for elements types. Please keep body copy within the dashed guides on this page. (Seen under view menu)</a:t>
            </a:r>
          </a:p>
        </p:txBody>
      </p:sp>
      <p:sp>
        <p:nvSpPr>
          <p:cNvPr id="4" name="Color Box">
            <a:extLst>
              <a:ext uri="{FF2B5EF4-FFF2-40B4-BE49-F238E27FC236}">
                <a16:creationId xmlns:a16="http://schemas.microsoft.com/office/drawing/2014/main" id="{245070D3-D134-CAFE-2226-A36DDE203D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03167" y="4620616"/>
            <a:ext cx="4335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Color: HEX: </a:t>
            </a:r>
            <a:r>
              <a:rPr lang="en-US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#e5182d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is the official red of SIUE. You can select it and other approved accent colors from the “Theme Color” in the color menus. </a:t>
            </a:r>
          </a:p>
        </p:txBody>
      </p:sp>
      <p:sp>
        <p:nvSpPr>
          <p:cNvPr id="5" name="Guide">
            <a:extLst>
              <a:ext uri="{FF2B5EF4-FFF2-40B4-BE49-F238E27FC236}">
                <a16:creationId xmlns:a16="http://schemas.microsoft.com/office/drawing/2014/main" id="{ED47699A-6FDE-AE8E-4B4F-4718FFFEEE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85800" y="2634209"/>
            <a:ext cx="65804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Master slides have been designed for most use cases. These provide you with options for images and text only slides. Please explore your options.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cover page that would not work as a master slide already exist. Edit them or delete them at your discretion. See notes on those pages.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*Do not use the excel feature for tables. Use the instructions listed on the table templates.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* Icons can be downloaded as SVG files from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https://fontawesome.com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and used in this presentation.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1BE635CF-3B72-AACC-DF2B-1C92731C1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85800" y="501516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Instructions: Please read!</a:t>
            </a:r>
          </a:p>
        </p:txBody>
      </p:sp>
      <p:sp>
        <p:nvSpPr>
          <p:cNvPr id="8" name="Delete box">
            <a:extLst>
              <a:ext uri="{FF2B5EF4-FFF2-40B4-BE49-F238E27FC236}">
                <a16:creationId xmlns:a16="http://schemas.microsoft.com/office/drawing/2014/main" id="{6F4185E0-2C01-F59C-1925-472CB80F38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6785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</p:spTree>
    <p:extLst>
      <p:ext uri="{BB962C8B-B14F-4D97-AF65-F5344CB8AC3E}">
        <p14:creationId xmlns:p14="http://schemas.microsoft.com/office/powerpoint/2010/main" val="401885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ntent w/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5F3471-A544-95E7-2BF0-BA7AF1723E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1376" y="1371600"/>
            <a:ext cx="3880624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B1FBC90-9AA3-C49D-F607-CBF5CF65D31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5" name="DOT BG">
            <a:extLst>
              <a:ext uri="{FF2B5EF4-FFF2-40B4-BE49-F238E27FC236}">
                <a16:creationId xmlns:a16="http://schemas.microsoft.com/office/drawing/2014/main" id="{042BFC4B-026E-7551-B587-48499742E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B4FFF77F-D16E-1CDF-1AE9-67375568738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46" name="Graphic 88">
            <a:extLst>
              <a:ext uri="{FF2B5EF4-FFF2-40B4-BE49-F238E27FC236}">
                <a16:creationId xmlns:a16="http://schemas.microsoft.com/office/drawing/2014/main" id="{94F3B27A-56D8-900D-7723-15F00D7E36FF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47" name="Graphic 88">
              <a:extLst>
                <a:ext uri="{FF2B5EF4-FFF2-40B4-BE49-F238E27FC236}">
                  <a16:creationId xmlns:a16="http://schemas.microsoft.com/office/drawing/2014/main" id="{BA76169E-9E75-CF65-7105-7A6D2FB31DBF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DB400DAD-DBCB-2DF7-AF4D-36E1FD438A47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0CA9C7CE-9BF1-25A5-E258-1DEB44F09D85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710AA371-2CDB-6A03-847B-CE686BA5B58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74C44F0-B29E-4288-A7F1-EEB886542376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51FCB52D-E647-6887-7ACC-20840A757300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A03C50AD-365A-21EB-595B-63D5D57DF97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6834BBF4-6215-179E-97B1-F4A59C2751BE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617980B-1175-44B9-49B1-07E2C740DCEC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81BE47CA-DB60-3356-4B0C-5B6B7276DEC7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4F7C716-8175-C245-8B44-53C94BCB9A7E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458529B-DA43-5F51-1AB5-EC2FA890FC43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E3AF2FE-D4D8-60AB-0B45-AD715E857206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CC68A949-2FD3-00A1-2A28-D65D7B69254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685D43C-8B19-C3DC-EDBF-4D9DA2FEB406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C74705E1-6A95-E785-1855-16CE42D0B138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BE0AD888-6CD7-F565-7A7F-BF067F43C0C2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4192FADF-F313-F67E-8C33-CF3EA875E683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FE2242C8-C8A8-95FB-3CCE-38EF79218D46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75F578B-6B48-A993-0758-945EDD1CA940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F632C210-B27D-9275-7C6C-7B02B544057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88F375EF-52A2-108A-0433-70B7285A0253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786361FE-E115-32EF-314A-EB5E38D9FA50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082418C-3511-BB2B-7E0C-E4F1E8074952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168CFC5B-C1E7-D924-15F0-C884179512A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650AE7EF-679A-ACB4-A989-1CCEB27AC116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817576C-EB10-0BC4-B314-81C4E516E70C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88">
              <a:extLst>
                <a:ext uri="{FF2B5EF4-FFF2-40B4-BE49-F238E27FC236}">
                  <a16:creationId xmlns:a16="http://schemas.microsoft.com/office/drawing/2014/main" id="{0AA58CED-4429-0C73-E47F-CD322FF24D75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7E1F3C1-0BF4-88AE-1486-034E73FCD543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B5D3E0F9-4012-A2CC-05AB-8C5A25FBAA53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0A9E6DA-423E-55B8-707E-1E052C061FF5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4AD89F2-2E1F-F8F9-C5B5-C6475474EC1A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4704DFD-0082-6DA4-3436-86E3088C5E06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FC7A330-44AA-3C52-8EF1-FE5790EE1DB9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8EC92519-4CDA-D84B-8E45-424753C8A727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2277DDE-F757-7D1C-2178-97C87F594C2C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3C5E9CA6-22EA-9E6C-692F-5AEF54B9D0D7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31DF0E61-052E-EC61-3918-E1E490A08923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649AC19-D2D5-5D94-DA87-4E8095B41901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F680D6FC-06CE-34DB-6917-BDA473FF6F0B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DDBEE736-7286-B9D5-4C6E-F0529EDA1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6" name="Text Placeholder 64">
            <a:extLst>
              <a:ext uri="{FF2B5EF4-FFF2-40B4-BE49-F238E27FC236}">
                <a16:creationId xmlns:a16="http://schemas.microsoft.com/office/drawing/2014/main" id="{1AFDF001-0E31-8993-98C9-3592EADA2FE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03468" y="2894671"/>
            <a:ext cx="5039050" cy="327752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8BB1ED-B548-50CE-2AE3-EFCCFD187C6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93063" y="2208078"/>
            <a:ext cx="5071980" cy="595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53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ntent w/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C3D1E1-DEB4-E623-F859-1C8B20E83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6521" y="1371600"/>
            <a:ext cx="3880624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B1FBC90-9AA3-C49D-F607-CBF5CF65D31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7" name="DOT BG">
            <a:extLst>
              <a:ext uri="{FF2B5EF4-FFF2-40B4-BE49-F238E27FC236}">
                <a16:creationId xmlns:a16="http://schemas.microsoft.com/office/drawing/2014/main" id="{0B4C470E-18B4-E4E5-D22C-CD77E9250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B4FFF77F-D16E-1CDF-1AE9-67375568738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46" name="Graphic 88">
            <a:extLst>
              <a:ext uri="{FF2B5EF4-FFF2-40B4-BE49-F238E27FC236}">
                <a16:creationId xmlns:a16="http://schemas.microsoft.com/office/drawing/2014/main" id="{94F3B27A-56D8-900D-7723-15F00D7E36FF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47" name="Graphic 88">
              <a:extLst>
                <a:ext uri="{FF2B5EF4-FFF2-40B4-BE49-F238E27FC236}">
                  <a16:creationId xmlns:a16="http://schemas.microsoft.com/office/drawing/2014/main" id="{BA76169E-9E75-CF65-7105-7A6D2FB31DBF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DB400DAD-DBCB-2DF7-AF4D-36E1FD438A47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0CA9C7CE-9BF1-25A5-E258-1DEB44F09D85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710AA371-2CDB-6A03-847B-CE686BA5B58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74C44F0-B29E-4288-A7F1-EEB886542376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51FCB52D-E647-6887-7ACC-20840A757300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A03C50AD-365A-21EB-595B-63D5D57DF97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6834BBF4-6215-179E-97B1-F4A59C2751BE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617980B-1175-44B9-49B1-07E2C740DCEC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81BE47CA-DB60-3356-4B0C-5B6B7276DEC7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4F7C716-8175-C245-8B44-53C94BCB9A7E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458529B-DA43-5F51-1AB5-EC2FA890FC43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E3AF2FE-D4D8-60AB-0B45-AD715E857206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CC68A949-2FD3-00A1-2A28-D65D7B69254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685D43C-8B19-C3DC-EDBF-4D9DA2FEB406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C74705E1-6A95-E785-1855-16CE42D0B138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BE0AD888-6CD7-F565-7A7F-BF067F43C0C2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4192FADF-F313-F67E-8C33-CF3EA875E683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FE2242C8-C8A8-95FB-3CCE-38EF79218D46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75F578B-6B48-A993-0758-945EDD1CA940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F632C210-B27D-9275-7C6C-7B02B544057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88F375EF-52A2-108A-0433-70B7285A0253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786361FE-E115-32EF-314A-EB5E38D9FA50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082418C-3511-BB2B-7E0C-E4F1E8074952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168CFC5B-C1E7-D924-15F0-C884179512A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650AE7EF-679A-ACB4-A989-1CCEB27AC116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817576C-EB10-0BC4-B314-81C4E516E70C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88">
              <a:extLst>
                <a:ext uri="{FF2B5EF4-FFF2-40B4-BE49-F238E27FC236}">
                  <a16:creationId xmlns:a16="http://schemas.microsoft.com/office/drawing/2014/main" id="{0AA58CED-4429-0C73-E47F-CD322FF24D75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7E1F3C1-0BF4-88AE-1486-034E73FCD543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B5D3E0F9-4012-A2CC-05AB-8C5A25FBAA53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0A9E6DA-423E-55B8-707E-1E052C061FF5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4AD89F2-2E1F-F8F9-C5B5-C6475474EC1A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4704DFD-0082-6DA4-3436-86E3088C5E06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FC7A330-44AA-3C52-8EF1-FE5790EE1DB9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8EC92519-4CDA-D84B-8E45-424753C8A727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2277DDE-F757-7D1C-2178-97C87F594C2C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3C5E9CA6-22EA-9E6C-692F-5AEF54B9D0D7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31DF0E61-052E-EC61-3918-E1E490A08923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649AC19-D2D5-5D94-DA87-4E8095B41901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F680D6FC-06CE-34DB-6917-BDA473FF6F0B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DDBEE736-7286-B9D5-4C6E-F0529EDA1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5B81BFF-4EAC-6FBD-E99D-2F932905CB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63034" y="1371600"/>
            <a:ext cx="2428966" cy="333929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B48F0D-1085-3DDD-12AC-0B80CFAAD2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3034" y="4800600"/>
            <a:ext cx="2428966" cy="2057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64">
            <a:extLst>
              <a:ext uri="{FF2B5EF4-FFF2-40B4-BE49-F238E27FC236}">
                <a16:creationId xmlns:a16="http://schemas.microsoft.com/office/drawing/2014/main" id="{347FB385-0E5D-4DDB-493C-A570767C531E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03468" y="2894671"/>
            <a:ext cx="4778854" cy="327752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11ED48-C3B7-7464-E1D1-B0DBF9358C3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3063" y="2208078"/>
            <a:ext cx="4810084" cy="595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466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op Bar w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D5AF89-9B80-DC15-7090-EB30F1F0BBDC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39F44220-1AD0-1E34-8A21-1084051FF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AC0861-78C2-168B-F812-1FFFD5413962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3" name="Graphic 88">
            <a:extLst>
              <a:ext uri="{FF2B5EF4-FFF2-40B4-BE49-F238E27FC236}">
                <a16:creationId xmlns:a16="http://schemas.microsoft.com/office/drawing/2014/main" id="{DD059636-0B62-E2B6-F629-B86AB202AECB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53" name="Graphic 88">
              <a:extLst>
                <a:ext uri="{FF2B5EF4-FFF2-40B4-BE49-F238E27FC236}">
                  <a16:creationId xmlns:a16="http://schemas.microsoft.com/office/drawing/2014/main" id="{43991803-25F7-B2F1-42B8-0AF78415231F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FEFB186B-65AE-542D-3DA7-102F113A91A4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CAB18F12-D36B-A3E2-28D2-447460893F5E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1831977-D757-8BCA-9D98-7A0E685ED3B0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A17ECED8-8F4A-459B-F635-0D4E063F086B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11431A6-6608-2932-40B3-394E293979F2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2F7C408-E243-747D-08FE-6451DA2827F6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37D6EB1D-1629-8FCC-4553-7041BE507A7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2E0905D-4832-51CC-B610-006253480B3E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715B3167-385C-6D3D-0CCE-448CB994CA75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FEC21064-F5D9-DC90-4210-E1AF3A2BD4D3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46EC1439-9E9F-1C44-F772-99F5EB5E4034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611078BA-1DA4-7A0E-7D1E-6931EAFFB07A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ADA2BE5-2AD6-A96D-EAE0-8871226E141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8EE7EEE1-EC48-7507-402E-AD779E9A725E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1D2D0316-42E0-5A4D-8631-449E68D619C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415FB5F8-6E54-D41A-520B-96FDA276AE45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3BF39CDA-EFD1-9716-C4EA-BD6589989F9F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B9711BF-AB71-13C3-D52F-AE038AF74993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EC90954-9931-2133-A4FF-50B66AA6A19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250EFE5F-8D1D-EEC8-5EDA-4B075F65CB2B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6413713-4617-EE13-914C-CC32A6C8E71A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9405346C-F06D-83BC-C616-4D43536C268A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C41AAE4-C92A-6A6F-BEAF-FB4BCD360D88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3066F062-AAAF-893F-5991-6D77200EEA5F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9F43E53B-12E7-7357-9360-029DD0AC79EB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90E70344-5C0E-1E3C-AC8C-135F691C8BA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4" name="Graphic 88">
              <a:extLst>
                <a:ext uri="{FF2B5EF4-FFF2-40B4-BE49-F238E27FC236}">
                  <a16:creationId xmlns:a16="http://schemas.microsoft.com/office/drawing/2014/main" id="{0C66D835-DA00-599A-4C86-3550B619C01F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4734C62-BBFE-D027-815C-F8C85741C43F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4913AA1-A53A-2D6D-2D09-4E5CD7C0D52B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4456F91A-16E3-DD6C-16E7-A6E9C29ECCCD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334EC6F-0283-4444-401E-517DE53B4FF3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F615FC3F-1207-C351-88F4-FA4CA5410FA3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F9600583-7CD5-A9A8-410D-08BE4ED9FA99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0259D0B-6152-A595-7A43-7D54F3116CB8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6F8617C-7C8A-8FD2-7CE0-5968D1381046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A7EE142-9C80-61E3-3E45-4A4739BF1CDB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E0E4F75-976E-2BCC-4F4F-C783D2008822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5E2A9D40-9826-8B35-B148-C04FC60E8992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A7065C2E-0AB7-BFF4-1679-2DC70396EB39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2" name="Title 3">
            <a:extLst>
              <a:ext uri="{FF2B5EF4-FFF2-40B4-BE49-F238E27FC236}">
                <a16:creationId xmlns:a16="http://schemas.microsoft.com/office/drawing/2014/main" id="{5AF0877D-680D-04A0-85A1-ACFE377AF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3207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op Bar w/ Full Image &amp;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B8FC1D-4587-8DA1-DCB0-560581BD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7039"/>
            <a:ext cx="12192000" cy="5590961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15077-C683-6D81-C23D-B18B2581F5EE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46" name="DOT BG">
            <a:extLst>
              <a:ext uri="{FF2B5EF4-FFF2-40B4-BE49-F238E27FC236}">
                <a16:creationId xmlns:a16="http://schemas.microsoft.com/office/drawing/2014/main" id="{BA84F05B-D7C1-DF0F-4BD4-AD19F208E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E8B3F81-89FF-1BCE-8E1A-00637B78049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2" name="Graphic 88">
            <a:extLst>
              <a:ext uri="{FF2B5EF4-FFF2-40B4-BE49-F238E27FC236}">
                <a16:creationId xmlns:a16="http://schemas.microsoft.com/office/drawing/2014/main" id="{E12BDA63-0801-6E2C-3ADE-185BECFF5E0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3" name="Graphic 88">
              <a:extLst>
                <a:ext uri="{FF2B5EF4-FFF2-40B4-BE49-F238E27FC236}">
                  <a16:creationId xmlns:a16="http://schemas.microsoft.com/office/drawing/2014/main" id="{AA4B476A-F977-05B2-4A04-4A96580959B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5096D9F-02A8-39F6-491E-AF857ECE0CDE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CC35047-D983-52C4-730B-3ABB146138B0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1DF2AAC-2FAC-5C1C-6701-AEB28B12B1B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E8AFF51-10F1-8C03-93FD-DCCD697B6AD2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0BFDB92-50AA-85D0-B815-08ADBD014DDE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94947F9-28BB-15DE-B1B4-3BB2E67A0272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1B0A5D0-0032-8676-0A21-8ED4BC554A94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30E9639-19B9-08BF-3CAB-F2F4A9F4664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D8482EC-2FCA-D4EE-6A71-A2E360476428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6439A9E4-EAFD-116D-8049-F586C5CC5738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0FD9695-CF25-6E51-B2D9-C8262C6A625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430BDF9-CA54-6600-E243-C1BC7352653B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84E570A-068B-4482-4F9B-BCF42F80F93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52961E3-E39E-DCE2-7099-5E8DED8EA65B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9DA5388-AFCB-EBF7-929A-A259AB80E059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17C0FB-1DD8-4666-2ECB-B20F0DE6E36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7975E05-D5F1-D849-7C1B-3968FDCB326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F6927CA-A310-C284-A31B-BCD09B985FDE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51546E4-9108-123A-4AC2-6625569C7BC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ACCAE5F-18FF-9DAE-C31D-79D6A54EF72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8453831-4E0B-9C57-27AE-BFBAD5626A41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44582DD-CE0F-569E-4716-7F173909895F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1276CD2-7E61-BFF8-AFA2-A167EEA825EF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356C03E-F13A-7780-8A09-D7A3B8943A2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1750201-8513-A6A7-0710-F7C7CD75B77C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98104B3-ECD3-C899-ECE9-7BFFF66FF67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A85E3351-6666-3CBF-AC2E-EE92562559C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B714FAC-6053-2E82-47C3-B7AC1A8044EF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234DF3-5E45-E2F8-6018-FE41532AA5A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DF88207-79B6-1FCF-329E-300AE5C988FB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86CFB59F-3537-FC1E-E0BD-9A984FFDB30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FADCB3E-C98E-15F4-2153-811535E60F1F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291E658-8D67-6367-2EC0-39637667919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DBB5154-87F3-7D77-82CC-34101BBF17A9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A84041D-8AF4-F0FA-6558-DC4220D140BE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24DF457-B0C9-F39B-69F6-83FA2E1E7FE6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F5FC226-C58F-7B7D-DFD2-9DCC5E22A7F2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7077172-8844-9AE2-CA3E-DA14C1F5B025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C7E28FB-0E38-5A40-8A03-2EB0AB011709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D49A05A-5DCC-BF8D-C62B-94C0DEBC8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4D1EAF0-9F73-3672-C74E-91D0F9BEF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311" y="4860967"/>
            <a:ext cx="4887589" cy="1311233"/>
          </a:xfrm>
          <a:solidFill>
            <a:schemeClr val="accent1"/>
          </a:solidFill>
        </p:spPr>
        <p:txBody>
          <a:bodyPr anchor="ctr"/>
          <a:lstStyle>
            <a:lvl1pPr algn="ctr">
              <a:defRPr b="1"/>
            </a:lvl1pPr>
          </a:lstStyle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</a:rPr>
              <a:t>Click to edit Text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(Movable Caption Box)</a:t>
            </a:r>
          </a:p>
        </p:txBody>
      </p:sp>
    </p:spTree>
    <p:extLst>
      <p:ext uri="{BB962C8B-B14F-4D97-AF65-F5344CB8AC3E}">
        <p14:creationId xmlns:p14="http://schemas.microsoft.com/office/powerpoint/2010/main" val="223779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op Bar w/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B8FC1D-4587-8DA1-DCB0-560581BD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7039"/>
            <a:ext cx="12192000" cy="5590961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15077-C683-6D81-C23D-B18B2581F5EE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46" name="DOT BG">
            <a:extLst>
              <a:ext uri="{FF2B5EF4-FFF2-40B4-BE49-F238E27FC236}">
                <a16:creationId xmlns:a16="http://schemas.microsoft.com/office/drawing/2014/main" id="{E2945ABD-E977-7DC2-E824-8F4EAE4AE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E8B3F81-89FF-1BCE-8E1A-00637B78049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2" name="Graphic 88">
            <a:extLst>
              <a:ext uri="{FF2B5EF4-FFF2-40B4-BE49-F238E27FC236}">
                <a16:creationId xmlns:a16="http://schemas.microsoft.com/office/drawing/2014/main" id="{E12BDA63-0801-6E2C-3ADE-185BECFF5E0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3" name="Graphic 88">
              <a:extLst>
                <a:ext uri="{FF2B5EF4-FFF2-40B4-BE49-F238E27FC236}">
                  <a16:creationId xmlns:a16="http://schemas.microsoft.com/office/drawing/2014/main" id="{AA4B476A-F977-05B2-4A04-4A96580959B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5096D9F-02A8-39F6-491E-AF857ECE0CDE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CC35047-D983-52C4-730B-3ABB146138B0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1DF2AAC-2FAC-5C1C-6701-AEB28B12B1B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E8AFF51-10F1-8C03-93FD-DCCD697B6AD2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0BFDB92-50AA-85D0-B815-08ADBD014DDE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94947F9-28BB-15DE-B1B4-3BB2E67A0272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1B0A5D0-0032-8676-0A21-8ED4BC554A94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30E9639-19B9-08BF-3CAB-F2F4A9F4664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D8482EC-2FCA-D4EE-6A71-A2E360476428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6439A9E4-EAFD-116D-8049-F586C5CC5738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0FD9695-CF25-6E51-B2D9-C8262C6A625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430BDF9-CA54-6600-E243-C1BC7352653B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84E570A-068B-4482-4F9B-BCF42F80F93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52961E3-E39E-DCE2-7099-5E8DED8EA65B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9DA5388-AFCB-EBF7-929A-A259AB80E059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17C0FB-1DD8-4666-2ECB-B20F0DE6E36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7975E05-D5F1-D849-7C1B-3968FDCB326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F6927CA-A310-C284-A31B-BCD09B985FDE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51546E4-9108-123A-4AC2-6625569C7BC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ACCAE5F-18FF-9DAE-C31D-79D6A54EF72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8453831-4E0B-9C57-27AE-BFBAD5626A41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44582DD-CE0F-569E-4716-7F173909895F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1276CD2-7E61-BFF8-AFA2-A167EEA825EF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356C03E-F13A-7780-8A09-D7A3B8943A2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1750201-8513-A6A7-0710-F7C7CD75B77C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98104B3-ECD3-C899-ECE9-7BFFF66FF67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A85E3351-6666-3CBF-AC2E-EE92562559C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B714FAC-6053-2E82-47C3-B7AC1A8044EF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234DF3-5E45-E2F8-6018-FE41532AA5A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DF88207-79B6-1FCF-329E-300AE5C988FB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86CFB59F-3537-FC1E-E0BD-9A984FFDB30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FADCB3E-C98E-15F4-2153-811535E60F1F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291E658-8D67-6367-2EC0-39637667919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DBB5154-87F3-7D77-82CC-34101BBF17A9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A84041D-8AF4-F0FA-6558-DC4220D140BE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24DF457-B0C9-F39B-69F6-83FA2E1E7FE6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F5FC226-C58F-7B7D-DFD2-9DCC5E22A7F2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7077172-8844-9AE2-CA3E-DA14C1F5B025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C7E28FB-0E38-5A40-8A03-2EB0AB011709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D49A05A-5DCC-BF8D-C62B-94C0DEBC8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0583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Full Imag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504FA88-DF29-D9CF-35DC-8C0AA0A480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1813" y="3017436"/>
            <a:ext cx="3152105" cy="31547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30188" indent="-217488">
              <a:tabLst/>
              <a:defRPr>
                <a:solidFill>
                  <a:schemeClr val="tx1"/>
                </a:solidFill>
              </a:defRPr>
            </a:lvl2pPr>
          </a:lstStyle>
          <a:p>
            <a:r>
              <a:rPr lang="en-US"/>
              <a:t>Click to edit Text</a:t>
            </a:r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301A7FA0-F135-86F6-FE9F-B2FF7B6F44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6213" y="3017436"/>
            <a:ext cx="3152105" cy="31547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30188" indent="-217488">
              <a:tabLst/>
              <a:defRPr>
                <a:solidFill>
                  <a:schemeClr val="tx1"/>
                </a:solidFill>
              </a:defRPr>
            </a:lvl2pPr>
          </a:lstStyle>
          <a:p>
            <a:r>
              <a:rPr lang="en-US"/>
              <a:t>Click to edit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04368-AFE5-2CDE-ECC8-569CCED459C1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14" name="DOT BG">
            <a:extLst>
              <a:ext uri="{FF2B5EF4-FFF2-40B4-BE49-F238E27FC236}">
                <a16:creationId xmlns:a16="http://schemas.microsoft.com/office/drawing/2014/main" id="{14F6FD4F-C0C9-9FFC-408F-5495FD31C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71CF13-3BA4-C7FF-EE57-8881A1CD09D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2" name="Graphic 88">
            <a:extLst>
              <a:ext uri="{FF2B5EF4-FFF2-40B4-BE49-F238E27FC236}">
                <a16:creationId xmlns:a16="http://schemas.microsoft.com/office/drawing/2014/main" id="{9392666E-6DE3-E499-853F-31D03A34CDFE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F56281B5-03CD-DF48-FDEB-84807F83DEC0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87B30CD8-96DD-E0C6-74E1-761AC7C99F03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BF6D705-B8F0-1C00-5485-C408F786F520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217B0035-AD64-B958-5D0F-E75BC4F018D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5B394BEC-087E-5E13-0685-07A78C2D7B05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44AEC131-AD38-1D77-14CA-B52B73F963F6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05FE4369-EDE2-9202-AB52-F3C474FE0D06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0AA3D9E-46F7-B70D-B65D-6F8408405BCE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D607970C-4B13-379A-3C2F-85A053640F82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897CC3D4-5D44-AE59-2E9C-1253B39E5033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2D27852-F2C8-8D6E-EB15-BD76D5CF08B3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F323A7CE-1C2C-1543-FB05-F32D8546D02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C7729D7B-A254-F388-E2A3-2D63D8CAEEE8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15647ACA-F2E1-8D78-D1E8-4329A525EA79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C1736939-745E-5542-54A4-51E2A474640F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916C5F1-E993-6601-AA13-5603A0C3904B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F2EED19D-3054-A3B4-70AA-5A9F9514775A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74CCAB8-62F8-54F0-9FB7-F76946B2C216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E7D4210-87A3-123E-4515-1CF1E3EBF781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06BF2BDF-0222-96BE-0255-3B2DB575BBBF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1E4527DD-C3D2-883C-08B8-E2D17E017C11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E9AB7684-64B3-305F-9FB5-E100167C220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432837EF-244D-FAF6-4359-3A635C59A45B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DA3B3BB-ED5B-E39E-8EBD-DB7DDBC40C51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4DC09651-896F-B3AB-9C9E-154CDF035244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EA7488F-EB9E-531A-55E2-BFAAA375BC94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77A1C34-9298-61C4-D809-E736E6350D25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88">
              <a:extLst>
                <a:ext uri="{FF2B5EF4-FFF2-40B4-BE49-F238E27FC236}">
                  <a16:creationId xmlns:a16="http://schemas.microsoft.com/office/drawing/2014/main" id="{53D504DA-487B-9041-0FE5-1F552ECB2B13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5F0B980-52C7-C946-51F4-C6859F3E34D3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CD94FF0-EAD5-4FC6-3395-3E1B4AA61D7D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33873CE-8561-8F2D-79D2-8A3631240392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9B89646-CA14-51FB-7881-5BAF1B7705E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A132216-87C8-DFBF-3A0A-AAB3F74BB0F2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9AEA066D-35F3-3C32-B37E-E9E705F1F156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DA34F60-ADFC-B299-C1F3-CD3DB51B4FF6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B0510E60-79DA-1482-14B7-C02C0868FF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0E9E196F-3570-6738-0EBA-F4E1B2A5A902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F3C91632-0D86-32D8-9377-13A96BC2DA53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E3B69AB-F593-9827-BEA8-CDCA255045CB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8246A95-C52E-7558-C0F4-8E8BAC509335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581641D0-9879-72CD-E1F8-1C887CC74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CB5732-E7E6-B467-06D9-8AB2D7498A6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8384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w/ Cente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301A7FA0-F135-86F6-FE9F-B2FF7B6F44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3607" y="3017436"/>
            <a:ext cx="6844787" cy="3154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  <a:lvl2pPr marL="12700" indent="0" algn="ctr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r>
              <a:rPr lang="en-US"/>
              <a:t>Click to edit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14" name="DOT BG">
            <a:extLst>
              <a:ext uri="{FF2B5EF4-FFF2-40B4-BE49-F238E27FC236}">
                <a16:creationId xmlns:a16="http://schemas.microsoft.com/office/drawing/2014/main" id="{92601F82-9605-4B5C-EF85-67EA4123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2" name="Graphic 88">
            <a:extLst>
              <a:ext uri="{FF2B5EF4-FFF2-40B4-BE49-F238E27FC236}">
                <a16:creationId xmlns:a16="http://schemas.microsoft.com/office/drawing/2014/main" id="{95A751D8-879A-8E31-D1A2-2223C6E7E190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4C443552-B1D3-2421-0E70-17F42FFC0A9C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B46AA23-C648-9D26-12E2-655C3BDCF429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6B10AC2-B667-CEB4-BB8B-E3D426354658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016D5C9-0570-3DCE-6878-8ABBC1D09B9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700F82FD-4B2D-75CB-6142-EB2DE24FE95C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DC767BA8-CB4F-31CF-2817-1BCBAAEB0CB3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23B9C5D9-93FB-F2B0-4FA5-B7809D4B5C73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4C46577-C316-B8AD-A878-D86AC0C1A355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35637889-9015-4878-43C9-796950FE914E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D2E98DE-E2CE-40B1-F8CC-80C11C26A8B3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86CF5FC-3B85-2A5E-201B-87A8A1ED95A9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567F59A7-2B06-4644-A698-4C09FE61257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99B2B82D-FB47-B0DC-907D-29D3B3FB4657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61277233-C1A5-D5CC-29DC-726910CD5D37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DD0369A-C037-EC45-81C3-6B2F918047B1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1C9B315-1890-0E40-25F1-32FB96CE1876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D80547F3-69B0-2E2C-720A-36581D15576B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DF6EA139-376F-DC89-52BE-785FAF157056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9777BE95-4DDA-BED6-417A-F5A4452961D8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901875C-5C47-2902-91F4-901BEDEF59C6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5566F3E5-DAD9-896E-76D2-1930EC2BFAD8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2398064-E76D-A7E2-DDF1-F87FBA7D59F5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911468A-6E21-C8F9-0E04-2322E2DF115C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AC20DA2E-7481-15F4-663F-04C6AABAC569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3C9D1369-833C-2E44-2F2D-E8F4392CF5D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5E3A0A51-4D7C-02B0-44F1-BA1A6E634CE4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D920A07C-376E-DC46-22DC-A2ACA71EB044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88">
              <a:extLst>
                <a:ext uri="{FF2B5EF4-FFF2-40B4-BE49-F238E27FC236}">
                  <a16:creationId xmlns:a16="http://schemas.microsoft.com/office/drawing/2014/main" id="{F9A0B012-8618-D6AA-7373-AED7ADB755DF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A28F816-88D7-3882-53CD-A4A7CA3BA60D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1FCB9D0-1A4C-0245-EC5C-C7A651485A70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7D4AA09-7B80-F166-0005-A1E467A1AD1B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3F61FA8-8DC7-E7AB-F152-A444FF0A0CCB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7B7C245-B00D-9BA1-2043-0B728C73323B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71B49C-F1B9-3E51-9B47-C827DE1F548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C0AF069E-EF10-39BD-78AB-27858FA1946A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740EC266-82C0-4D41-9250-6D48FFBDDF91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ADA3D42-6B5E-EAEA-FBFB-0A1076503E0D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56A2242-10F9-308F-3AB2-E2C7B09FF2D5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73D0AEB-6ABC-4617-B799-4DA57BEBDD95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0E92F1A-7905-B001-FC84-2D4E8B4E125B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4232DE62-39FC-E7C0-4AD3-F7C1CD836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536C68-0BD9-6CCE-E2A0-EEFBFB9738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98496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Red Left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1DB71E-5A23-8C20-2653-D39C35EBB1E2}"/>
              </a:ext>
            </a:extLst>
          </p:cNvPr>
          <p:cNvSpPr/>
          <p:nvPr userDrawn="1"/>
        </p:nvSpPr>
        <p:spPr>
          <a:xfrm>
            <a:off x="0" y="0"/>
            <a:ext cx="41675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168CD8-658A-4F8D-B626-A5A97385D1B2}"/>
              </a:ext>
            </a:extLst>
          </p:cNvPr>
          <p:cNvSpPr/>
          <p:nvPr userDrawn="1"/>
        </p:nvSpPr>
        <p:spPr>
          <a:xfrm>
            <a:off x="0" y="0"/>
            <a:ext cx="41675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OT BG">
            <a:extLst>
              <a:ext uri="{FF2B5EF4-FFF2-40B4-BE49-F238E27FC236}">
                <a16:creationId xmlns:a16="http://schemas.microsoft.com/office/drawing/2014/main" id="{51E8DA53-C371-2A87-4CB9-ED76FBC78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65949"/>
          <a:stretch>
            <a:fillRect/>
          </a:stretch>
        </p:blipFill>
        <p:spPr>
          <a:xfrm>
            <a:off x="0" y="0"/>
            <a:ext cx="415137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4C1E71-9DA5-60B8-5BC0-645B8FB4A1A5}"/>
              </a:ext>
            </a:extLst>
          </p:cNvPr>
          <p:cNvSpPr/>
          <p:nvPr userDrawn="1"/>
        </p:nvSpPr>
        <p:spPr>
          <a:xfrm>
            <a:off x="96982" y="0"/>
            <a:ext cx="4050475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62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B8FC1D-4587-8DA1-DCB0-560581BD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876" y="0"/>
            <a:ext cx="8032124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12" name="Graphic 88">
            <a:extLst>
              <a:ext uri="{FF2B5EF4-FFF2-40B4-BE49-F238E27FC236}">
                <a16:creationId xmlns:a16="http://schemas.microsoft.com/office/drawing/2014/main" id="{23AC849C-0670-5758-9A28-3D41A0408614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3" name="Graphic 88">
              <a:extLst>
                <a:ext uri="{FF2B5EF4-FFF2-40B4-BE49-F238E27FC236}">
                  <a16:creationId xmlns:a16="http://schemas.microsoft.com/office/drawing/2014/main" id="{C85BD84A-944F-255E-EDA1-44A271CBD10A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F20A82A5-486C-CB60-C2AB-B21C17680968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BB44873F-DD99-C9D4-023E-38ED8B000169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7D341E9-D739-801E-B60F-14FAD0F674DD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08A7553E-9FEE-713F-103F-FD16F8EE6509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06C5FA38-6733-094E-4287-B2C09EEA1F71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275A4D4-9327-1DEE-581C-412F848B0985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25E9BD13-36FC-D27D-3285-421C5464F317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DC63A9E8-646E-3D35-CB8A-56F0F1E27D77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6F0755E2-8CEC-9904-31FD-D853A02D7F50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B2055179-39F5-45DE-6060-42DAAB1FEA6E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99B70A1-D6CB-D7AF-C8F0-A407CB8B8299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4AEE7AA4-089E-E8C4-F9CB-98A41C1255A0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33163928-A1DB-DF79-8FB0-140875D3EB56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3395C8D-1D9B-01E2-66C8-60BF971CF5B2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66209C4D-34A5-A1A7-2AA4-1BD2352AD145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F16ADE7-6932-237E-C4E1-987B824D32AC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FA85CAFB-854A-1C32-C6E6-71CA1DB182D1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F0D0671-4476-CAB9-4E80-8F7E4A732D18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42D97F-D4E6-8572-654F-9B01870066CF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DEDA208-2C34-F312-C62B-53F42BC7FE88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DEFD3E46-7A6B-ED68-B73E-C4B7C06A9941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854A26B5-563F-1CD4-8A17-EB38DE327A46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2E900C9-ADFB-5761-76EA-2A57B3A93490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422F692A-B14B-C3F2-EE29-8AE1B3F0973F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821101AE-4EC7-02B4-B9BE-21436C9FCADE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EEA5F932-0315-0696-F6A9-2C1959CA7F16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88">
              <a:extLst>
                <a:ext uri="{FF2B5EF4-FFF2-40B4-BE49-F238E27FC236}">
                  <a16:creationId xmlns:a16="http://schemas.microsoft.com/office/drawing/2014/main" id="{50684C39-EC06-5597-9591-D285FC973CF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CDA49E9-AEFC-664B-5262-734AAD115228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09EC96C-559C-944F-7888-17E586033853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C29B5249-A4B4-29C7-0967-84DD0112288F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1C95797F-3661-CCC6-F0F7-D0B3F2F5BB02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AA723E28-F0E1-3295-00DC-AAA991BB2B04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B84D82E-3A67-308C-D09C-B66495C8D587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8C6F38C-9748-A70A-BE8D-B97FD49EE9B9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39155FDF-19FE-6C3F-218D-4F07D3D699F8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BB9D66F4-AEFB-6436-4B8C-A0CBBEEC24BD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BB98536A-7987-3C04-701D-F72A673B3A54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CE16B01-20E1-27FC-88EB-3FFB19969602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78472349-7B5D-F965-FFBE-6CE677DBC4F7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" name="Text Placeholder 64">
            <a:extLst>
              <a:ext uri="{FF2B5EF4-FFF2-40B4-BE49-F238E27FC236}">
                <a16:creationId xmlns:a16="http://schemas.microsoft.com/office/drawing/2014/main" id="{C6CE325F-459B-4D7B-B935-3FDFF188C9A5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62940" y="3390900"/>
            <a:ext cx="3200505" cy="77628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itle 71">
            <a:extLst>
              <a:ext uri="{FF2B5EF4-FFF2-40B4-BE49-F238E27FC236}">
                <a16:creationId xmlns:a16="http://schemas.microsoft.com/office/drawing/2014/main" id="{276ABB53-C516-85B8-CC99-2274D7BF7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1" y="366132"/>
            <a:ext cx="3516284" cy="1578058"/>
          </a:xfrm>
        </p:spPr>
        <p:txBody>
          <a:bodyPr/>
          <a:lstStyle>
            <a:lvl1pPr algn="r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65D2CF-8299-F6D2-6D60-6DAA982ED46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52535" y="2704307"/>
            <a:ext cx="3221420" cy="59594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99857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Red Right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B8FC1D-4587-8DA1-DCB0-560581BD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2075"/>
            <a:ext cx="8032124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4EADA9-9A8B-F871-F86C-B0CBC7DB3C4F}"/>
              </a:ext>
            </a:extLst>
          </p:cNvPr>
          <p:cNvSpPr/>
          <p:nvPr userDrawn="1"/>
        </p:nvSpPr>
        <p:spPr>
          <a:xfrm>
            <a:off x="8024446" y="0"/>
            <a:ext cx="41675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33F7F1-A033-8E91-DAAF-7FA3731BDA15}"/>
              </a:ext>
            </a:extLst>
          </p:cNvPr>
          <p:cNvSpPr/>
          <p:nvPr userDrawn="1"/>
        </p:nvSpPr>
        <p:spPr>
          <a:xfrm>
            <a:off x="8024446" y="0"/>
            <a:ext cx="41675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OT BG">
            <a:extLst>
              <a:ext uri="{FF2B5EF4-FFF2-40B4-BE49-F238E27FC236}">
                <a16:creationId xmlns:a16="http://schemas.microsoft.com/office/drawing/2014/main" id="{258247DF-F02F-75E9-9A94-D0632120C3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65949"/>
          <a:stretch>
            <a:fillRect/>
          </a:stretch>
        </p:blipFill>
        <p:spPr>
          <a:xfrm>
            <a:off x="8040624" y="0"/>
            <a:ext cx="415137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98AD07-7EE1-935D-B35D-70798B008996}"/>
              </a:ext>
            </a:extLst>
          </p:cNvPr>
          <p:cNvSpPr/>
          <p:nvPr userDrawn="1"/>
        </p:nvSpPr>
        <p:spPr>
          <a:xfrm rot="10800000">
            <a:off x="8018583" y="0"/>
            <a:ext cx="4173416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67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11" name="Graphic 88">
            <a:extLst>
              <a:ext uri="{FF2B5EF4-FFF2-40B4-BE49-F238E27FC236}">
                <a16:creationId xmlns:a16="http://schemas.microsoft.com/office/drawing/2014/main" id="{040429B8-57FB-FBDA-FE90-ECA25ED8659C}"/>
              </a:ext>
            </a:extLst>
          </p:cNvPr>
          <p:cNvGrpSpPr/>
          <p:nvPr userDrawn="1"/>
        </p:nvGrpSpPr>
        <p:grpSpPr>
          <a:xfrm>
            <a:off x="8531172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2" name="Graphic 88">
              <a:extLst>
                <a:ext uri="{FF2B5EF4-FFF2-40B4-BE49-F238E27FC236}">
                  <a16:creationId xmlns:a16="http://schemas.microsoft.com/office/drawing/2014/main" id="{D5B962B3-CA87-08BF-2947-1B27684E0AD7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851C2B08-EBAC-6F3C-1CE3-7C78F7DB4594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DF03F81F-C509-0D85-E066-B975BCACD619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69E828CD-B95F-3227-1515-2E28D98B002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312C53EA-513D-515A-589B-323A0D616702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78BB522A-E746-E723-B830-B8D938D7454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3D911E5F-C8B9-CB80-1AD7-7BC14CEB0FDA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046EC47B-A324-21F5-5E89-DD0E0777C56E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295B9E07-090C-CD8C-A682-F4B425F49485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58B06C04-705F-85EA-095C-670CCC25F615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F905CFB-A22A-3618-07E6-F0B5CB66C0DD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4A7D802D-59CB-223E-ACB9-5731676710B6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C91B928C-0CF6-E637-FA13-F9DCE764E86B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F0940A90-CAF5-15B8-060D-4F9B963FBE24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7B35C506-B705-8FBF-D84D-60056C40C714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380BA8E-6F8F-6332-5804-663E22AADE24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5C4CEE0D-BBCC-0CFF-002D-BA8D74DBEB6D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332AF389-8ACB-73DB-70AB-A70BEC9269D3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A12B0897-9A20-042D-1929-893E6B70A20C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9D3B8E97-9F71-2480-F985-2444DA52CE31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0678E9C9-5AE0-6027-92AC-3DC9C10AAE72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F89C454-FA2D-6AAD-22ED-7B97BB2F07CB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4F2DBEE-0064-78EA-49CC-658EF15875F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6A6E0871-D89D-0EA5-8CAE-201D0BDE83C1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7DA887AC-F8EF-505C-F6DA-4C549DEDEC90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C76B2D0-18DB-F9BF-A363-3241B9AB6FCF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22D16BB5-DCB8-3C99-5624-2FADAC68AAD1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88">
              <a:extLst>
                <a:ext uri="{FF2B5EF4-FFF2-40B4-BE49-F238E27FC236}">
                  <a16:creationId xmlns:a16="http://schemas.microsoft.com/office/drawing/2014/main" id="{E43770D2-4CB5-428F-E612-7D2BB02CCF1B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13E54667-1752-7423-DD30-03E374475446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997860C1-9B64-AA54-3D6D-792FF6EBE02F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281D3252-39DF-730A-97CA-36E16C6D47B2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C071CD5-3E48-B08E-2A40-D433C4062D9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1D725D65-00A9-8730-7AA7-C0F7773C5812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D55B1863-D8D6-0864-C90B-4228B419D884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5F187830-6C85-907E-7D84-8BD742CFFC4B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2AB3E98-B2AA-6E4F-3BF1-18AB987078A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79CF37D-2E58-400A-BA8F-99C2E0C04B81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3E5D247-852E-50AD-9A50-A8245A2E3888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155DACE-9B47-A0CF-2440-B8D7B3ECDB1A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EA9F3D2A-D8C1-41FD-D0A3-D8EA98790406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Text Placeholder 64">
            <a:extLst>
              <a:ext uri="{FF2B5EF4-FFF2-40B4-BE49-F238E27FC236}">
                <a16:creationId xmlns:a16="http://schemas.microsoft.com/office/drawing/2014/main" id="{93E5FA80-6DCF-BD51-4FA3-FF9DE45FE94B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22445" y="3390900"/>
            <a:ext cx="3200505" cy="776287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  <p:sp>
        <p:nvSpPr>
          <p:cNvPr id="6" name="Title 71">
            <a:extLst>
              <a:ext uri="{FF2B5EF4-FFF2-40B4-BE49-F238E27FC236}">
                <a16:creationId xmlns:a16="http://schemas.microsoft.com/office/drawing/2014/main" id="{D666F504-0539-71A3-58E4-9DF023294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5102" y="685800"/>
            <a:ext cx="3563007" cy="1578058"/>
          </a:xfrm>
        </p:spPr>
        <p:txBody>
          <a:bodyPr/>
          <a:lstStyle>
            <a:lvl1pPr algn="l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705ED6-EFEC-ED5E-7F82-AB58C03AB56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2040" y="2704307"/>
            <a:ext cx="3221420" cy="595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629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24BD2D-A44A-5774-B9E7-815A85E7599A}"/>
              </a:ext>
            </a:extLst>
          </p:cNvPr>
          <p:cNvSpPr/>
          <p:nvPr userDrawn="1"/>
        </p:nvSpPr>
        <p:spPr>
          <a:xfrm>
            <a:off x="-1" y="0"/>
            <a:ext cx="623454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E5B86C8A-416B-AB21-C15E-C46139E61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48924"/>
          <a:stretch>
            <a:fillRect/>
          </a:stretch>
        </p:blipFill>
        <p:spPr>
          <a:xfrm>
            <a:off x="0" y="0"/>
            <a:ext cx="622706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D58A6E-262F-3296-EAD4-28916D506A85}"/>
              </a:ext>
            </a:extLst>
          </p:cNvPr>
          <p:cNvSpPr/>
          <p:nvPr userDrawn="1"/>
        </p:nvSpPr>
        <p:spPr>
          <a:xfrm>
            <a:off x="96982" y="0"/>
            <a:ext cx="6139916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62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sp>
        <p:nvSpPr>
          <p:cNvPr id="11" name="Picture Placeholder 55">
            <a:extLst>
              <a:ext uri="{FF2B5EF4-FFF2-40B4-BE49-F238E27FC236}">
                <a16:creationId xmlns:a16="http://schemas.microsoft.com/office/drawing/2014/main" id="{935441B9-BD0A-DA26-BC61-3CE71B0CA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2478" y="0"/>
            <a:ext cx="595952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55" name="Graphic 88">
            <a:extLst>
              <a:ext uri="{FF2B5EF4-FFF2-40B4-BE49-F238E27FC236}">
                <a16:creationId xmlns:a16="http://schemas.microsoft.com/office/drawing/2014/main" id="{E32B8C01-CF50-18D7-1424-1D6F2F35A42A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57" name="Graphic 88">
              <a:extLst>
                <a:ext uri="{FF2B5EF4-FFF2-40B4-BE49-F238E27FC236}">
                  <a16:creationId xmlns:a16="http://schemas.microsoft.com/office/drawing/2014/main" id="{9547832A-7C7D-355D-2278-68AE6A359A65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36991E4C-1C5C-7440-6635-9EA859EE19B4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EEAFCE92-679F-7C78-A7C7-68FDD685AC9E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321E5D05-02CA-6EE4-66B4-0DE667F92FBC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2A740054-6EEF-7060-52F9-E16F9DA938B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65493DA-F675-D727-BD78-B854372FB5E4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109F435-A55A-B510-A2EC-30EB6DB96657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BB3D46DC-FF99-00D0-E19E-73ABE7E06EB2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8533031-FBC2-CF2F-248A-4AF2178B7A6D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3813EA3-3F30-F71E-21E8-A8DF8AEC48BC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533AB5C-4C30-DFDB-CA43-A3B21455DD66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878C0263-506E-130D-2B48-C1D2600F2113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5375121-7D01-2F4D-5A3A-E9FC7A7C7C9E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BE6D5CD9-DD6D-41BB-FEB8-2B3F1F01CF81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E129315-C329-F070-E26B-68D96E86569E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E549E25-F901-5247-1E7C-B4DDC792DB83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2987C4A8-F140-E58E-3DB5-5600A7C0A492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77A83C5A-1C5E-1ADF-13A2-EE94E8D77571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8C8D976E-CCB9-3014-9B95-14051B3E8CEF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414F7E4E-3632-A540-2AE3-D515F6029705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5CAF910C-6A79-5E51-BFB9-A4E1008060EB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93C2DE81-71A5-CC04-2E22-BE497F394977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CBD5715F-2A62-36D3-86A0-5876D371C416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ADC616B3-090D-BF40-3CB1-40B9AA0144F4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83D58803-2612-91B9-5DD1-3A01F440DA64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7A647FE6-4190-20D9-22DA-CBE81E9BF958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A5A4A8F-2844-5333-8D17-B5C3041BD50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88">
              <a:extLst>
                <a:ext uri="{FF2B5EF4-FFF2-40B4-BE49-F238E27FC236}">
                  <a16:creationId xmlns:a16="http://schemas.microsoft.com/office/drawing/2014/main" id="{98899CFB-7E93-FDD7-7B35-60E0D0AD54D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C6B5FB32-B5A4-3AC9-8341-E4DB48846ED0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94B6A780-548D-2AE9-9C0A-9E66F1427242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B357569E-3FFA-48F5-B921-70E70469FEAC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3C32EAB7-9743-B94D-260D-C0433EE3A5BD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29824206-04F1-1B8C-018B-9015AD0AF544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637CBAE0-DB46-1A8C-2F30-3EB5938B9C63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81E66FC5-1DBE-D37B-806A-0BE846E6A661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EAFEC45-8088-0A9F-8FFC-9376D2A2D756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D302502-3184-6FA3-90DD-F7D31C768859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803C0F4E-73AD-A1E8-02EF-6B6EA4982EDA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735E402-8221-47F1-F155-7D2C785C7707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09DB7B4C-E89D-15C6-C4B0-074F3BD02797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" name="Text Placeholder 64">
            <a:extLst>
              <a:ext uri="{FF2B5EF4-FFF2-40B4-BE49-F238E27FC236}">
                <a16:creationId xmlns:a16="http://schemas.microsoft.com/office/drawing/2014/main" id="{774C6D4D-5121-791F-D97B-B7C18CCD5C5D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75988" y="3390900"/>
            <a:ext cx="4831125" cy="77628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Title 71">
            <a:extLst>
              <a:ext uri="{FF2B5EF4-FFF2-40B4-BE49-F238E27FC236}">
                <a16:creationId xmlns:a16="http://schemas.microsoft.com/office/drawing/2014/main" id="{F14E4AFB-FF9B-896C-BFC8-D31B14392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93" y="366132"/>
            <a:ext cx="4878220" cy="1578058"/>
          </a:xfrm>
        </p:spPr>
        <p:txBody>
          <a:bodyPr/>
          <a:lstStyle>
            <a:lvl1pPr algn="r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AA21A5-BFAE-EAF5-C117-DD1CD392C80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54927" y="2704307"/>
            <a:ext cx="4862696" cy="59594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4548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on Guides and Safe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uide">
            <a:extLst>
              <a:ext uri="{FF2B5EF4-FFF2-40B4-BE49-F238E27FC236}">
                <a16:creationId xmlns:a16="http://schemas.microsoft.com/office/drawing/2014/main" id="{ED47699A-6FDE-AE8E-4B4F-4718FFFEEE09}"/>
              </a:ext>
            </a:extLst>
          </p:cNvPr>
          <p:cNvSpPr txBox="1">
            <a:spLocks/>
          </p:cNvSpPr>
          <p:nvPr userDrawn="1"/>
        </p:nvSpPr>
        <p:spPr>
          <a:xfrm>
            <a:off x="571500" y="1670821"/>
            <a:ext cx="28901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Guides are show here to provide you with a safe work area that should not be cut off. Keep all live text inside the red guides shown in this example.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Guides can be turned off and off in the view &gt; grids and guides &gt; guides menu.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1BE635CF-3B72-AACC-DF2B-1C92731C1ACC}"/>
              </a:ext>
            </a:extLst>
          </p:cNvPr>
          <p:cNvSpPr txBox="1">
            <a:spLocks/>
          </p:cNvSpPr>
          <p:nvPr userDrawn="1"/>
        </p:nvSpPr>
        <p:spPr>
          <a:xfrm>
            <a:off x="685800" y="501516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Instructions: Please read!</a:t>
            </a:r>
          </a:p>
        </p:txBody>
      </p:sp>
      <p:sp>
        <p:nvSpPr>
          <p:cNvPr id="8" name="Delete box">
            <a:extLst>
              <a:ext uri="{FF2B5EF4-FFF2-40B4-BE49-F238E27FC236}">
                <a16:creationId xmlns:a16="http://schemas.microsoft.com/office/drawing/2014/main" id="{6F4185E0-2C01-F59C-1925-472CB80F3801}"/>
              </a:ext>
            </a:extLst>
          </p:cNvPr>
          <p:cNvSpPr txBox="1">
            <a:spLocks/>
          </p:cNvSpPr>
          <p:nvPr userDrawn="1"/>
        </p:nvSpPr>
        <p:spPr>
          <a:xfrm>
            <a:off x="36785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  <p:pic>
        <p:nvPicPr>
          <p:cNvPr id="9" name="Guide Example" descr="A grid of paper with red lines&#10;&#10;AI-generated content may be incorrect.">
            <a:extLst>
              <a:ext uri="{FF2B5EF4-FFF2-40B4-BE49-F238E27FC236}">
                <a16:creationId xmlns:a16="http://schemas.microsoft.com/office/drawing/2014/main" id="{16A36CC0-44C7-AF24-E222-E1DADA25C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3800" y="1529806"/>
            <a:ext cx="7772400" cy="4528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418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24BD2D-A44A-5774-B9E7-815A85E7599A}"/>
              </a:ext>
            </a:extLst>
          </p:cNvPr>
          <p:cNvSpPr/>
          <p:nvPr userDrawn="1"/>
        </p:nvSpPr>
        <p:spPr>
          <a:xfrm>
            <a:off x="5957455" y="0"/>
            <a:ext cx="623454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OT BG">
            <a:extLst>
              <a:ext uri="{FF2B5EF4-FFF2-40B4-BE49-F238E27FC236}">
                <a16:creationId xmlns:a16="http://schemas.microsoft.com/office/drawing/2014/main" id="{E81D824E-1DF2-2210-606A-692EA871D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48924"/>
          <a:stretch>
            <a:fillRect/>
          </a:stretch>
        </p:blipFill>
        <p:spPr>
          <a:xfrm>
            <a:off x="5964936" y="0"/>
            <a:ext cx="6227064" cy="6858000"/>
          </a:xfrm>
          <a:prstGeom prst="rect">
            <a:avLst/>
          </a:prstGeom>
        </p:spPr>
      </p:pic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B8FC1D-4587-8DA1-DCB0-560581BD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5952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E2669-AA92-8E79-C842-3EDB6FD7CA49}"/>
              </a:ext>
            </a:extLst>
          </p:cNvPr>
          <p:cNvSpPr/>
          <p:nvPr userDrawn="1"/>
        </p:nvSpPr>
        <p:spPr>
          <a:xfrm rot="10800000">
            <a:off x="5965902" y="0"/>
            <a:ext cx="6226097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62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8" name="Graphic 88">
            <a:extLst>
              <a:ext uri="{FF2B5EF4-FFF2-40B4-BE49-F238E27FC236}">
                <a16:creationId xmlns:a16="http://schemas.microsoft.com/office/drawing/2014/main" id="{D775E2C8-F93F-DD83-D712-3CA25AA1AC8E}"/>
              </a:ext>
            </a:extLst>
          </p:cNvPr>
          <p:cNvGrpSpPr/>
          <p:nvPr userDrawn="1"/>
        </p:nvGrpSpPr>
        <p:grpSpPr>
          <a:xfrm>
            <a:off x="8531172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9" name="Graphic 88">
              <a:extLst>
                <a:ext uri="{FF2B5EF4-FFF2-40B4-BE49-F238E27FC236}">
                  <a16:creationId xmlns:a16="http://schemas.microsoft.com/office/drawing/2014/main" id="{299F5F35-28B1-EA07-2018-E314E804B327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F08D1227-0EF9-AFEB-2056-93A50DCD12CC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7BB9523-B3CB-42B3-6110-6714B5807F1A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2B61C47-39A8-7CF1-469F-755724889510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1E4AF5DD-B630-B496-D992-A81275ACEDB6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2686A1E0-BC18-D771-E497-015E831A0243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BBCF2DD9-E781-3044-DE3F-CF64D6503065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4FDFBC63-2CBD-EF97-159A-6BCC715F97A5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76C9829A-DF87-3BC6-329D-BB8A078EAA30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70278EB0-2330-7945-90F1-DED311294767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503786DE-17B4-D325-C396-44064503FDEE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60A7498B-5B14-8458-2898-339338AA62E7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4BB0ADD-9EB7-4E4E-924C-3CC5CD6EF536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A9D90D22-6590-5C25-CA30-3EA56C27DB5B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97B4D2D-5303-1A17-C4C2-3D8FF33FD030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5AD0A62F-FD40-ED91-7522-ADF04C09DAC2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C9AA825E-0F70-766C-7890-644A26315592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F2A27621-CBF0-E9AA-5087-D614B68041BA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94FFA56-82E0-0701-8293-E8E0FDC47D25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452780D-DAFE-CA1C-13F6-4B655D94E97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9CF2C416-4B3E-B951-5704-5B1E27FF05FC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1AEBA0D4-2177-60BE-3199-F3792D343256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5B31D8F-5A14-1F5B-3303-67BE99D56D8B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70B75D5-505A-4325-E698-C7F9B37929FC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E9284A14-F3FA-87FD-62AD-04539D76D4F5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5E8186F-72D7-D113-D616-644A6932B79A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D439B654-9ED5-FBDE-2158-4B5DA1EAD4F3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88">
              <a:extLst>
                <a:ext uri="{FF2B5EF4-FFF2-40B4-BE49-F238E27FC236}">
                  <a16:creationId xmlns:a16="http://schemas.microsoft.com/office/drawing/2014/main" id="{48C09332-2BEB-BE28-2987-521940C2E350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8D644DE-9323-2C3F-0444-D914AF8BBE91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C84E7EF-EFF8-6F7B-1C15-186A7C39B71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7C73959-2510-7A10-151A-CCC7CC6940C8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A16E447-8D9C-266E-4CBA-7A45E93685D3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FB326332-5933-BA33-EBC7-6E45823EFB77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F941BD37-6F0E-CFDF-4433-C20E8C6DF871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3D058B4-8E99-15E4-1D7C-EE54FC827B6C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4E6D25E5-A345-7BFB-1F1E-F9B64A8203AF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014474ED-FBBA-E9D0-1E47-F4418A03F234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7A81208B-34AD-AB98-8765-488838C903C6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F3CEFA8B-DA96-9C9F-CF9C-C32CFAB8C036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1ADAE06B-D3D8-FF7D-EC75-D84E058768CE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ext Placeholder 64">
            <a:extLst>
              <a:ext uri="{FF2B5EF4-FFF2-40B4-BE49-F238E27FC236}">
                <a16:creationId xmlns:a16="http://schemas.microsoft.com/office/drawing/2014/main" id="{C359FD64-F412-ADE6-11F0-D848FF97F03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357457" y="3390900"/>
            <a:ext cx="4975266" cy="1813398"/>
          </a:xfrm>
        </p:spPr>
        <p:txBody>
          <a:bodyPr/>
          <a:lstStyle/>
          <a:p>
            <a:r>
              <a:rPr lang="en-US"/>
              <a:t>Click to edit Text</a:t>
            </a:r>
          </a:p>
        </p:txBody>
      </p:sp>
      <p:sp>
        <p:nvSpPr>
          <p:cNvPr id="13" name="Title 71">
            <a:extLst>
              <a:ext uri="{FF2B5EF4-FFF2-40B4-BE49-F238E27FC236}">
                <a16:creationId xmlns:a16="http://schemas.microsoft.com/office/drawing/2014/main" id="{A89472E0-9A59-6FB6-6519-EA33701A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114" y="685800"/>
            <a:ext cx="4992337" cy="1578058"/>
          </a:xfrm>
        </p:spPr>
        <p:txBody>
          <a:bodyPr/>
          <a:lstStyle>
            <a:lvl1pPr algn="l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0A6FA8D-5455-F665-47CC-B4A0EE42FBD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47051" y="2704307"/>
            <a:ext cx="4995399" cy="595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3638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try Foc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985A7-433B-4E36-C6E0-2E0C14F43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5C9DCA2-80CA-31A3-475D-75B5BB3A74A9}"/>
              </a:ext>
            </a:extLst>
          </p:cNvPr>
          <p:cNvSpPr/>
          <p:nvPr userDrawn="1"/>
        </p:nvSpPr>
        <p:spPr>
          <a:xfrm>
            <a:off x="276225" y="5930900"/>
            <a:ext cx="2400300" cy="9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IUE Mark Centered">
            <a:extLst>
              <a:ext uri="{FF2B5EF4-FFF2-40B4-BE49-F238E27FC236}">
                <a16:creationId xmlns:a16="http://schemas.microsoft.com/office/drawing/2014/main" id="{BBC82994-8F8F-53E3-2406-DE3E44560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5945749"/>
            <a:ext cx="2344058" cy="52823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2A2D6-5FA6-B2F8-6623-DCC5A19D40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3289" y="-38559"/>
            <a:ext cx="6761163" cy="689655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Title 71">
            <a:extLst>
              <a:ext uri="{FF2B5EF4-FFF2-40B4-BE49-F238E27FC236}">
                <a16:creationId xmlns:a16="http://schemas.microsoft.com/office/drawing/2014/main" id="{D50AB4B3-0596-1DE5-193C-98C8EAC9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1" y="366132"/>
            <a:ext cx="3516284" cy="1578058"/>
          </a:xfrm>
        </p:spPr>
        <p:txBody>
          <a:bodyPr/>
          <a:lstStyle>
            <a:lvl1pPr algn="r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75953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7416E9AB-2D27-7A16-5628-3853EC569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3" name="Graphic 88">
            <a:extLst>
              <a:ext uri="{FF2B5EF4-FFF2-40B4-BE49-F238E27FC236}">
                <a16:creationId xmlns:a16="http://schemas.microsoft.com/office/drawing/2014/main" id="{5CCC20DD-BFE2-A27B-D460-02480F686FCA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4" name="Graphic 88">
              <a:extLst>
                <a:ext uri="{FF2B5EF4-FFF2-40B4-BE49-F238E27FC236}">
                  <a16:creationId xmlns:a16="http://schemas.microsoft.com/office/drawing/2014/main" id="{FD303477-E972-17C0-D80C-8CA69EBCA078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18EE526-FF82-E93C-6F85-5B735F39F1A3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FA2C4009-992B-ADA8-2C3E-EEFB6D962148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0CCEED37-F556-2FF0-B30E-2C9B454F004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877DAD9-D86C-7A08-F9C6-1CBD7581A0BA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0C76CE7-CA2C-7A75-35F7-EF12C733615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0ABCD472-6F73-2A67-EAAE-7EEB04F64681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DC2C1DB-9C27-D4E9-BB06-52A4C1673C6F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446F9203-6805-BE20-B7C4-C8527420CEDD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7810EDCE-A40A-9575-4D6A-68303AAB3A7C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031C4C5-F654-E039-C303-CD4E3A916EEC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BADD42E7-F095-5ED7-2AA9-34E94F913155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2F9B45B-679A-5EAC-CD7E-057F7A28B974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24CF0732-2458-6873-84E9-ADC88947E5CA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2A381D8C-87F7-EBA7-CC46-D03D0BF1CB92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F3D7E2B4-E48E-9A1E-BE54-0543C2BA2ECA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F6A27C8-B4CC-236C-FA10-69B230EFE01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CCA7F8D-4FDB-50D5-9927-D8EC42F668F5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93FF18D0-FB6D-F1AC-7A35-A28679826C05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E47FD2A7-BE64-03B1-E0B9-C409B6EB90FD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33B11DF4-AB45-C727-A437-E8EFE9A05187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B99A2DA6-F40A-E7C7-9D6D-E6CA131F4E1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274C945-60FB-DB26-1358-051920710282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77D40F18-B3C1-BC9D-DE5A-C5C2A7CDB9C6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480D6F98-D5DA-47FA-B98E-DB3597E81CF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031FCC-7EEA-0B0F-3466-0D4AE5228376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A44C7BEA-7159-6CA5-928C-1059D1E2D7D7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D1E066D1-AFD4-5A65-BA73-1510723436D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3C6C91DA-9D66-A459-661C-3E99758D4BD4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708B368-2ACA-8269-DD31-9E0237E139E4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99420E8-4F24-032E-D121-C472BB770247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33B0F3F6-3739-C4E7-1289-331F49C6C23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F62AC33-767B-8553-A241-D3434CE4E493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48DC1D2-DAB3-3087-7CBA-D7BF0F87D2D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CF12AFA-D2ED-4FC2-486E-EADCFDC7B773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AE79DA3B-D081-725B-C2C2-27DE348BF342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39710760-7E13-1634-3122-1E2B2E5AE31E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19EC258D-0A2E-CDEC-DC7D-796FE5F7990C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F7886F2-A41F-AA64-5D5C-5C77B88B52FF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D43D0E2-0DE4-E9EA-E1C3-6B0E262C6671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BB213798-728B-8CA7-1400-9FF96FD26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71600"/>
            <a:ext cx="6025896" cy="324669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BDB9F8B6-F628-C011-179B-110E5FF1EB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2200" y="1371600"/>
            <a:ext cx="602589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066BF909-2378-4B67-7994-3E797A853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768770"/>
            <a:ext cx="3217761" cy="208923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7B63FA6E-E61F-292A-6C40-7CD716D2F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33509" y="4768770"/>
            <a:ext cx="2720049" cy="208923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1" name="Title 3">
            <a:extLst>
              <a:ext uri="{FF2B5EF4-FFF2-40B4-BE49-F238E27FC236}">
                <a16:creationId xmlns:a16="http://schemas.microsoft.com/office/drawing/2014/main" id="{D8B6984D-34C2-C13E-5AA1-6114E59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324648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x5 w/Tex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F3F0788C-1861-7138-5D63-DE7F436CF665}"/>
              </a:ext>
            </a:extLst>
          </p:cNvPr>
          <p:cNvSpPr/>
          <p:nvPr userDrawn="1"/>
        </p:nvSpPr>
        <p:spPr>
          <a:xfrm>
            <a:off x="0" y="0"/>
            <a:ext cx="41675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6E437DC-0E8B-4722-22B6-E58F1AF3265C}"/>
              </a:ext>
            </a:extLst>
          </p:cNvPr>
          <p:cNvSpPr/>
          <p:nvPr userDrawn="1"/>
        </p:nvSpPr>
        <p:spPr>
          <a:xfrm>
            <a:off x="0" y="0"/>
            <a:ext cx="41675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T BG">
            <a:extLst>
              <a:ext uri="{FF2B5EF4-FFF2-40B4-BE49-F238E27FC236}">
                <a16:creationId xmlns:a16="http://schemas.microsoft.com/office/drawing/2014/main" id="{247C8D77-D221-ADCB-A361-8676CD588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65949"/>
          <a:stretch>
            <a:fillRect/>
          </a:stretch>
        </p:blipFill>
        <p:spPr>
          <a:xfrm>
            <a:off x="0" y="0"/>
            <a:ext cx="4151376" cy="68580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FB71DEF-1385-BE0A-B3E5-9AEB5D9374E2}"/>
              </a:ext>
            </a:extLst>
          </p:cNvPr>
          <p:cNvSpPr/>
          <p:nvPr userDrawn="1"/>
        </p:nvSpPr>
        <p:spPr>
          <a:xfrm>
            <a:off x="91727" y="0"/>
            <a:ext cx="4050475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62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110" name="Graphic 88">
            <a:extLst>
              <a:ext uri="{FF2B5EF4-FFF2-40B4-BE49-F238E27FC236}">
                <a16:creationId xmlns:a16="http://schemas.microsoft.com/office/drawing/2014/main" id="{5ADC6282-2F7A-906D-7151-10150AA0D6B5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11" name="Graphic 88">
              <a:extLst>
                <a:ext uri="{FF2B5EF4-FFF2-40B4-BE49-F238E27FC236}">
                  <a16:creationId xmlns:a16="http://schemas.microsoft.com/office/drawing/2014/main" id="{90E9DFCD-FE1E-87B0-04F3-5FE13A7CB3FE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C94F6D60-A4B7-66FF-DD2B-D30CED38B2F1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A19741F3-C1E4-680E-FBF8-27E0F73238B8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2F5D51B9-F1FE-64A8-390D-6EC8EBA7D0F5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545B8A48-ADA0-8280-56AE-011CE61DB93E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FD0489C3-FBEF-C9B5-4744-7B9F5F70A86E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D117B4A-1865-9CB3-00B5-7BA23791360A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FE48AE66-9969-5015-CF3D-FB749D45843E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207E4238-B985-8677-8833-662EB07E90AE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0A6D4DDF-E8BA-B77C-F90A-36CF5A914D6E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76F53011-6C54-E411-D847-C9E7D472C94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04443AF6-9A79-E171-7FB6-B08231E8C77E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5EBD8517-9802-4F04-3BCC-A2C12C1488BD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F1FCE7DE-A4C7-EFDA-3367-BFF07F329DA4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57404AAD-EDCB-1F7E-2DED-D3E1D62543F3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E9CDD985-2A66-59F1-D28B-D22EE3BE4E75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B539EF1-9CA5-1DE8-7046-178C679B438B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F2F44572-2F33-6636-B48C-2F1D0CFA8E51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CF16CACE-F6BD-31A4-5B9A-16BA430F859F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B9846F33-5017-16D6-078A-C957CD0591ED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1B4C5D41-86CB-5AEB-78D5-4AA8F1913C5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5B5D30AD-BA39-86F3-3501-0AE16E2C6AA3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4E2E8527-21C9-E08B-72BF-08888CECA064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92CD272F-73B3-489F-1165-33AD55F533DB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F1A6A13D-EDD9-8123-A23C-2D988A61110B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B0176872-1046-57B7-F388-0F86464F2655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1B75AA1D-4458-9D31-778B-677C315381DD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2" name="Graphic 88">
              <a:extLst>
                <a:ext uri="{FF2B5EF4-FFF2-40B4-BE49-F238E27FC236}">
                  <a16:creationId xmlns:a16="http://schemas.microsoft.com/office/drawing/2014/main" id="{D0017450-D38C-C10D-A902-F02625AA63C3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A04F836F-A2FB-0780-DD49-F95CCB261E69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885E80F7-282E-644A-D07B-246EC21C763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84E4A4EF-335B-2BEF-B791-3FA5A2D94510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04C780C6-2BD5-D6EC-A407-DE397B11B333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45C3206C-4952-3280-74D3-01F461D184D6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40651675-B9C0-2E98-F722-FAD5671A0C6B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D7059DC3-7C60-5705-7739-83F5876C891A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7D6CB123-C8FE-35DB-29A2-7A5498CDC905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BE17B765-CA2F-C461-9D9D-2BDA52A8EE32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A86CC5EE-1D41-0C6A-936A-1DED2211C292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7D7E838E-D445-2AC6-ECB3-F7DA56C03ED0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2492EBF0-2869-528B-CF9F-D15B3D2A2481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F636B23-3858-0540-227F-4AC6442F8B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11376" y="0"/>
            <a:ext cx="3880624" cy="21854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E6E0432-2EAE-5B2D-9F44-E805C784BF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11376" y="2336292"/>
            <a:ext cx="3880624" cy="21854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0B3F6A7-ECA4-8426-209D-6C38C805D2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1376" y="4672584"/>
            <a:ext cx="3880624" cy="21854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87DF5F9-4586-1751-49D7-A4E2B0B9E0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88536" y="0"/>
            <a:ext cx="3880624" cy="21854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8C061D1-206A-E3FD-0515-951D3FB288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88536" y="2336292"/>
            <a:ext cx="3880624" cy="452170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Text Placeholder 64">
            <a:extLst>
              <a:ext uri="{FF2B5EF4-FFF2-40B4-BE49-F238E27FC236}">
                <a16:creationId xmlns:a16="http://schemas.microsoft.com/office/drawing/2014/main" id="{AD8CB780-EDD4-01E1-6249-501B5E2E956A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62940" y="3390900"/>
            <a:ext cx="3200505" cy="77628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6" name="Title 71">
            <a:extLst>
              <a:ext uri="{FF2B5EF4-FFF2-40B4-BE49-F238E27FC236}">
                <a16:creationId xmlns:a16="http://schemas.microsoft.com/office/drawing/2014/main" id="{3E14E328-B7C5-F3D3-F14D-61A83F035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1" y="366132"/>
            <a:ext cx="3516284" cy="1578058"/>
          </a:xfrm>
        </p:spPr>
        <p:txBody>
          <a:bodyPr/>
          <a:lstStyle>
            <a:lvl1pPr algn="r">
              <a:defRPr sz="3800" cap="none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80649EB-DE44-D1E0-24ED-4A4CC953AEC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52535" y="2704307"/>
            <a:ext cx="3221420" cy="59594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56727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6717244-DFB1-FAA1-0ECB-10A9817C17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66998" y="1371600"/>
            <a:ext cx="2425001" cy="268744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B877686-3EA3-7FD3-22A0-E27A516527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6998" y="4191000"/>
            <a:ext cx="2425001" cy="2667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7" name="Picture Placeholder 3">
            <a:extLst>
              <a:ext uri="{FF2B5EF4-FFF2-40B4-BE49-F238E27FC236}">
                <a16:creationId xmlns:a16="http://schemas.microsoft.com/office/drawing/2014/main" id="{D7E4F412-B092-E0BD-B3C4-3CCA5740EB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87496" y="1371600"/>
            <a:ext cx="3758921" cy="268744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A9BB09DB-36EE-94D7-9890-EE1EAEE65B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87496" y="4191000"/>
            <a:ext cx="3758921" cy="2667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527607F9-E864-9F9D-A060-EE293CDCB5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59" name="Graphic 88">
            <a:extLst>
              <a:ext uri="{FF2B5EF4-FFF2-40B4-BE49-F238E27FC236}">
                <a16:creationId xmlns:a16="http://schemas.microsoft.com/office/drawing/2014/main" id="{F9D90E4F-4606-141E-94BC-F22D4EF57CC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60" name="Graphic 88">
              <a:extLst>
                <a:ext uri="{FF2B5EF4-FFF2-40B4-BE49-F238E27FC236}">
                  <a16:creationId xmlns:a16="http://schemas.microsoft.com/office/drawing/2014/main" id="{F60BCE3F-0DBC-217B-4424-C0627CEE0E05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852D47A8-7592-03A4-5357-F3B9A48EE60C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14444AA-16BB-A6CD-A246-CA398A2FD771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9665E8D-7DD7-61E5-2565-60C8F890A05B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5BED1BDA-8687-2B4D-03E6-DD25F6571017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FDCFCC4-6D12-C734-D990-F81FCB5DFCFF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C5BCC22-E5B1-2437-7F00-F3511E9AC249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1677680-213F-D452-943D-012DE82B5BE9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6B533B82-CD27-7334-EE79-324175371306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53175CB0-8374-2BFE-AE6F-794C2FB16E30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A4064ED8-7CA9-AB57-F477-75835E619F3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52881D4-1792-DD33-A0D0-3C31758D3A4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9D3740F-7C18-E7D8-1F9B-D2C745B791C4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20020777-8912-0D03-72DC-4AB27B757BBB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352F684-D3BA-E578-0EC8-C26E891D42E6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2972D7F9-FB11-92F9-9AD8-C433878CC363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B9D89E89-4E14-B206-2BB2-9169F52D5F71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77A9039A-A9BE-4B15-3026-B662374CDCB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0280049-2FA8-8785-23F7-33CFDCD57C4C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9B3C81B-E09B-78F0-D701-8D8392910E81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AFA4542-C63F-DC4B-3D42-F8D1DDAA5C56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9F57333C-9D43-1EF9-81EE-A2F89FD3A7C6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49515C00-0D93-6ED9-92EA-0492CEAC3567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22D90D4-54D0-9700-0522-F315EDFEE29E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5A139514-34BA-EF84-561C-1E2FE931CB3B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63F7E6DD-30EC-2D2A-3698-34696602BC34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6B4BC489-8932-847C-BC6B-016A1A84D3CE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88">
              <a:extLst>
                <a:ext uri="{FF2B5EF4-FFF2-40B4-BE49-F238E27FC236}">
                  <a16:creationId xmlns:a16="http://schemas.microsoft.com/office/drawing/2014/main" id="{5FEAA771-1E57-879A-863E-5CB07FD2B1E1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D3F168FD-5225-1A52-2165-0D3B1AC01DB8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935FBD1-2B78-B5D9-3EB2-49BE8BAB1C55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84B92BA-6B4F-7A87-AA16-EC3E4D6C0AC0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DE867B16-44D2-0EAD-0F37-B806E96AEF21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310A4BD-2834-49DA-98C2-DD5A5CD82E97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E0D652C4-F715-A4AF-5A3E-EC031A7D5CA0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5453BDD-0A3E-350D-4BE2-F4C60F0A5856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DD98C82E-3421-4DBC-2B6E-5588B222B919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E6367A24-F0B6-B960-7EA8-B139DDDF80BA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CF99EB93-5F24-2485-4FEA-429812AE489A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DB910A4-936D-35D3-00C1-78DC38FAFA6C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430792C0-6228-6B60-6DEE-C36C5380340D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65B76275-2B3F-DE4A-69B4-7AB4418EB26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371599"/>
            <a:ext cx="5770265" cy="548640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3" name="Title 3">
            <a:extLst>
              <a:ext uri="{FF2B5EF4-FFF2-40B4-BE49-F238E27FC236}">
                <a16:creationId xmlns:a16="http://schemas.microsoft.com/office/drawing/2014/main" id="{21D3FFB4-B606-DAEF-3130-41CBFCAC7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214834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F8FBE0E1-8A46-0707-DF3F-7B9BD17D96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3" name="Graphic 88">
            <a:extLst>
              <a:ext uri="{FF2B5EF4-FFF2-40B4-BE49-F238E27FC236}">
                <a16:creationId xmlns:a16="http://schemas.microsoft.com/office/drawing/2014/main" id="{5CCC20DD-BFE2-A27B-D460-02480F686FCA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4" name="Graphic 88">
              <a:extLst>
                <a:ext uri="{FF2B5EF4-FFF2-40B4-BE49-F238E27FC236}">
                  <a16:creationId xmlns:a16="http://schemas.microsoft.com/office/drawing/2014/main" id="{FD303477-E972-17C0-D80C-8CA69EBCA078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18EE526-FF82-E93C-6F85-5B735F39F1A3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FA2C4009-992B-ADA8-2C3E-EEFB6D962148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0CCEED37-F556-2FF0-B30E-2C9B454F004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877DAD9-D86C-7A08-F9C6-1CBD7581A0BA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0C76CE7-CA2C-7A75-35F7-EF12C733615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0ABCD472-6F73-2A67-EAAE-7EEB04F64681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DC2C1DB-9C27-D4E9-BB06-52A4C1673C6F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446F9203-6805-BE20-B7C4-C8527420CEDD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7810EDCE-A40A-9575-4D6A-68303AAB3A7C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031C4C5-F654-E039-C303-CD4E3A916EEC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BADD42E7-F095-5ED7-2AA9-34E94F913155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2F9B45B-679A-5EAC-CD7E-057F7A28B974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24CF0732-2458-6873-84E9-ADC88947E5CA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2A381D8C-87F7-EBA7-CC46-D03D0BF1CB92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F3D7E2B4-E48E-9A1E-BE54-0543C2BA2ECA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F6A27C8-B4CC-236C-FA10-69B230EFE01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CCA7F8D-4FDB-50D5-9927-D8EC42F668F5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93FF18D0-FB6D-F1AC-7A35-A28679826C05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E47FD2A7-BE64-03B1-E0B9-C409B6EB90FD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33B11DF4-AB45-C727-A437-E8EFE9A05187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B99A2DA6-F40A-E7C7-9D6D-E6CA131F4E1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274C945-60FB-DB26-1358-051920710282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77D40F18-B3C1-BC9D-DE5A-C5C2A7CDB9C6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480D6F98-D5DA-47FA-B98E-DB3597E81CF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031FCC-7EEA-0B0F-3466-0D4AE5228376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A44C7BEA-7159-6CA5-928C-1059D1E2D7D7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D1E066D1-AFD4-5A65-BA73-1510723436D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3C6C91DA-9D66-A459-661C-3E99758D4BD4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708B368-2ACA-8269-DD31-9E0237E139E4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99420E8-4F24-032E-D121-C472BB770247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33B0F3F6-3739-C4E7-1289-331F49C6C23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F62AC33-767B-8553-A241-D3434CE4E493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48DC1D2-DAB3-3087-7CBA-D7BF0F87D2D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CF12AFA-D2ED-4FC2-486E-EADCFDC7B773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AE79DA3B-D081-725B-C2C2-27DE348BF342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39710760-7E13-1634-3122-1E2B2E5AE31E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19EC258D-0A2E-CDEC-DC7D-796FE5F7990C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F7886F2-A41F-AA64-5D5C-5C77B88B52FF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D43D0E2-0DE4-E9EA-E1C3-6B0E262C6671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BB213798-728B-8CA7-1400-9FF96FD26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71600"/>
            <a:ext cx="6025896" cy="324669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BDB9F8B6-F628-C011-179B-110E5FF1EB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2200" y="1371600"/>
            <a:ext cx="602589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066BF909-2378-4B67-7994-3E797A853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768770"/>
            <a:ext cx="3217761" cy="208923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7B63FA6E-E61F-292A-6C40-7CD716D2F9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33509" y="4768770"/>
            <a:ext cx="2720049" cy="208923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1" name="Title 3">
            <a:extLst>
              <a:ext uri="{FF2B5EF4-FFF2-40B4-BE49-F238E27FC236}">
                <a16:creationId xmlns:a16="http://schemas.microsoft.com/office/drawing/2014/main" id="{D8B6984D-34C2-C13E-5AA1-6114E59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59085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3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F06E0614-8911-DA20-BC8E-A5E9A375ED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71600"/>
            <a:ext cx="399326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3" name="DOT BG">
            <a:extLst>
              <a:ext uri="{FF2B5EF4-FFF2-40B4-BE49-F238E27FC236}">
                <a16:creationId xmlns:a16="http://schemas.microsoft.com/office/drawing/2014/main" id="{55559CE4-AA45-3DC5-6397-8CC7937C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7" name="Graphic 88">
            <a:extLst>
              <a:ext uri="{FF2B5EF4-FFF2-40B4-BE49-F238E27FC236}">
                <a16:creationId xmlns:a16="http://schemas.microsoft.com/office/drawing/2014/main" id="{B6ED5CAA-72D6-DD7C-B7AC-0BCCD66BCED5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1" name="Graphic 88">
              <a:extLst>
                <a:ext uri="{FF2B5EF4-FFF2-40B4-BE49-F238E27FC236}">
                  <a16:creationId xmlns:a16="http://schemas.microsoft.com/office/drawing/2014/main" id="{4C4098CE-DB52-3268-B1D4-B2BB5F303F9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88D468E2-1754-99A2-334D-22BFE0614AF9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9397DC5C-E0AD-5C5E-8C60-71A6C29EBBB6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E785C99B-48AD-2030-F938-7DE9BB03CBF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18DFAE2-F7B0-EC4F-4512-B3534A8DF973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BFA4C160-8F61-253C-EAA3-C70B7DEAE407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644906F0-F0DB-16AE-B59E-07569D8FB20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2CD8E171-F2B5-F2F7-D643-32577FAE1472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F0DD157B-F90E-992C-DDBD-81E54FB0785B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8799E009-B92E-4F0C-A426-7B38B889AE8A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B2AC9F1C-D1F7-A612-A2DA-42A884C3D39B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32F27D4-5E9F-F15F-5F07-2842656A9DCA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25EBD8E-F8F6-D190-FE69-F699315DD9E2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AB0A258A-2E81-26CC-5DBE-C91F28FC391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EE139D63-DA31-7AF2-7CDD-B7351A092FC3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46B83140-0397-7F17-A4A9-F248324B0455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7598F26-546C-78D7-CCD4-35CBC8B502E8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0F037584-C92F-75BE-9537-1B7B2D0D2E5A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7AA8F3D-DA9D-2A2E-ADF6-4477824C94D1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BE7472B-8AE0-A5C9-7561-A67D1C851765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8FA3EC90-433D-C245-6D60-19AEF949FAF5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F403151-CB10-19D6-7303-69E279EF0160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F9802D45-8327-62FD-028E-63FC71F5ADF0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A26B708A-6E2F-52D5-065F-2CC3131D6E2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B0F7F4D6-01A0-D965-B223-D042EDA6CEA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76BCCF9-64EA-FF1C-32E6-4086DE05C61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08DC7402-4523-D3F5-FA51-B1BB3086F7D2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88">
              <a:extLst>
                <a:ext uri="{FF2B5EF4-FFF2-40B4-BE49-F238E27FC236}">
                  <a16:creationId xmlns:a16="http://schemas.microsoft.com/office/drawing/2014/main" id="{B4171472-C1DA-8F42-5F4E-68D3FFE2D036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8D49D7B7-258A-A005-705A-6B44DC8AAE07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70A26EB-5ABF-54E0-963D-495F56499FB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B99AF76-6AE2-4ABC-B9E3-E309B53CDA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0C18C5DB-1DED-62AA-5741-345BAA898338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FD81A8D-05A4-D534-D2B0-63EAC9B3618E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097C7C19-77B5-BE2B-E6A1-83B3C016D4F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B915284-7BDE-0192-D1D7-4EB2B1061BF4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B386DAA-276C-D8B7-5C39-C28CA42F2E11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22125134-2550-0A95-6C14-027D0CC85350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10C4BD2F-0A05-934B-2684-50BCDE7EDF01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CA2DEC3A-61A7-90FD-B6AC-DD4AE0B967EA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1E1011C-7E76-BDE9-A3B7-C40F2DC14BD8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D33EFA0A-CB2B-3B39-BDE9-B0C603458B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9367" y="1371600"/>
            <a:ext cx="399326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0BA038AE-E9CF-A1AA-092C-D49F4A41EC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734" y="1371600"/>
            <a:ext cx="399326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576D706-5EAC-816D-BD1F-1371FA42A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48295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3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4D3A6A8D-AC4F-3007-F239-9572DF3BE0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3" name="Graphic 88">
            <a:extLst>
              <a:ext uri="{FF2B5EF4-FFF2-40B4-BE49-F238E27FC236}">
                <a16:creationId xmlns:a16="http://schemas.microsoft.com/office/drawing/2014/main" id="{DDDF412B-A76B-B0EE-F6D7-6FBF72CFF6B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4" name="Graphic 88">
              <a:extLst>
                <a:ext uri="{FF2B5EF4-FFF2-40B4-BE49-F238E27FC236}">
                  <a16:creationId xmlns:a16="http://schemas.microsoft.com/office/drawing/2014/main" id="{5D576754-6997-8094-373C-308742C567F0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FAC5C053-89C2-8421-D84F-0057675262E8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626C4344-4EE4-7BA5-F5EE-A157F777792A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0B40E4-17C0-0D46-FCC2-01542E09850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B3873206-4826-1340-416F-2FB424BC644B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A612BF2-1DC6-CB4A-B4AB-38FFA1E6C0B0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FFC0BCF-6789-C6FD-896C-84BA0DFD1298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0DECE19-2B54-3473-E7E3-682194524F69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75CC4446-4BBB-9CB0-859B-9B36BDE90BBA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E106234E-42D7-6940-C602-A9FEE6984A9A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94A69D52-6FB1-99BD-362D-44A7E32D923E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1710868-B3DB-9341-EDA6-2E7A757E093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9E9477FE-58F1-7167-3F1D-4657C93E4359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765EA74C-0181-C6B8-ABC6-D35B4115D1DB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1AA9988-4637-30B4-D61D-F7C5A35EB3A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17AC317A-13B7-2D48-2A74-748EFDBF6764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40991D3-39E0-91B5-77A0-790D5C6A8299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029635BA-2575-DA87-EFC7-1778BD6C3F21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921B7ACC-902E-BC7C-DBAA-197C61D9222D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59E883FE-E05E-2F7D-92E5-57010D9EC04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F3FE5C0-B3B2-5F9E-C4FD-62DC2F60280A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64CB602F-BA94-AC2A-4FEF-3652D23D24E1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0E673209-E625-A643-9A20-705995407E8B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322012F5-3C96-FE1B-F338-0E2BE4F90318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3C664DC9-8C9D-6FA7-1231-7D1C7D5D434F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5D044ECD-C004-D1A3-0CCF-C4E978593223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BCE2BA3D-C110-1B02-03E7-F64B8D41CDF4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88">
              <a:extLst>
                <a:ext uri="{FF2B5EF4-FFF2-40B4-BE49-F238E27FC236}">
                  <a16:creationId xmlns:a16="http://schemas.microsoft.com/office/drawing/2014/main" id="{AB3AE63A-A0E9-E827-D1F3-62DF58CFE71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A3E2B3B-7F4D-A0D6-8887-68BE04A0F013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077944F-E4DE-7D79-71D5-94E7ABF481E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1227E2C-7812-976D-DD70-59B80E0C68AB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962A8249-4358-ADA2-0036-3EEAB49D6588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ACA760C4-19F6-0CA3-C72B-179BE3DD9915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97961482-CF77-6866-8577-8A8B116FB918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A9ADF347-FFA0-664B-D0E9-1E2D64D67EC4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7B72EA86-5BF8-BF11-7D97-38F3947C4053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F5E316A-4E2C-72FE-1390-D49600FABC6C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CEA29879-A4AD-75CB-EB1B-78B1C0825AF7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A56E992A-3899-C697-9E04-4176DA1DD57C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7087C09-8005-0EE7-CA44-A7622FD78765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6710A70-9F45-B622-0869-398C1F8CCB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71600"/>
            <a:ext cx="8869680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6" name="Picture Placeholder 3">
            <a:extLst>
              <a:ext uri="{FF2B5EF4-FFF2-40B4-BE49-F238E27FC236}">
                <a16:creationId xmlns:a16="http://schemas.microsoft.com/office/drawing/2014/main" id="{68563E6E-AA47-CB6E-EA3A-094FC19947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99034" y="1371600"/>
            <a:ext cx="3192966" cy="268744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267593D7-A64E-0FF2-C7B7-70E5168489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99034" y="4191000"/>
            <a:ext cx="3192966" cy="2667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8" name="Title 3">
            <a:extLst>
              <a:ext uri="{FF2B5EF4-FFF2-40B4-BE49-F238E27FC236}">
                <a16:creationId xmlns:a16="http://schemas.microsoft.com/office/drawing/2014/main" id="{5735E581-300A-2000-F354-FF653608E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2016898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F06E0614-8911-DA20-BC8E-A5E9A375ED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71600"/>
            <a:ext cx="602589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19B1051E-72A8-B449-5A9A-10FBB4E24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7" name="Graphic 88">
            <a:extLst>
              <a:ext uri="{FF2B5EF4-FFF2-40B4-BE49-F238E27FC236}">
                <a16:creationId xmlns:a16="http://schemas.microsoft.com/office/drawing/2014/main" id="{B6ED5CAA-72D6-DD7C-B7AC-0BCCD66BCED5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1" name="Graphic 88">
              <a:extLst>
                <a:ext uri="{FF2B5EF4-FFF2-40B4-BE49-F238E27FC236}">
                  <a16:creationId xmlns:a16="http://schemas.microsoft.com/office/drawing/2014/main" id="{4C4098CE-DB52-3268-B1D4-B2BB5F303F9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88D468E2-1754-99A2-334D-22BFE0614AF9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9397DC5C-E0AD-5C5E-8C60-71A6C29EBBB6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E785C99B-48AD-2030-F938-7DE9BB03CBF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18DFAE2-F7B0-EC4F-4512-B3534A8DF973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BFA4C160-8F61-253C-EAA3-C70B7DEAE407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644906F0-F0DB-16AE-B59E-07569D8FB20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2CD8E171-F2B5-F2F7-D643-32577FAE1472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F0DD157B-F90E-992C-DDBD-81E54FB0785B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8799E009-B92E-4F0C-A426-7B38B889AE8A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B2AC9F1C-D1F7-A612-A2DA-42A884C3D39B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32F27D4-5E9F-F15F-5F07-2842656A9DCA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25EBD8E-F8F6-D190-FE69-F699315DD9E2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AB0A258A-2E81-26CC-5DBE-C91F28FC391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EE139D63-DA31-7AF2-7CDD-B7351A092FC3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46B83140-0397-7F17-A4A9-F248324B0455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7598F26-546C-78D7-CCD4-35CBC8B502E8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0F037584-C92F-75BE-9537-1B7B2D0D2E5A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7AA8F3D-DA9D-2A2E-ADF6-4477824C94D1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BE7472B-8AE0-A5C9-7561-A67D1C851765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8FA3EC90-433D-C245-6D60-19AEF949FAF5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F403151-CB10-19D6-7303-69E279EF0160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F9802D45-8327-62FD-028E-63FC71F5ADF0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A26B708A-6E2F-52D5-065F-2CC3131D6E2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B0F7F4D6-01A0-D965-B223-D042EDA6CEA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76BCCF9-64EA-FF1C-32E6-4086DE05C61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08DC7402-4523-D3F5-FA51-B1BB3086F7D2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88">
              <a:extLst>
                <a:ext uri="{FF2B5EF4-FFF2-40B4-BE49-F238E27FC236}">
                  <a16:creationId xmlns:a16="http://schemas.microsoft.com/office/drawing/2014/main" id="{B4171472-C1DA-8F42-5F4E-68D3FFE2D036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8D49D7B7-258A-A005-705A-6B44DC8AAE07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70A26EB-5ABF-54E0-963D-495F56499FB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B99AF76-6AE2-4ABC-B9E3-E309B53CDA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0C18C5DB-1DED-62AA-5741-345BAA898338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FD81A8D-05A4-D534-D2B0-63EAC9B3618E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097C7C19-77B5-BE2B-E6A1-83B3C016D4F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B915284-7BDE-0192-D1D7-4EB2B1061BF4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B386DAA-276C-D8B7-5C39-C28CA42F2E11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22125134-2550-0A95-6C14-027D0CC85350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10C4BD2F-0A05-934B-2684-50BCDE7EDF01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CA2DEC3A-61A7-90FD-B6AC-DD4AE0B967EA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1E1011C-7E76-BDE9-A3B7-C40F2DC14BD8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01B1C6E-E6F2-B3D2-FF4B-FD9ADE8489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2200" y="1371600"/>
            <a:ext cx="6025896" cy="54864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8" name="Title 3">
            <a:extLst>
              <a:ext uri="{FF2B5EF4-FFF2-40B4-BE49-F238E27FC236}">
                <a16:creationId xmlns:a16="http://schemas.microsoft.com/office/drawing/2014/main" id="{3F7F1394-6837-9A2A-B368-4BE27428F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290654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156ADC53-CE4D-AABA-DA11-DD904DCBB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1263804 h 6857999"/>
              <a:gd name="connsiteX3" fmla="*/ 12192000 w 12192000"/>
              <a:gd name="connsiteY3" fmla="*/ 3348989 h 6857999"/>
              <a:gd name="connsiteX4" fmla="*/ 12192000 w 12192000"/>
              <a:gd name="connsiteY4" fmla="*/ 6857999 h 6857999"/>
              <a:gd name="connsiteX5" fmla="*/ 3438144 w 12192000"/>
              <a:gd name="connsiteY5" fmla="*/ 6857999 h 6857999"/>
              <a:gd name="connsiteX6" fmla="*/ 3438144 w 12192000"/>
              <a:gd name="connsiteY6" fmla="*/ 5815583 h 6857999"/>
              <a:gd name="connsiteX7" fmla="*/ 246888 w 12192000"/>
              <a:gd name="connsiteY7" fmla="*/ 5815583 h 6857999"/>
              <a:gd name="connsiteX8" fmla="*/ 246888 w 12192000"/>
              <a:gd name="connsiteY8" fmla="*/ 6857999 h 6857999"/>
              <a:gd name="connsiteX9" fmla="*/ 0 w 12192000"/>
              <a:gd name="connsiteY9" fmla="*/ 6857999 h 6857999"/>
              <a:gd name="connsiteX10" fmla="*/ 0 w 12192000"/>
              <a:gd name="connsiteY10" fmla="*/ 3348989 h 6857999"/>
              <a:gd name="connsiteX11" fmla="*/ 0 w 12192000"/>
              <a:gd name="connsiteY11" fmla="*/ 126380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1263804"/>
                </a:lnTo>
                <a:lnTo>
                  <a:pt x="12192000" y="3348989"/>
                </a:lnTo>
                <a:lnTo>
                  <a:pt x="12192000" y="6857999"/>
                </a:lnTo>
                <a:lnTo>
                  <a:pt x="3438144" y="6857999"/>
                </a:lnTo>
                <a:lnTo>
                  <a:pt x="3438144" y="5815583"/>
                </a:lnTo>
                <a:lnTo>
                  <a:pt x="246888" y="5815583"/>
                </a:lnTo>
                <a:lnTo>
                  <a:pt x="246888" y="6857999"/>
                </a:lnTo>
                <a:lnTo>
                  <a:pt x="0" y="6857999"/>
                </a:lnTo>
                <a:lnTo>
                  <a:pt x="0" y="3348989"/>
                </a:lnTo>
                <a:lnTo>
                  <a:pt x="0" y="12638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85AD3-B5EB-18A4-2A20-B69F74104737}"/>
              </a:ext>
            </a:extLst>
          </p:cNvPr>
          <p:cNvSpPr/>
          <p:nvPr userDrawn="1"/>
        </p:nvSpPr>
        <p:spPr>
          <a:xfrm>
            <a:off x="245095" y="5814685"/>
            <a:ext cx="3193430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71C584-AB50-0BA1-90DE-E91BF480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On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uide">
            <a:extLst>
              <a:ext uri="{FF2B5EF4-FFF2-40B4-BE49-F238E27FC236}">
                <a16:creationId xmlns:a16="http://schemas.microsoft.com/office/drawing/2014/main" id="{ED47699A-6FDE-AE8E-4B4F-4718FFFEEE09}"/>
              </a:ext>
            </a:extLst>
          </p:cNvPr>
          <p:cNvSpPr txBox="1">
            <a:spLocks/>
          </p:cNvSpPr>
          <p:nvPr userDrawn="1"/>
        </p:nvSpPr>
        <p:spPr>
          <a:xfrm>
            <a:off x="571500" y="1670821"/>
            <a:ext cx="2890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Preformatted Tables and graphs have been provided for editing. 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These can be copied to other pages you need.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If not needed, delete these slides.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1BE635CF-3B72-AACC-DF2B-1C92731C1ACC}"/>
              </a:ext>
            </a:extLst>
          </p:cNvPr>
          <p:cNvSpPr txBox="1">
            <a:spLocks/>
          </p:cNvSpPr>
          <p:nvPr userDrawn="1"/>
        </p:nvSpPr>
        <p:spPr>
          <a:xfrm>
            <a:off x="685800" y="501516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Instructions: Please read!</a:t>
            </a:r>
          </a:p>
        </p:txBody>
      </p:sp>
      <p:sp>
        <p:nvSpPr>
          <p:cNvPr id="8" name="Delete box">
            <a:extLst>
              <a:ext uri="{FF2B5EF4-FFF2-40B4-BE49-F238E27FC236}">
                <a16:creationId xmlns:a16="http://schemas.microsoft.com/office/drawing/2014/main" id="{6F4185E0-2C01-F59C-1925-472CB80F3801}"/>
              </a:ext>
            </a:extLst>
          </p:cNvPr>
          <p:cNvSpPr txBox="1">
            <a:spLocks/>
          </p:cNvSpPr>
          <p:nvPr userDrawn="1"/>
        </p:nvSpPr>
        <p:spPr>
          <a:xfrm>
            <a:off x="36785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5373830-F4D9-2BEA-3139-07153B4A24E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79562806"/>
              </p:ext>
            </p:extLst>
          </p:nvPr>
        </p:nvGraphicFramePr>
        <p:xfrm>
          <a:off x="3826412" y="1651599"/>
          <a:ext cx="7538525" cy="4144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649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ag w/ Full Image &amp;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53E68483-669A-A70E-AE4D-D755EC06DB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1263804 h 6857999"/>
              <a:gd name="connsiteX3" fmla="*/ 12192000 w 12192000"/>
              <a:gd name="connsiteY3" fmla="*/ 3348989 h 6857999"/>
              <a:gd name="connsiteX4" fmla="*/ 12192000 w 12192000"/>
              <a:gd name="connsiteY4" fmla="*/ 6857999 h 6857999"/>
              <a:gd name="connsiteX5" fmla="*/ 3438144 w 12192000"/>
              <a:gd name="connsiteY5" fmla="*/ 6857999 h 6857999"/>
              <a:gd name="connsiteX6" fmla="*/ 3438144 w 12192000"/>
              <a:gd name="connsiteY6" fmla="*/ 5815583 h 6857999"/>
              <a:gd name="connsiteX7" fmla="*/ 246888 w 12192000"/>
              <a:gd name="connsiteY7" fmla="*/ 5815583 h 6857999"/>
              <a:gd name="connsiteX8" fmla="*/ 246888 w 12192000"/>
              <a:gd name="connsiteY8" fmla="*/ 6857999 h 6857999"/>
              <a:gd name="connsiteX9" fmla="*/ 0 w 12192000"/>
              <a:gd name="connsiteY9" fmla="*/ 6857999 h 6857999"/>
              <a:gd name="connsiteX10" fmla="*/ 0 w 12192000"/>
              <a:gd name="connsiteY10" fmla="*/ 3348989 h 6857999"/>
              <a:gd name="connsiteX11" fmla="*/ 0 w 12192000"/>
              <a:gd name="connsiteY11" fmla="*/ 126380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1263804"/>
                </a:lnTo>
                <a:lnTo>
                  <a:pt x="12192000" y="3348989"/>
                </a:lnTo>
                <a:lnTo>
                  <a:pt x="12192000" y="6857999"/>
                </a:lnTo>
                <a:lnTo>
                  <a:pt x="3438144" y="6857999"/>
                </a:lnTo>
                <a:lnTo>
                  <a:pt x="3438144" y="5815583"/>
                </a:lnTo>
                <a:lnTo>
                  <a:pt x="246888" y="5815583"/>
                </a:lnTo>
                <a:lnTo>
                  <a:pt x="246888" y="6857999"/>
                </a:lnTo>
                <a:lnTo>
                  <a:pt x="0" y="6857999"/>
                </a:lnTo>
                <a:lnTo>
                  <a:pt x="0" y="3348989"/>
                </a:lnTo>
                <a:lnTo>
                  <a:pt x="0" y="12638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2" name="Graphic 88">
            <a:extLst>
              <a:ext uri="{FF2B5EF4-FFF2-40B4-BE49-F238E27FC236}">
                <a16:creationId xmlns:a16="http://schemas.microsoft.com/office/drawing/2014/main" id="{E12BDA63-0801-6E2C-3ADE-185BECFF5E0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3" name="Graphic 88">
              <a:extLst>
                <a:ext uri="{FF2B5EF4-FFF2-40B4-BE49-F238E27FC236}">
                  <a16:creationId xmlns:a16="http://schemas.microsoft.com/office/drawing/2014/main" id="{AA4B476A-F977-05B2-4A04-4A96580959B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5096D9F-02A8-39F6-491E-AF857ECE0CDE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CC35047-D983-52C4-730B-3ABB146138B0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1DF2AAC-2FAC-5C1C-6701-AEB28B12B1B8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E8AFF51-10F1-8C03-93FD-DCCD697B6AD2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0BFDB92-50AA-85D0-B815-08ADBD014DDE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94947F9-28BB-15DE-B1B4-3BB2E67A0272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1B0A5D0-0032-8676-0A21-8ED4BC554A94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30E9639-19B9-08BF-3CAB-F2F4A9F4664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D8482EC-2FCA-D4EE-6A71-A2E360476428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6439A9E4-EAFD-116D-8049-F586C5CC5738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0FD9695-CF25-6E51-B2D9-C8262C6A6251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430BDF9-CA54-6600-E243-C1BC7352653B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84E570A-068B-4482-4F9B-BCF42F80F935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52961E3-E39E-DCE2-7099-5E8DED8EA65B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9DA5388-AFCB-EBF7-929A-A259AB80E059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17C0FB-1DD8-4666-2ECB-B20F0DE6E36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7975E05-D5F1-D849-7C1B-3968FDCB326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F6927CA-A310-C284-A31B-BCD09B985FDE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51546E4-9108-123A-4AC2-6625569C7BC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ACCAE5F-18FF-9DAE-C31D-79D6A54EF723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8453831-4E0B-9C57-27AE-BFBAD5626A41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44582DD-CE0F-569E-4716-7F173909895F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1276CD2-7E61-BFF8-AFA2-A167EEA825EF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356C03E-F13A-7780-8A09-D7A3B8943A26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1750201-8513-A6A7-0710-F7C7CD75B77C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98104B3-ECD3-C899-ECE9-7BFFF66FF67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88">
              <a:extLst>
                <a:ext uri="{FF2B5EF4-FFF2-40B4-BE49-F238E27FC236}">
                  <a16:creationId xmlns:a16="http://schemas.microsoft.com/office/drawing/2014/main" id="{A85E3351-6666-3CBF-AC2E-EE92562559C9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B714FAC-6053-2E82-47C3-B7AC1A8044EF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234DF3-5E45-E2F8-6018-FE41532AA5A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DF88207-79B6-1FCF-329E-300AE5C988FB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86CFB59F-3537-FC1E-E0BD-9A984FFDB30C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FADCB3E-C98E-15F4-2153-811535E60F1F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291E658-8D67-6367-2EC0-396376679195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DBB5154-87F3-7D77-82CC-34101BBF17A9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A84041D-8AF4-F0FA-6558-DC4220D140BE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24DF457-B0C9-F39B-69F6-83FA2E1E7FE6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F5FC226-C58F-7B7D-DFD2-9DCC5E22A7F2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7077172-8844-9AE2-CA3E-DA14C1F5B025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C7E28FB-0E38-5A40-8A03-2EB0AB011709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4D1EAF0-9F73-3672-C74E-91D0F9BEF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5311" y="685800"/>
            <a:ext cx="4887589" cy="1311233"/>
          </a:xfrm>
          <a:solidFill>
            <a:schemeClr val="accent1"/>
          </a:solidFill>
        </p:spPr>
        <p:txBody>
          <a:bodyPr anchor="ctr"/>
          <a:lstStyle>
            <a:lvl1pPr algn="ctr">
              <a:defRPr b="1"/>
            </a:lvl1pPr>
          </a:lstStyle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</a:rPr>
              <a:t>Click to edit Text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(Movable Caption Box)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3EED0-2547-D217-B156-E8CAA8825954}"/>
              </a:ext>
            </a:extLst>
          </p:cNvPr>
          <p:cNvSpPr/>
          <p:nvPr userDrawn="1"/>
        </p:nvSpPr>
        <p:spPr>
          <a:xfrm>
            <a:off x="245095" y="5814685"/>
            <a:ext cx="3193430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470B717-2C33-1BE9-1335-94471473C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8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Overlay w/ Righ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5D54-003E-FBD2-A9F0-CD77A4996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585305 w 12192000"/>
              <a:gd name="connsiteY1" fmla="*/ 0 h 6858000"/>
              <a:gd name="connsiteX2" fmla="*/ 8585305 w 12192000"/>
              <a:gd name="connsiteY2" fmla="*/ 1043314 h 6858000"/>
              <a:gd name="connsiteX3" fmla="*/ 11772900 w 12192000"/>
              <a:gd name="connsiteY3" fmla="*/ 1043314 h 6858000"/>
              <a:gd name="connsiteX4" fmla="*/ 1177290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585305" y="0"/>
                </a:lnTo>
                <a:lnTo>
                  <a:pt x="8585305" y="1043314"/>
                </a:lnTo>
                <a:lnTo>
                  <a:pt x="11772900" y="1043314"/>
                </a:lnTo>
                <a:lnTo>
                  <a:pt x="117729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01BAEA2C-B474-14EE-9374-7EFFBA62FE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181600"/>
            <a:ext cx="12192000" cy="1676399"/>
          </a:xfrm>
          <a:gradFill>
            <a:gsLst>
              <a:gs pos="65000">
                <a:schemeClr val="tx1">
                  <a:alpha val="71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457200" tIns="182880" bIns="640080" anchor="b" anchorCtr="0"/>
          <a:lstStyle>
            <a:lvl1pPr algn="l">
              <a:defRPr b="1"/>
            </a:lvl1pPr>
          </a:lstStyle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E7BEDB-DF36-676B-A819-AFCDCFB37E54}"/>
              </a:ext>
            </a:extLst>
          </p:cNvPr>
          <p:cNvSpPr/>
          <p:nvPr userDrawn="1"/>
        </p:nvSpPr>
        <p:spPr>
          <a:xfrm>
            <a:off x="8585305" y="0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8B96EF8-6F7A-16AF-EC4B-00E17510F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9856" y="258630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Overlay w/ Lef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516772-DC30-8122-1F1E-1E7365310B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57200 w 12192000"/>
              <a:gd name="connsiteY1" fmla="*/ 0 h 6858000"/>
              <a:gd name="connsiteX2" fmla="*/ 457200 w 12192000"/>
              <a:gd name="connsiteY2" fmla="*/ 1043315 h 6858000"/>
              <a:gd name="connsiteX3" fmla="*/ 3644795 w 12192000"/>
              <a:gd name="connsiteY3" fmla="*/ 1043315 h 6858000"/>
              <a:gd name="connsiteX4" fmla="*/ 364479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57200" y="0"/>
                </a:lnTo>
                <a:lnTo>
                  <a:pt x="457200" y="1043315"/>
                </a:lnTo>
                <a:lnTo>
                  <a:pt x="3644795" y="1043315"/>
                </a:lnTo>
                <a:lnTo>
                  <a:pt x="364479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01BAEA2C-B474-14EE-9374-7EFFBA62FE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181600"/>
            <a:ext cx="12192000" cy="1676399"/>
          </a:xfrm>
          <a:gradFill>
            <a:gsLst>
              <a:gs pos="65000">
                <a:schemeClr val="tx1">
                  <a:alpha val="71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457200" tIns="182880" bIns="640080" anchor="b" anchorCtr="0"/>
          <a:lstStyle>
            <a:lvl1pPr algn="l">
              <a:defRPr b="1"/>
            </a:lvl1pPr>
          </a:lstStyle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E7BEDB-DF36-676B-A819-AFCDCFB37E54}"/>
              </a:ext>
            </a:extLst>
          </p:cNvPr>
          <p:cNvSpPr/>
          <p:nvPr userDrawn="1"/>
        </p:nvSpPr>
        <p:spPr>
          <a:xfrm>
            <a:off x="457200" y="0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8B96EF8-6F7A-16AF-EC4B-00E17510F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751" y="258630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45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Tag w/ Half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07FD45-C4A6-DC67-B88F-D9215CAA5F7E}"/>
              </a:ext>
            </a:extLst>
          </p:cNvPr>
          <p:cNvSpPr/>
          <p:nvPr userDrawn="1"/>
        </p:nvSpPr>
        <p:spPr>
          <a:xfrm>
            <a:off x="245095" y="5814685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2B6551-1E23-535F-B6D7-F7DBCDFC0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  <p:sp>
        <p:nvSpPr>
          <p:cNvPr id="8" name="Picture Placeholder 55">
            <a:extLst>
              <a:ext uri="{FF2B5EF4-FFF2-40B4-BE49-F238E27FC236}">
                <a16:creationId xmlns:a16="http://schemas.microsoft.com/office/drawing/2014/main" id="{AE036D26-06AE-8B79-39C4-E70787972F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2478" y="0"/>
            <a:ext cx="595952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ext Placeholder 64">
            <a:extLst>
              <a:ext uri="{FF2B5EF4-FFF2-40B4-BE49-F238E27FC236}">
                <a16:creationId xmlns:a16="http://schemas.microsoft.com/office/drawing/2014/main" id="{EF47FF45-3D69-0A43-ACC5-64A356E0E7E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03468" y="2052754"/>
            <a:ext cx="5039050" cy="327752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686FEF-6BAB-8378-6D96-A9E1851FE2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93063" y="1366161"/>
            <a:ext cx="5071980" cy="595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823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4863E65-2000-5164-977C-0458081E68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97">
            <a:extLst>
              <a:ext uri="{FF2B5EF4-FFF2-40B4-BE49-F238E27FC236}">
                <a16:creationId xmlns:a16="http://schemas.microsoft.com/office/drawing/2014/main" id="{FE2A162B-DA8C-48CB-2E3A-1D2ECE4D1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376373"/>
            <a:ext cx="10820399" cy="795827"/>
          </a:xfrm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96742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96215DE-C7A7-40A8-072E-6694B39817E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1262805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 Tag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50708-EA86-FD9C-B461-ED2396159756}"/>
              </a:ext>
            </a:extLst>
          </p:cNvPr>
          <p:cNvSpPr/>
          <p:nvPr userDrawn="1"/>
        </p:nvSpPr>
        <p:spPr>
          <a:xfrm>
            <a:off x="457200" y="0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1EF044-AD4D-EC33-B235-1FE7E4542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751" y="258630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1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 Tag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A26357-EA9D-6564-E191-9ABBA17CB185}"/>
              </a:ext>
            </a:extLst>
          </p:cNvPr>
          <p:cNvSpPr/>
          <p:nvPr userDrawn="1"/>
        </p:nvSpPr>
        <p:spPr>
          <a:xfrm>
            <a:off x="8585305" y="0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94B4DD-2BA8-B95D-8BE3-C9F1A6563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9856" y="258630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63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07FD45-C4A6-DC67-B88F-D9215CAA5F7E}"/>
              </a:ext>
            </a:extLst>
          </p:cNvPr>
          <p:cNvSpPr/>
          <p:nvPr userDrawn="1"/>
        </p:nvSpPr>
        <p:spPr>
          <a:xfrm>
            <a:off x="245095" y="5814685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2B6551-1E23-535F-B6D7-F7DBCDFC0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7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8584E169-AC73-695D-ADFD-A65669CB7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6964" y="4946759"/>
            <a:ext cx="2746245" cy="1534428"/>
          </a:xfrm>
          <a:prstGeom prst="rect">
            <a:avLst/>
          </a:prstGeom>
        </p:spPr>
        <p:txBody>
          <a:bodyPr/>
          <a:lstStyle>
            <a:lvl1pPr marL="358775" indent="-358775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608767-46D3-30CE-951E-4885E205CE8D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7" name="DOT BG">
            <a:extLst>
              <a:ext uri="{FF2B5EF4-FFF2-40B4-BE49-F238E27FC236}">
                <a16:creationId xmlns:a16="http://schemas.microsoft.com/office/drawing/2014/main" id="{D7F4C179-8822-616E-7420-9DFD98C25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7EA7FB-B0F7-9907-5DA1-2C3B9F0CCC83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54" name="Graphic 88">
            <a:extLst>
              <a:ext uri="{FF2B5EF4-FFF2-40B4-BE49-F238E27FC236}">
                <a16:creationId xmlns:a16="http://schemas.microsoft.com/office/drawing/2014/main" id="{745574DD-C857-E27B-64B9-C7C2E37FA3C9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55" name="Graphic 88">
              <a:extLst>
                <a:ext uri="{FF2B5EF4-FFF2-40B4-BE49-F238E27FC236}">
                  <a16:creationId xmlns:a16="http://schemas.microsoft.com/office/drawing/2014/main" id="{409B774E-5F9A-40A6-EA47-0A8EC6F02A75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F3379FB-0350-70AD-77DD-D51C1FE7833E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F30788A6-DA98-FEA9-DC00-41E8E303C456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7E4E7C93-803B-17B4-8649-568442EA42D6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F6B6BCF2-2E2E-AF1D-1F47-FAEA2ADB096E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D93E828A-CAE7-5DA8-6900-1588675E758E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82C55744-3126-5EBC-CE37-8756EDEE1757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6B6D22DB-A9CE-0185-07CE-13C6CE828064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28C5269B-A31C-0DD7-A232-AB5F3E021FD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E5B52B26-D62E-61A4-98D6-2017E79A2CDA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27ACE70-AA14-E9E8-5954-8F133E35B654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49A5AC3B-0F69-8509-766F-ED5DE1BEAAD4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06D5A218-5C65-6741-7FC0-588E1BDC8864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027AAB5B-1664-6ACD-D6C9-53D406186876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A9324717-D888-01B9-BC54-A5F01254AF55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DBDE294-92B0-A456-DEC3-331A228EB1E5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0C095F3F-F602-E78E-4D13-71A300C6F8BD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E1A7C493-69C1-F2E3-6C51-FE037A89B671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307F947C-85D5-E840-F38F-2C62A52269F1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3CD4A98A-8D53-B57A-39B5-B14953A7F7D2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1750754B-ADBA-5F6C-D0F0-147F9C6AA5F0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CCC05D4B-0E02-8CAD-59FE-8A8C433C774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1742E565-3B9A-5339-2612-8D9223971996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AAD225E8-23A8-4ED7-B472-9F4323EE5BA2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4771FF3-B0EC-8CD2-F0A9-0E2B9FC1E232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F3CA6ABE-5FA9-F65C-82CA-D6B34D33CAF4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66581DB8-47E6-0137-16EC-B56967429136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" name="Graphic 88">
              <a:extLst>
                <a:ext uri="{FF2B5EF4-FFF2-40B4-BE49-F238E27FC236}">
                  <a16:creationId xmlns:a16="http://schemas.microsoft.com/office/drawing/2014/main" id="{DADB7AAB-4646-FB0F-C24E-3C32F4E69AFE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06CF2CFF-2225-3A38-BA9A-AF7938F57D0F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AFFAE00-9317-679F-C203-81C6B987C590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5C7BA563-AA3C-2065-4EB8-D59A3961A387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1C5DDCDD-7AB5-B1A8-6B27-D11963BFB0F7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69EE5B68-EA0F-2442-ECD5-337360C5AB28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51CA7D91-359E-84A0-64BC-C5DE67F8B149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5F5649A7-054A-922F-9BBC-5C6C67D0CA6A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1D0E8D5-D5C0-3CF1-9379-221147810B00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CB24A916-2DC5-592C-2EE1-7BCFA3815F66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004F4A60-16F1-5446-AD7D-B1FD4FB5FE15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999FC599-3DF1-F99B-E03E-73CCBFAAA18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8B1A6287-F2B6-9B20-DA2D-453487E71BCF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17081EF6-8097-C66E-D82C-056454031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E7C4BFF4-5ED7-4B5D-FE0A-75DD44506C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513782" y="2429835"/>
            <a:ext cx="1682496" cy="2031705"/>
          </a:xfrm>
          <a:prstGeom prst="rect">
            <a:avLst/>
          </a:prstGeom>
          <a:blipFill>
            <a:blip r:embed="rId3"/>
            <a:stretch>
              <a:fillRect l="-10326" r="-1032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Text Placeholder 59">
            <a:extLst>
              <a:ext uri="{FF2B5EF4-FFF2-40B4-BE49-F238E27FC236}">
                <a16:creationId xmlns:a16="http://schemas.microsoft.com/office/drawing/2014/main" id="{5750474C-AF8F-03EA-75FF-10ACB5B2F0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02024" y="3199732"/>
            <a:ext cx="2538693" cy="157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6" name="Text Placeholder 59">
            <a:extLst>
              <a:ext uri="{FF2B5EF4-FFF2-40B4-BE49-F238E27FC236}">
                <a16:creationId xmlns:a16="http://schemas.microsoft.com/office/drawing/2014/main" id="{02C9BA45-0A5F-16D3-2F5D-741E051049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02024" y="4953000"/>
            <a:ext cx="2538693" cy="157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7" name="Text Placeholder 59">
            <a:extLst>
              <a:ext uri="{FF2B5EF4-FFF2-40B4-BE49-F238E27FC236}">
                <a16:creationId xmlns:a16="http://schemas.microsoft.com/office/drawing/2014/main" id="{82848A2A-F30D-47BB-C6E7-AAA540E88B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77200" y="3199732"/>
            <a:ext cx="2538693" cy="157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8" name="Text Placeholder 59">
            <a:extLst>
              <a:ext uri="{FF2B5EF4-FFF2-40B4-BE49-F238E27FC236}">
                <a16:creationId xmlns:a16="http://schemas.microsoft.com/office/drawing/2014/main" id="{77A843C7-5C15-D497-125D-D101F3584B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77200" y="4953000"/>
            <a:ext cx="2538693" cy="157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0F22D-2CD2-99C4-1390-2357C798D1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231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uide">
            <a:extLst>
              <a:ext uri="{FF2B5EF4-FFF2-40B4-BE49-F238E27FC236}">
                <a16:creationId xmlns:a16="http://schemas.microsoft.com/office/drawing/2014/main" id="{ED47699A-6FDE-AE8E-4B4F-4718FFFEEE09}"/>
              </a:ext>
            </a:extLst>
          </p:cNvPr>
          <p:cNvSpPr txBox="1">
            <a:spLocks/>
          </p:cNvSpPr>
          <p:nvPr userDrawn="1"/>
        </p:nvSpPr>
        <p:spPr>
          <a:xfrm>
            <a:off x="457200" y="1481921"/>
            <a:ext cx="3509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This page includes common resources to be copied and pasted in your design. See example below. More icons can be found at: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www.fontawesome.com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1BE635CF-3B72-AACC-DF2B-1C92731C1ACC}"/>
              </a:ext>
            </a:extLst>
          </p:cNvPr>
          <p:cNvSpPr txBox="1">
            <a:spLocks/>
          </p:cNvSpPr>
          <p:nvPr userDrawn="1"/>
        </p:nvSpPr>
        <p:spPr>
          <a:xfrm>
            <a:off x="685800" y="501516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Instructions: Please read!</a:t>
            </a:r>
          </a:p>
        </p:txBody>
      </p:sp>
      <p:sp>
        <p:nvSpPr>
          <p:cNvPr id="8" name="Delete box">
            <a:extLst>
              <a:ext uri="{FF2B5EF4-FFF2-40B4-BE49-F238E27FC236}">
                <a16:creationId xmlns:a16="http://schemas.microsoft.com/office/drawing/2014/main" id="{6F4185E0-2C01-F59C-1925-472CB80F3801}"/>
              </a:ext>
            </a:extLst>
          </p:cNvPr>
          <p:cNvSpPr txBox="1">
            <a:spLocks/>
          </p:cNvSpPr>
          <p:nvPr userDrawn="1"/>
        </p:nvSpPr>
        <p:spPr>
          <a:xfrm>
            <a:off x="36785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  <p:pic>
        <p:nvPicPr>
          <p:cNvPr id="4" name="Picture 3" descr="A red rectangular folder with white text&#10;&#10;AI-generated content may be incorrect.">
            <a:extLst>
              <a:ext uri="{FF2B5EF4-FFF2-40B4-BE49-F238E27FC236}">
                <a16:creationId xmlns:a16="http://schemas.microsoft.com/office/drawing/2014/main" id="{76FB5370-ADC7-9C2B-C930-91CD388D9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774267"/>
            <a:ext cx="3630706" cy="206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93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6C659AD-E10E-A44B-6187-0C19CF22E0D5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9D547E6C-F007-025C-EF7E-947211CCA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69F95B9-12DE-14E8-E7EC-CA24681B310A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143" name="Graphic 88">
            <a:extLst>
              <a:ext uri="{FF2B5EF4-FFF2-40B4-BE49-F238E27FC236}">
                <a16:creationId xmlns:a16="http://schemas.microsoft.com/office/drawing/2014/main" id="{FAF749F1-C5ED-CD33-BE83-83FC7271786F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44" name="Graphic 88">
              <a:extLst>
                <a:ext uri="{FF2B5EF4-FFF2-40B4-BE49-F238E27FC236}">
                  <a16:creationId xmlns:a16="http://schemas.microsoft.com/office/drawing/2014/main" id="{1748E500-D6B7-EB3D-0CD8-27EAF047168D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2BEBDB9C-0A30-C089-6B44-4FC8C585C24A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87F95A9B-C39E-8E71-5644-6638A87B7095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DC0342C-847E-B931-7613-74268C84D05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82FFB919-08A9-2645-0529-14C3BFBAFB4A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CD8BA9BF-B414-6ED9-770A-3157A423D527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C59C962D-84B4-E12E-9135-92CB184A8C8B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AFBB761D-64D1-9E37-1841-8C5FA9F1B965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12AC1D0C-8CD1-EC28-2D03-88B20E860E23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8882CEAD-50DF-E933-1A56-35CF200CDCA1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7BF05E5F-4656-2D84-E298-9C0A887BA542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E6D79E09-C300-017D-F580-5B1395E6E8B9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50D329B-13B8-A12D-5488-E81E8F62CFE5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46D302D1-650E-97B4-1011-EB8675E2B064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005E115A-5143-21F9-50BD-78C1AA7D43F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D5DD5D06-2C17-780A-AF12-1EA3004C2FCC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B9C02FE6-C282-17D7-2DFB-96609521B92A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743AA3CA-3E13-A1F1-C6B6-8110C953FB7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342CA441-6D85-8CED-F887-A198E31FE862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45827C32-9A0C-789E-1E88-29B65B2A654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C9363B0-D74C-E05B-A315-8938DC6AC265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2452EF46-54A4-A15D-147E-424F1C082F1A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65BF92E9-96AB-9E5B-801C-A30CAE85D936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0BA5475-A01D-7AFE-312E-B5BA2C33232F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FFD8E18D-3A08-02AE-FF1A-82E9C799F3C8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E25543E-6D57-8151-1F5B-EDB6FF4F9035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DD341FE-1552-B7DF-C431-8A1D612B4F78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5" name="Graphic 88">
              <a:extLst>
                <a:ext uri="{FF2B5EF4-FFF2-40B4-BE49-F238E27FC236}">
                  <a16:creationId xmlns:a16="http://schemas.microsoft.com/office/drawing/2014/main" id="{D96AEB29-BBA1-485E-A042-866FF30CAB83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1B15072F-B6A1-D347-37C4-C1DADFD3BB06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9FBC4356-C670-B64D-6912-E1ADE09750F8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62215B9A-B295-C140-8242-0356460523D4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FADE45FE-2A40-63F3-B647-BEF35A2E3E71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4E9611F3-5A62-C712-4D60-946945B7D84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E824071-BE5C-E8AE-D108-EF7440AE1FB1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03415897-ABB2-785C-871D-7BB99AA4BCEC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A660EAA-2A25-86F5-7BBD-F934C12468C5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FEAE907-4712-CA13-D758-7EF725BD2B3F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08FE731D-47E0-689A-0DDA-FB62CF6A7BE3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A7632B15-D3C7-3264-CCAA-5F4120FF15F4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35EFEB1-4269-9310-2871-90227A825921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A6B639BD-7ABA-3A22-7800-2E2F124C2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11" name="Text Placeholder 59">
            <a:extLst>
              <a:ext uri="{FF2B5EF4-FFF2-40B4-BE49-F238E27FC236}">
                <a16:creationId xmlns:a16="http://schemas.microsoft.com/office/drawing/2014/main" id="{18655766-36A7-1AE7-4BED-556A3EE66D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2476" y="5087436"/>
            <a:ext cx="2746245" cy="1534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3" name="Text Placeholder 59">
            <a:extLst>
              <a:ext uri="{FF2B5EF4-FFF2-40B4-BE49-F238E27FC236}">
                <a16:creationId xmlns:a16="http://schemas.microsoft.com/office/drawing/2014/main" id="{0803CB0C-AB9B-15AE-C559-AA3E9289FB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9417" y="3339019"/>
            <a:ext cx="2503714" cy="1534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4" name="Text Placeholder 59">
            <a:extLst>
              <a:ext uri="{FF2B5EF4-FFF2-40B4-BE49-F238E27FC236}">
                <a16:creationId xmlns:a16="http://schemas.microsoft.com/office/drawing/2014/main" id="{4335A06F-FEE4-3296-7599-46B7FA107D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9417" y="5087813"/>
            <a:ext cx="2503714" cy="1534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333375" algn="l"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Contact Info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386536D2-E609-DAFF-654C-495AAE5DF2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66720" y="2522601"/>
            <a:ext cx="1682496" cy="2031705"/>
          </a:xfrm>
          <a:prstGeom prst="rect">
            <a:avLst/>
          </a:prstGeom>
          <a:blipFill>
            <a:blip r:embed="rId3"/>
            <a:stretch>
              <a:fillRect l="-10326" r="-1032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D51AA3-A2A9-1E94-AB91-F439726BCB7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23001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6C659AD-E10E-A44B-6187-0C19CF22E0D5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CE42DAC8-7A1E-0543-DF81-0AEC72B4C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69F95B9-12DE-14E8-E7EC-CA24681B310A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grpSp>
        <p:nvGrpSpPr>
          <p:cNvPr id="143" name="Graphic 88">
            <a:extLst>
              <a:ext uri="{FF2B5EF4-FFF2-40B4-BE49-F238E27FC236}">
                <a16:creationId xmlns:a16="http://schemas.microsoft.com/office/drawing/2014/main" id="{FAF749F1-C5ED-CD33-BE83-83FC7271786F}"/>
              </a:ext>
            </a:extLst>
          </p:cNvPr>
          <p:cNvGrpSpPr/>
          <p:nvPr userDrawn="1"/>
        </p:nvGrpSpPr>
        <p:grpSpPr>
          <a:xfrm>
            <a:off x="8531172" y="488472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44" name="Graphic 88">
              <a:extLst>
                <a:ext uri="{FF2B5EF4-FFF2-40B4-BE49-F238E27FC236}">
                  <a16:creationId xmlns:a16="http://schemas.microsoft.com/office/drawing/2014/main" id="{1748E500-D6B7-EB3D-0CD8-27EAF047168D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2BEBDB9C-0A30-C089-6B44-4FC8C585C24A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87F95A9B-C39E-8E71-5644-6638A87B7095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DC0342C-847E-B931-7613-74268C84D051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82FFB919-08A9-2645-0529-14C3BFBAFB4A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CD8BA9BF-B414-6ED9-770A-3157A423D527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C59C962D-84B4-E12E-9135-92CB184A8C8B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AFBB761D-64D1-9E37-1841-8C5FA9F1B965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12AC1D0C-8CD1-EC28-2D03-88B20E860E23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8882CEAD-50DF-E933-1A56-35CF200CDCA1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7BF05E5F-4656-2D84-E298-9C0A887BA542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E6D79E09-C300-017D-F580-5B1395E6E8B9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50D329B-13B8-A12D-5488-E81E8F62CFE5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46D302D1-650E-97B4-1011-EB8675E2B064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005E115A-5143-21F9-50BD-78C1AA7D43F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D5DD5D06-2C17-780A-AF12-1EA3004C2FCC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B9C02FE6-C282-17D7-2DFB-96609521B92A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743AA3CA-3E13-A1F1-C6B6-8110C953FB77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342CA441-6D85-8CED-F887-A198E31FE862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45827C32-9A0C-789E-1E88-29B65B2A6548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C9363B0-D74C-E05B-A315-8938DC6AC265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2452EF46-54A4-A15D-147E-424F1C082F1A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65BF92E9-96AB-9E5B-801C-A30CAE85D936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0BA5475-A01D-7AFE-312E-B5BA2C33232F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FFD8E18D-3A08-02AE-FF1A-82E9C799F3C8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E25543E-6D57-8151-1F5B-EDB6FF4F9035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DD341FE-1552-B7DF-C431-8A1D612B4F78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5" name="Graphic 88">
              <a:extLst>
                <a:ext uri="{FF2B5EF4-FFF2-40B4-BE49-F238E27FC236}">
                  <a16:creationId xmlns:a16="http://schemas.microsoft.com/office/drawing/2014/main" id="{D96AEB29-BBA1-485E-A042-866FF30CAB83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1B15072F-B6A1-D347-37C4-C1DADFD3BB06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9FBC4356-C670-B64D-6912-E1ADE09750F8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62215B9A-B295-C140-8242-0356460523D4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FADE45FE-2A40-63F3-B647-BEF35A2E3E71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4E9611F3-5A62-C712-4D60-946945B7D84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E824071-BE5C-E8AE-D108-EF7440AE1FB1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03415897-ABB2-785C-871D-7BB99AA4BCEC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A660EAA-2A25-86F5-7BBD-F934C12468C5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FEAE907-4712-CA13-D758-7EF725BD2B3F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08FE731D-47E0-689A-0DDA-FB62CF6A7BE3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A7632B15-D3C7-3264-CCAA-5F4120FF15F4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35EFEB1-4269-9310-2871-90227A825921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A6B639BD-7ABA-3A22-7800-2E2F124C2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6C5303B-F447-364D-76BD-871135F39D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52831" y="4808833"/>
            <a:ext cx="1686339" cy="73630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Name</a:t>
            </a:r>
          </a:p>
          <a:p>
            <a:pPr>
              <a:lnSpc>
                <a:spcPct val="120000"/>
              </a:lnSpc>
            </a:pPr>
            <a:r>
              <a:rPr lang="en-US"/>
              <a:t>Surname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CD5C003-8B6E-5DB9-57F0-D94D8E1F9F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6205" y="5477035"/>
            <a:ext cx="1699591" cy="47745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Contact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5378128-AD79-C3B3-6637-3F2252779B7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54752" y="2747887"/>
            <a:ext cx="1682496" cy="2031705"/>
          </a:xfrm>
          <a:prstGeom prst="rect">
            <a:avLst/>
          </a:prstGeom>
          <a:blipFill>
            <a:blip r:embed="rId3"/>
            <a:stretch>
              <a:fillRect l="-10326" r="-1032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09DE1DE-553E-3001-36D5-A77DC50144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75815" y="4808833"/>
            <a:ext cx="1686339" cy="73630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Name</a:t>
            </a:r>
          </a:p>
          <a:p>
            <a:pPr>
              <a:lnSpc>
                <a:spcPct val="120000"/>
              </a:lnSpc>
            </a:pPr>
            <a:r>
              <a:rPr lang="en-US"/>
              <a:t>Surname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E2C260C-80A1-5465-5B7D-D3EFA21944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69189" y="5477035"/>
            <a:ext cx="1699591" cy="47745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Contact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F9EB810-507B-7369-05CA-4E52E27134D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077736" y="2747887"/>
            <a:ext cx="1682496" cy="2031705"/>
          </a:xfrm>
          <a:prstGeom prst="rect">
            <a:avLst/>
          </a:prstGeom>
          <a:blipFill>
            <a:blip r:embed="rId3"/>
            <a:stretch>
              <a:fillRect l="-10326" r="-1032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C0FE6EC-128F-8BDF-9965-24DB6A80F9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4611" y="4808833"/>
            <a:ext cx="1686339" cy="73630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Name</a:t>
            </a:r>
          </a:p>
          <a:p>
            <a:pPr>
              <a:lnSpc>
                <a:spcPct val="120000"/>
              </a:lnSpc>
            </a:pPr>
            <a:r>
              <a:rPr lang="en-US"/>
              <a:t>Surname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D029379-E333-FE31-37B1-A52A08D3C15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7985" y="5477035"/>
            <a:ext cx="1699591" cy="47745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Contact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70B8EDAB-5FE6-5707-22C9-2645B13F454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376532" y="2747887"/>
            <a:ext cx="1682496" cy="2031705"/>
          </a:xfrm>
          <a:prstGeom prst="rect">
            <a:avLst/>
          </a:prstGeom>
          <a:blipFill>
            <a:blip r:embed="rId3"/>
            <a:stretch>
              <a:fillRect l="-10326" r="-1032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1ECCE60-3BF1-9FF4-67BB-9732A2690AA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65758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ts w/ Text Box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BDC1A3-937C-DA5F-0CA9-D12B116E3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E75687-6F24-CFA1-012E-2F2FC03663D8}"/>
              </a:ext>
            </a:extLst>
          </p:cNvPr>
          <p:cNvSpPr/>
          <p:nvPr userDrawn="1"/>
        </p:nvSpPr>
        <p:spPr>
          <a:xfrm>
            <a:off x="245095" y="5814685"/>
            <a:ext cx="3187595" cy="104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C5B0EC-77CF-D28A-6D53-5A5532669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  <p:sp>
        <p:nvSpPr>
          <p:cNvPr id="12" name="Text Placeholder 48">
            <a:extLst>
              <a:ext uri="{FF2B5EF4-FFF2-40B4-BE49-F238E27FC236}">
                <a16:creationId xmlns:a16="http://schemas.microsoft.com/office/drawing/2014/main" id="{0E0241B3-67CA-1B21-B6FA-AC2B25D0D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7419" y="1196698"/>
            <a:ext cx="7198903" cy="3817160"/>
          </a:xfrm>
          <a:solidFill>
            <a:schemeClr val="accent1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algn="ctr">
              <a:defRPr b="1"/>
            </a:lvl1pPr>
          </a:lstStyle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</a:rPr>
              <a:t>Full page image and movable caption text box.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F1AFC9C-06CC-FB9D-03CD-27EA7BA2D6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10797" y="4163277"/>
            <a:ext cx="1593104" cy="1593104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0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ts BG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7AB0C6-4ED7-6D19-A0BD-CAA54031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7EA43E-C6D4-78F3-1E21-18AE881357AB}"/>
              </a:ext>
            </a:extLst>
          </p:cNvPr>
          <p:cNvSpPr/>
          <p:nvPr userDrawn="1"/>
        </p:nvSpPr>
        <p:spPr>
          <a:xfrm>
            <a:off x="245095" y="5814685"/>
            <a:ext cx="3187595" cy="104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F2B2EE-1188-92F4-A33B-2AB6AD696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74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7B1FBC90-9AA3-C49D-F607-CBF5CF65D31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DE7E94C7-7F3E-9F8A-7182-EE711A32C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B4FFF77F-D16E-1CDF-1AE9-67375568738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58BDAB6-1C5D-992A-E5E7-9E2D37E64C49}"/>
              </a:ext>
            </a:extLst>
          </p:cNvPr>
          <p:cNvCxnSpPr>
            <a:cxnSpLocks/>
          </p:cNvCxnSpPr>
          <p:nvPr userDrawn="1"/>
        </p:nvCxnSpPr>
        <p:spPr>
          <a:xfrm flipH="1">
            <a:off x="795090" y="2029550"/>
            <a:ext cx="25286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93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Full Image w/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7B1FBC90-9AA3-C49D-F607-CBF5CF65D31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DE7E94C7-7F3E-9F8A-7182-EE711A32C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B4FFF77F-D16E-1CDF-1AE9-673755687385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856314A-FBDC-CAA0-DCE7-F0AB58A72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63805"/>
            <a:ext cx="12192000" cy="5594195"/>
          </a:xfrm>
          <a:custGeom>
            <a:avLst/>
            <a:gdLst>
              <a:gd name="connsiteX0" fmla="*/ 0 w 12192000"/>
              <a:gd name="connsiteY0" fmla="*/ 0 h 5594195"/>
              <a:gd name="connsiteX1" fmla="*/ 12192000 w 12192000"/>
              <a:gd name="connsiteY1" fmla="*/ 0 h 5594195"/>
              <a:gd name="connsiteX2" fmla="*/ 12192000 w 12192000"/>
              <a:gd name="connsiteY2" fmla="*/ 5594195 h 5594195"/>
              <a:gd name="connsiteX3" fmla="*/ 3438144 w 12192000"/>
              <a:gd name="connsiteY3" fmla="*/ 5594195 h 5594195"/>
              <a:gd name="connsiteX4" fmla="*/ 3438144 w 12192000"/>
              <a:gd name="connsiteY4" fmla="*/ 4551779 h 5594195"/>
              <a:gd name="connsiteX5" fmla="*/ 246888 w 12192000"/>
              <a:gd name="connsiteY5" fmla="*/ 4551779 h 5594195"/>
              <a:gd name="connsiteX6" fmla="*/ 246888 w 12192000"/>
              <a:gd name="connsiteY6" fmla="*/ 5594195 h 5594195"/>
              <a:gd name="connsiteX7" fmla="*/ 0 w 12192000"/>
              <a:gd name="connsiteY7" fmla="*/ 5594195 h 559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594195">
                <a:moveTo>
                  <a:pt x="0" y="0"/>
                </a:moveTo>
                <a:lnTo>
                  <a:pt x="12192000" y="0"/>
                </a:lnTo>
                <a:lnTo>
                  <a:pt x="12192000" y="5594195"/>
                </a:lnTo>
                <a:lnTo>
                  <a:pt x="3438144" y="5594195"/>
                </a:lnTo>
                <a:lnTo>
                  <a:pt x="3438144" y="4551779"/>
                </a:lnTo>
                <a:lnTo>
                  <a:pt x="246888" y="4551779"/>
                </a:lnTo>
                <a:lnTo>
                  <a:pt x="246888" y="5594195"/>
                </a:lnTo>
                <a:lnTo>
                  <a:pt x="0" y="5594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99636A-B219-3ADE-49FF-BE51EDBD4EA6}"/>
              </a:ext>
            </a:extLst>
          </p:cNvPr>
          <p:cNvSpPr/>
          <p:nvPr userDrawn="1"/>
        </p:nvSpPr>
        <p:spPr>
          <a:xfrm>
            <a:off x="245095" y="5814685"/>
            <a:ext cx="3193430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56A9F2-9D2C-A2F3-4FF3-54C23D66C4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2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Collage x5 w/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6717244-DFB1-FAA1-0ECB-10A9817C17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66998" y="1371600"/>
            <a:ext cx="2425001" cy="268744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B877686-3EA3-7FD3-22A0-E27A516527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6998" y="4191000"/>
            <a:ext cx="2425001" cy="2667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7" name="Picture Placeholder 3">
            <a:extLst>
              <a:ext uri="{FF2B5EF4-FFF2-40B4-BE49-F238E27FC236}">
                <a16:creationId xmlns:a16="http://schemas.microsoft.com/office/drawing/2014/main" id="{D7E4F412-B092-E0BD-B3C4-3CCA5740EB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87496" y="1371600"/>
            <a:ext cx="3758921" cy="268744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1" name="Picture Placeholder 3">
            <a:extLst>
              <a:ext uri="{FF2B5EF4-FFF2-40B4-BE49-F238E27FC236}">
                <a16:creationId xmlns:a16="http://schemas.microsoft.com/office/drawing/2014/main" id="{A9BB09DB-36EE-94D7-9890-EE1EAEE65B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87496" y="4191000"/>
            <a:ext cx="3758921" cy="2667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grpSp>
        <p:nvGrpSpPr>
          <p:cNvPr id="14" name="Graphic 88">
            <a:extLst>
              <a:ext uri="{FF2B5EF4-FFF2-40B4-BE49-F238E27FC236}">
                <a16:creationId xmlns:a16="http://schemas.microsoft.com/office/drawing/2014/main" id="{EFCBA30E-8A5D-2475-9C97-12F6E1D7553F}"/>
              </a:ext>
            </a:extLst>
          </p:cNvPr>
          <p:cNvGrpSpPr/>
          <p:nvPr userDrawn="1"/>
        </p:nvGrpSpPr>
        <p:grpSpPr>
          <a:xfrm>
            <a:off x="457201" y="6006145"/>
            <a:ext cx="3241728" cy="394655"/>
            <a:chOff x="4897999" y="3286982"/>
            <a:chExt cx="2368287" cy="288321"/>
          </a:xfrm>
          <a:solidFill>
            <a:schemeClr val="bg1"/>
          </a:solidFill>
        </p:grpSpPr>
        <p:grpSp>
          <p:nvGrpSpPr>
            <p:cNvPr id="15" name="Graphic 88">
              <a:extLst>
                <a:ext uri="{FF2B5EF4-FFF2-40B4-BE49-F238E27FC236}">
                  <a16:creationId xmlns:a16="http://schemas.microsoft.com/office/drawing/2014/main" id="{26ACC0EB-F4EB-235E-6C1D-90996AC191C2}"/>
                </a:ext>
              </a:extLst>
            </p:cNvPr>
            <p:cNvGrpSpPr/>
            <p:nvPr/>
          </p:nvGrpSpPr>
          <p:grpSpPr>
            <a:xfrm>
              <a:off x="4897999" y="3286982"/>
              <a:ext cx="2368287" cy="112776"/>
              <a:chOff x="4897999" y="3286982"/>
              <a:chExt cx="2368287" cy="112776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7C46DA-DBAD-CB82-F4D9-F64AC5340A52}"/>
                  </a:ext>
                </a:extLst>
              </p:cNvPr>
              <p:cNvSpPr/>
              <p:nvPr/>
            </p:nvSpPr>
            <p:spPr>
              <a:xfrm>
                <a:off x="4897999" y="3287172"/>
                <a:ext cx="74216" cy="112585"/>
              </a:xfrm>
              <a:custGeom>
                <a:avLst/>
                <a:gdLst>
                  <a:gd name="connsiteX0" fmla="*/ 72698 w 74216"/>
                  <a:gd name="connsiteY0" fmla="*/ 17431 h 112585"/>
                  <a:gd name="connsiteX1" fmla="*/ 57418 w 74216"/>
                  <a:gd name="connsiteY1" fmla="*/ 27051 h 112585"/>
                  <a:gd name="connsiteX2" fmla="*/ 40050 w 74216"/>
                  <a:gd name="connsiteY2" fmla="*/ 14097 h 112585"/>
                  <a:gd name="connsiteX3" fmla="*/ 29326 w 74216"/>
                  <a:gd name="connsiteY3" fmla="*/ 18383 h 112585"/>
                  <a:gd name="connsiteX4" fmla="*/ 25340 w 74216"/>
                  <a:gd name="connsiteY4" fmla="*/ 28289 h 112585"/>
                  <a:gd name="connsiteX5" fmla="*/ 30939 w 74216"/>
                  <a:gd name="connsiteY5" fmla="*/ 39148 h 112585"/>
                  <a:gd name="connsiteX6" fmla="*/ 45745 w 74216"/>
                  <a:gd name="connsiteY6" fmla="*/ 46768 h 112585"/>
                  <a:gd name="connsiteX7" fmla="*/ 65770 w 74216"/>
                  <a:gd name="connsiteY7" fmla="*/ 58484 h 112585"/>
                  <a:gd name="connsiteX8" fmla="*/ 74217 w 74216"/>
                  <a:gd name="connsiteY8" fmla="*/ 79153 h 112585"/>
                  <a:gd name="connsiteX9" fmla="*/ 70990 w 74216"/>
                  <a:gd name="connsiteY9" fmla="*/ 93631 h 112585"/>
                  <a:gd name="connsiteX10" fmla="*/ 61974 w 74216"/>
                  <a:gd name="connsiteY10" fmla="*/ 104965 h 112585"/>
                  <a:gd name="connsiteX11" fmla="*/ 36064 w 74216"/>
                  <a:gd name="connsiteY11" fmla="*/ 112586 h 112585"/>
                  <a:gd name="connsiteX12" fmla="*/ 11294 w 74216"/>
                  <a:gd name="connsiteY12" fmla="*/ 105823 h 112585"/>
                  <a:gd name="connsiteX13" fmla="*/ 3037 w 74216"/>
                  <a:gd name="connsiteY13" fmla="*/ 97727 h 112585"/>
                  <a:gd name="connsiteX14" fmla="*/ 0 w 74216"/>
                  <a:gd name="connsiteY14" fmla="*/ 92297 h 112585"/>
                  <a:gd name="connsiteX15" fmla="*/ 16039 w 74216"/>
                  <a:gd name="connsiteY15" fmla="*/ 82296 h 112585"/>
                  <a:gd name="connsiteX16" fmla="*/ 24106 w 74216"/>
                  <a:gd name="connsiteY16" fmla="*/ 93536 h 112585"/>
                  <a:gd name="connsiteX17" fmla="*/ 36539 w 74216"/>
                  <a:gd name="connsiteY17" fmla="*/ 97441 h 112585"/>
                  <a:gd name="connsiteX18" fmla="*/ 48877 w 74216"/>
                  <a:gd name="connsiteY18" fmla="*/ 93059 h 112585"/>
                  <a:gd name="connsiteX19" fmla="*/ 53432 w 74216"/>
                  <a:gd name="connsiteY19" fmla="*/ 81629 h 112585"/>
                  <a:gd name="connsiteX20" fmla="*/ 49351 w 74216"/>
                  <a:gd name="connsiteY20" fmla="*/ 71438 h 112585"/>
                  <a:gd name="connsiteX21" fmla="*/ 32743 w 74216"/>
                  <a:gd name="connsiteY21" fmla="*/ 62198 h 112585"/>
                  <a:gd name="connsiteX22" fmla="*/ 13572 w 74216"/>
                  <a:gd name="connsiteY22" fmla="*/ 50102 h 112585"/>
                  <a:gd name="connsiteX23" fmla="*/ 5694 w 74216"/>
                  <a:gd name="connsiteY23" fmla="*/ 30290 h 112585"/>
                  <a:gd name="connsiteX24" fmla="*/ 14805 w 74216"/>
                  <a:gd name="connsiteY24" fmla="*/ 9049 h 112585"/>
                  <a:gd name="connsiteX25" fmla="*/ 40715 w 74216"/>
                  <a:gd name="connsiteY25" fmla="*/ 0 h 112585"/>
                  <a:gd name="connsiteX26" fmla="*/ 64726 w 74216"/>
                  <a:gd name="connsiteY26" fmla="*/ 7239 h 112585"/>
                  <a:gd name="connsiteX27" fmla="*/ 72698 w 7421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216" h="112585">
                    <a:moveTo>
                      <a:pt x="72698" y="17431"/>
                    </a:moveTo>
                    <a:lnTo>
                      <a:pt x="57418" y="27051"/>
                    </a:lnTo>
                    <a:cubicBezTo>
                      <a:pt x="53907" y="18383"/>
                      <a:pt x="48212" y="14097"/>
                      <a:pt x="40050" y="14097"/>
                    </a:cubicBezTo>
                    <a:cubicBezTo>
                      <a:pt x="35685" y="14097"/>
                      <a:pt x="32078" y="15526"/>
                      <a:pt x="29326" y="18383"/>
                    </a:cubicBezTo>
                    <a:cubicBezTo>
                      <a:pt x="26669" y="21146"/>
                      <a:pt x="25340" y="24384"/>
                      <a:pt x="25340" y="28289"/>
                    </a:cubicBezTo>
                    <a:cubicBezTo>
                      <a:pt x="25340" y="32861"/>
                      <a:pt x="27238" y="36481"/>
                      <a:pt x="30939" y="39148"/>
                    </a:cubicBezTo>
                    <a:cubicBezTo>
                      <a:pt x="32743" y="40386"/>
                      <a:pt x="37678" y="42958"/>
                      <a:pt x="45745" y="46768"/>
                    </a:cubicBezTo>
                    <a:cubicBezTo>
                      <a:pt x="55425" y="51340"/>
                      <a:pt x="62069" y="55245"/>
                      <a:pt x="65770" y="58484"/>
                    </a:cubicBezTo>
                    <a:cubicBezTo>
                      <a:pt x="71369" y="63532"/>
                      <a:pt x="74217" y="70390"/>
                      <a:pt x="74217" y="79153"/>
                    </a:cubicBezTo>
                    <a:cubicBezTo>
                      <a:pt x="74217" y="84296"/>
                      <a:pt x="73173" y="89154"/>
                      <a:pt x="70990" y="93631"/>
                    </a:cubicBezTo>
                    <a:cubicBezTo>
                      <a:pt x="68807" y="98108"/>
                      <a:pt x="65865" y="101918"/>
                      <a:pt x="61974" y="104965"/>
                    </a:cubicBezTo>
                    <a:cubicBezTo>
                      <a:pt x="55425" y="110014"/>
                      <a:pt x="46789" y="112586"/>
                      <a:pt x="36064" y="112586"/>
                    </a:cubicBezTo>
                    <a:cubicBezTo>
                      <a:pt x="26099" y="112586"/>
                      <a:pt x="17842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107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8D61F67-5529-8E2B-DB84-309AE53A616B}"/>
                  </a:ext>
                </a:extLst>
              </p:cNvPr>
              <p:cNvSpPr/>
              <p:nvPr/>
            </p:nvSpPr>
            <p:spPr>
              <a:xfrm>
                <a:off x="4986737" y="3286982"/>
                <a:ext cx="106105" cy="112585"/>
              </a:xfrm>
              <a:custGeom>
                <a:avLst/>
                <a:gdLst>
                  <a:gd name="connsiteX0" fmla="*/ 53717 w 106105"/>
                  <a:gd name="connsiteY0" fmla="*/ 95 h 112585"/>
                  <a:gd name="connsiteX1" fmla="*/ 89402 w 106105"/>
                  <a:gd name="connsiteY1" fmla="*/ 12382 h 112585"/>
                  <a:gd name="connsiteX2" fmla="*/ 102024 w 106105"/>
                  <a:gd name="connsiteY2" fmla="*/ 30575 h 112585"/>
                  <a:gd name="connsiteX3" fmla="*/ 106105 w 106105"/>
                  <a:gd name="connsiteY3" fmla="*/ 56388 h 112585"/>
                  <a:gd name="connsiteX4" fmla="*/ 102024 w 106105"/>
                  <a:gd name="connsiteY4" fmla="*/ 82105 h 112585"/>
                  <a:gd name="connsiteX5" fmla="*/ 89402 w 106105"/>
                  <a:gd name="connsiteY5" fmla="*/ 100298 h 112585"/>
                  <a:gd name="connsiteX6" fmla="*/ 53053 w 106105"/>
                  <a:gd name="connsiteY6" fmla="*/ 112586 h 112585"/>
                  <a:gd name="connsiteX7" fmla="*/ 16703 w 106105"/>
                  <a:gd name="connsiteY7" fmla="*/ 100298 h 112585"/>
                  <a:gd name="connsiteX8" fmla="*/ 4081 w 106105"/>
                  <a:gd name="connsiteY8" fmla="*/ 81915 h 112585"/>
                  <a:gd name="connsiteX9" fmla="*/ 0 w 106105"/>
                  <a:gd name="connsiteY9" fmla="*/ 55817 h 112585"/>
                  <a:gd name="connsiteX10" fmla="*/ 16703 w 106105"/>
                  <a:gd name="connsiteY10" fmla="*/ 12287 h 112585"/>
                  <a:gd name="connsiteX11" fmla="*/ 53812 w 106105"/>
                  <a:gd name="connsiteY11" fmla="*/ 0 h 112585"/>
                  <a:gd name="connsiteX12" fmla="*/ 52578 w 106105"/>
                  <a:gd name="connsiteY12" fmla="*/ 15240 h 112585"/>
                  <a:gd name="connsiteX13" fmla="*/ 30180 w 106105"/>
                  <a:gd name="connsiteY13" fmla="*/ 25527 h 112585"/>
                  <a:gd name="connsiteX14" fmla="*/ 20879 w 106105"/>
                  <a:gd name="connsiteY14" fmla="*/ 56388 h 112585"/>
                  <a:gd name="connsiteX15" fmla="*/ 30180 w 106105"/>
                  <a:gd name="connsiteY15" fmla="*/ 87249 h 112585"/>
                  <a:gd name="connsiteX16" fmla="*/ 53053 w 106105"/>
                  <a:gd name="connsiteY16" fmla="*/ 97536 h 112585"/>
                  <a:gd name="connsiteX17" fmla="*/ 75925 w 106105"/>
                  <a:gd name="connsiteY17" fmla="*/ 87249 h 112585"/>
                  <a:gd name="connsiteX18" fmla="*/ 85226 w 106105"/>
                  <a:gd name="connsiteY18" fmla="*/ 56579 h 112585"/>
                  <a:gd name="connsiteX19" fmla="*/ 75925 w 106105"/>
                  <a:gd name="connsiteY19" fmla="*/ 25622 h 112585"/>
                  <a:gd name="connsiteX20" fmla="*/ 52578 w 106105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05" h="112585">
                    <a:moveTo>
                      <a:pt x="53717" y="95"/>
                    </a:moveTo>
                    <a:cubicBezTo>
                      <a:pt x="68048" y="95"/>
                      <a:pt x="79911" y="4191"/>
                      <a:pt x="89402" y="12382"/>
                    </a:cubicBezTo>
                    <a:cubicBezTo>
                      <a:pt x="95096" y="17335"/>
                      <a:pt x="99272" y="23431"/>
                      <a:pt x="102024" y="30575"/>
                    </a:cubicBezTo>
                    <a:cubicBezTo>
                      <a:pt x="104776" y="37719"/>
                      <a:pt x="106105" y="46292"/>
                      <a:pt x="106105" y="56388"/>
                    </a:cubicBezTo>
                    <a:cubicBezTo>
                      <a:pt x="106105" y="66484"/>
                      <a:pt x="104776" y="74962"/>
                      <a:pt x="102024" y="82105"/>
                    </a:cubicBezTo>
                    <a:cubicBezTo>
                      <a:pt x="99272" y="89249"/>
                      <a:pt x="95096" y="95345"/>
                      <a:pt x="89402" y="100298"/>
                    </a:cubicBezTo>
                    <a:cubicBezTo>
                      <a:pt x="80006" y="108490"/>
                      <a:pt x="67858" y="112586"/>
                      <a:pt x="53053" y="112586"/>
                    </a:cubicBezTo>
                    <a:cubicBezTo>
                      <a:pt x="38247" y="112586"/>
                      <a:pt x="26099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771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532" y="0"/>
                      <a:pt x="53812" y="0"/>
                    </a:cubicBezTo>
                    <a:close/>
                    <a:moveTo>
                      <a:pt x="52578" y="15240"/>
                    </a:moveTo>
                    <a:cubicBezTo>
                      <a:pt x="43182" y="15240"/>
                      <a:pt x="35685" y="18669"/>
                      <a:pt x="30180" y="25527"/>
                    </a:cubicBezTo>
                    <a:cubicBezTo>
                      <a:pt x="24011" y="33147"/>
                      <a:pt x="20879" y="43434"/>
                      <a:pt x="20879" y="56388"/>
                    </a:cubicBezTo>
                    <a:cubicBezTo>
                      <a:pt x="20879" y="69342"/>
                      <a:pt x="24011" y="79534"/>
                      <a:pt x="30180" y="87249"/>
                    </a:cubicBezTo>
                    <a:cubicBezTo>
                      <a:pt x="35685" y="94107"/>
                      <a:pt x="43277" y="97536"/>
                      <a:pt x="53053" y="97536"/>
                    </a:cubicBezTo>
                    <a:cubicBezTo>
                      <a:pt x="62828" y="97536"/>
                      <a:pt x="70420" y="94107"/>
                      <a:pt x="75925" y="87249"/>
                    </a:cubicBezTo>
                    <a:cubicBezTo>
                      <a:pt x="82094" y="79534"/>
                      <a:pt x="85226" y="69342"/>
                      <a:pt x="85226" y="56579"/>
                    </a:cubicBezTo>
                    <a:cubicBezTo>
                      <a:pt x="85226" y="43815"/>
                      <a:pt x="82094" y="33147"/>
                      <a:pt x="75925" y="25622"/>
                    </a:cubicBezTo>
                    <a:cubicBezTo>
                      <a:pt x="70325" y="18764"/>
                      <a:pt x="62543" y="15335"/>
                      <a:pt x="52578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4809E93-8AB4-6260-E358-174F4D49DD57}"/>
                  </a:ext>
                </a:extLst>
              </p:cNvPr>
              <p:cNvSpPr/>
              <p:nvPr/>
            </p:nvSpPr>
            <p:spPr>
              <a:xfrm>
                <a:off x="5112677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95 w 87408"/>
                  <a:gd name="connsiteY17" fmla="*/ 63532 h 110204"/>
                  <a:gd name="connsiteX18" fmla="*/ 95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1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466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95" y="68866"/>
                      <a:pt x="95" y="63532"/>
                    </a:cubicBezTo>
                    <a:lnTo>
                      <a:pt x="9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60F286A-6F2F-6F71-8A5B-C4C3D9E75A01}"/>
                  </a:ext>
                </a:extLst>
              </p:cNvPr>
              <p:cNvSpPr/>
              <p:nvPr/>
            </p:nvSpPr>
            <p:spPr>
              <a:xfrm>
                <a:off x="5210335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F26A76-6894-045F-BD3B-0F409ADD67E9}"/>
                  </a:ext>
                </a:extLst>
              </p:cNvPr>
              <p:cNvSpPr/>
              <p:nvPr/>
            </p:nvSpPr>
            <p:spPr>
              <a:xfrm>
                <a:off x="5301635" y="3289458"/>
                <a:ext cx="86839" cy="107918"/>
              </a:xfrm>
              <a:custGeom>
                <a:avLst/>
                <a:gdLst>
                  <a:gd name="connsiteX0" fmla="*/ 86839 w 86839"/>
                  <a:gd name="connsiteY0" fmla="*/ 0 h 107918"/>
                  <a:gd name="connsiteX1" fmla="*/ 86839 w 86839"/>
                  <a:gd name="connsiteY1" fmla="*/ 107918 h 107918"/>
                  <a:gd name="connsiteX2" fmla="*/ 67478 w 86839"/>
                  <a:gd name="connsiteY2" fmla="*/ 107918 h 107918"/>
                  <a:gd name="connsiteX3" fmla="*/ 67478 w 86839"/>
                  <a:gd name="connsiteY3" fmla="*/ 61151 h 107918"/>
                  <a:gd name="connsiteX4" fmla="*/ 19361 w 86839"/>
                  <a:gd name="connsiteY4" fmla="*/ 61151 h 107918"/>
                  <a:gd name="connsiteX5" fmla="*/ 19361 w 86839"/>
                  <a:gd name="connsiteY5" fmla="*/ 107918 h 107918"/>
                  <a:gd name="connsiteX6" fmla="*/ 0 w 86839"/>
                  <a:gd name="connsiteY6" fmla="*/ 107918 h 107918"/>
                  <a:gd name="connsiteX7" fmla="*/ 0 w 86839"/>
                  <a:gd name="connsiteY7" fmla="*/ 0 h 107918"/>
                  <a:gd name="connsiteX8" fmla="*/ 19361 w 86839"/>
                  <a:gd name="connsiteY8" fmla="*/ 0 h 107918"/>
                  <a:gd name="connsiteX9" fmla="*/ 19361 w 86839"/>
                  <a:gd name="connsiteY9" fmla="*/ 45625 h 107918"/>
                  <a:gd name="connsiteX10" fmla="*/ 67478 w 86839"/>
                  <a:gd name="connsiteY10" fmla="*/ 45625 h 107918"/>
                  <a:gd name="connsiteX11" fmla="*/ 67478 w 86839"/>
                  <a:gd name="connsiteY11" fmla="*/ 0 h 107918"/>
                  <a:gd name="connsiteX12" fmla="*/ 86839 w 86839"/>
                  <a:gd name="connsiteY12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839" h="107918">
                    <a:moveTo>
                      <a:pt x="86839" y="0"/>
                    </a:moveTo>
                    <a:lnTo>
                      <a:pt x="86839" y="107918"/>
                    </a:lnTo>
                    <a:lnTo>
                      <a:pt x="67478" y="107918"/>
                    </a:lnTo>
                    <a:lnTo>
                      <a:pt x="67478" y="61151"/>
                    </a:lnTo>
                    <a:lnTo>
                      <a:pt x="19361" y="61151"/>
                    </a:ln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lnTo>
                      <a:pt x="19361" y="45625"/>
                    </a:lnTo>
                    <a:lnTo>
                      <a:pt x="67478" y="45625"/>
                    </a:lnTo>
                    <a:lnTo>
                      <a:pt x="67478" y="0"/>
                    </a:lnTo>
                    <a:lnTo>
                      <a:pt x="86839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4FF33DC-E044-8C1A-5F23-DEEB7325225C}"/>
                  </a:ext>
                </a:extLst>
              </p:cNvPr>
              <p:cNvSpPr/>
              <p:nvPr/>
            </p:nvSpPr>
            <p:spPr>
              <a:xfrm>
                <a:off x="5415902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2705AA3-6325-BEE1-356A-51B3DF1E4CAD}"/>
                  </a:ext>
                </a:extLst>
              </p:cNvPr>
              <p:cNvSpPr/>
              <p:nvPr/>
            </p:nvSpPr>
            <p:spPr>
              <a:xfrm>
                <a:off x="5500653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2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832B90-1D16-5E88-59E4-0EC95BD38EC1}"/>
                  </a:ext>
                </a:extLst>
              </p:cNvPr>
              <p:cNvSpPr/>
              <p:nvPr/>
            </p:nvSpPr>
            <p:spPr>
              <a:xfrm>
                <a:off x="5596983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1EF2F4-1F02-6390-A37D-378DAF82EA04}"/>
                  </a:ext>
                </a:extLst>
              </p:cNvPr>
              <p:cNvSpPr/>
              <p:nvPr/>
            </p:nvSpPr>
            <p:spPr>
              <a:xfrm>
                <a:off x="575860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B9EFAFD-1234-DD43-67E0-7EB0F2E38BDF}"/>
                  </a:ext>
                </a:extLst>
              </p:cNvPr>
              <p:cNvSpPr/>
              <p:nvPr/>
            </p:nvSpPr>
            <p:spPr>
              <a:xfrm>
                <a:off x="5805397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4770E27-DF57-490B-2110-BA0722E40C5F}"/>
                  </a:ext>
                </a:extLst>
              </p:cNvPr>
              <p:cNvSpPr/>
              <p:nvPr/>
            </p:nvSpPr>
            <p:spPr>
              <a:xfrm>
                <a:off x="5880563" y="3289458"/>
                <a:ext cx="61119" cy="107918"/>
              </a:xfrm>
              <a:custGeom>
                <a:avLst/>
                <a:gdLst>
                  <a:gd name="connsiteX0" fmla="*/ 19361 w 61119"/>
                  <a:gd name="connsiteY0" fmla="*/ 0 h 107918"/>
                  <a:gd name="connsiteX1" fmla="*/ 19361 w 61119"/>
                  <a:gd name="connsiteY1" fmla="*/ 92774 h 107918"/>
                  <a:gd name="connsiteX2" fmla="*/ 61120 w 61119"/>
                  <a:gd name="connsiteY2" fmla="*/ 92774 h 107918"/>
                  <a:gd name="connsiteX3" fmla="*/ 61120 w 61119"/>
                  <a:gd name="connsiteY3" fmla="*/ 107918 h 107918"/>
                  <a:gd name="connsiteX4" fmla="*/ 0 w 61119"/>
                  <a:gd name="connsiteY4" fmla="*/ 107918 h 107918"/>
                  <a:gd name="connsiteX5" fmla="*/ 0 w 61119"/>
                  <a:gd name="connsiteY5" fmla="*/ 0 h 107918"/>
                  <a:gd name="connsiteX6" fmla="*/ 19361 w 61119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19" h="107918">
                    <a:moveTo>
                      <a:pt x="19361" y="0"/>
                    </a:moveTo>
                    <a:lnTo>
                      <a:pt x="19361" y="92774"/>
                    </a:lnTo>
                    <a:lnTo>
                      <a:pt x="61120" y="92774"/>
                    </a:lnTo>
                    <a:lnTo>
                      <a:pt x="6112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C959BCD-0D2E-3F4D-ADD2-6CF10ADBAA13}"/>
                  </a:ext>
                </a:extLst>
              </p:cNvPr>
              <p:cNvSpPr/>
              <p:nvPr/>
            </p:nvSpPr>
            <p:spPr>
              <a:xfrm>
                <a:off x="595572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0F1AB89-56F1-536A-C888-6B757116022D}"/>
                  </a:ext>
                </a:extLst>
              </p:cNvPr>
              <p:cNvSpPr/>
              <p:nvPr/>
            </p:nvSpPr>
            <p:spPr>
              <a:xfrm>
                <a:off x="600251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65FB333-CD06-9EB3-EFA9-E3824E1C3398}"/>
                  </a:ext>
                </a:extLst>
              </p:cNvPr>
              <p:cNvSpPr/>
              <p:nvPr/>
            </p:nvSpPr>
            <p:spPr>
              <a:xfrm>
                <a:off x="6116784" y="3286982"/>
                <a:ext cx="106199" cy="112585"/>
              </a:xfrm>
              <a:custGeom>
                <a:avLst/>
                <a:gdLst>
                  <a:gd name="connsiteX0" fmla="*/ 53812 w 106199"/>
                  <a:gd name="connsiteY0" fmla="*/ 95 h 112585"/>
                  <a:gd name="connsiteX1" fmla="*/ 89496 w 106199"/>
                  <a:gd name="connsiteY1" fmla="*/ 12382 h 112585"/>
                  <a:gd name="connsiteX2" fmla="*/ 102119 w 106199"/>
                  <a:gd name="connsiteY2" fmla="*/ 30575 h 112585"/>
                  <a:gd name="connsiteX3" fmla="*/ 106200 w 106199"/>
                  <a:gd name="connsiteY3" fmla="*/ 56388 h 112585"/>
                  <a:gd name="connsiteX4" fmla="*/ 102119 w 106199"/>
                  <a:gd name="connsiteY4" fmla="*/ 82105 h 112585"/>
                  <a:gd name="connsiteX5" fmla="*/ 89496 w 106199"/>
                  <a:gd name="connsiteY5" fmla="*/ 100298 h 112585"/>
                  <a:gd name="connsiteX6" fmla="*/ 53147 w 106199"/>
                  <a:gd name="connsiteY6" fmla="*/ 112586 h 112585"/>
                  <a:gd name="connsiteX7" fmla="*/ 16703 w 106199"/>
                  <a:gd name="connsiteY7" fmla="*/ 100298 h 112585"/>
                  <a:gd name="connsiteX8" fmla="*/ 4081 w 106199"/>
                  <a:gd name="connsiteY8" fmla="*/ 81915 h 112585"/>
                  <a:gd name="connsiteX9" fmla="*/ 0 w 106199"/>
                  <a:gd name="connsiteY9" fmla="*/ 55817 h 112585"/>
                  <a:gd name="connsiteX10" fmla="*/ 16703 w 106199"/>
                  <a:gd name="connsiteY10" fmla="*/ 12287 h 112585"/>
                  <a:gd name="connsiteX11" fmla="*/ 53812 w 106199"/>
                  <a:gd name="connsiteY11" fmla="*/ 0 h 112585"/>
                  <a:gd name="connsiteX12" fmla="*/ 52673 w 106199"/>
                  <a:gd name="connsiteY12" fmla="*/ 15240 h 112585"/>
                  <a:gd name="connsiteX13" fmla="*/ 30275 w 106199"/>
                  <a:gd name="connsiteY13" fmla="*/ 25527 h 112585"/>
                  <a:gd name="connsiteX14" fmla="*/ 20974 w 106199"/>
                  <a:gd name="connsiteY14" fmla="*/ 56388 h 112585"/>
                  <a:gd name="connsiteX15" fmla="*/ 30275 w 106199"/>
                  <a:gd name="connsiteY15" fmla="*/ 87249 h 112585"/>
                  <a:gd name="connsiteX16" fmla="*/ 53147 w 106199"/>
                  <a:gd name="connsiteY16" fmla="*/ 97536 h 112585"/>
                  <a:gd name="connsiteX17" fmla="*/ 76020 w 106199"/>
                  <a:gd name="connsiteY17" fmla="*/ 87249 h 112585"/>
                  <a:gd name="connsiteX18" fmla="*/ 85321 w 106199"/>
                  <a:gd name="connsiteY18" fmla="*/ 56579 h 112585"/>
                  <a:gd name="connsiteX19" fmla="*/ 76020 w 106199"/>
                  <a:gd name="connsiteY19" fmla="*/ 25622 h 112585"/>
                  <a:gd name="connsiteX20" fmla="*/ 52673 w 106199"/>
                  <a:gd name="connsiteY20" fmla="*/ 15335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199" h="112585">
                    <a:moveTo>
                      <a:pt x="53812" y="95"/>
                    </a:moveTo>
                    <a:cubicBezTo>
                      <a:pt x="68143" y="95"/>
                      <a:pt x="80006" y="4191"/>
                      <a:pt x="89496" y="12382"/>
                    </a:cubicBezTo>
                    <a:cubicBezTo>
                      <a:pt x="95191" y="17335"/>
                      <a:pt x="99367" y="23431"/>
                      <a:pt x="102119" y="30575"/>
                    </a:cubicBezTo>
                    <a:cubicBezTo>
                      <a:pt x="104871" y="37719"/>
                      <a:pt x="106200" y="46292"/>
                      <a:pt x="106200" y="56388"/>
                    </a:cubicBezTo>
                    <a:cubicBezTo>
                      <a:pt x="106200" y="66484"/>
                      <a:pt x="104871" y="74962"/>
                      <a:pt x="102119" y="82105"/>
                    </a:cubicBezTo>
                    <a:cubicBezTo>
                      <a:pt x="99367" y="89249"/>
                      <a:pt x="95191" y="95345"/>
                      <a:pt x="89496" y="100298"/>
                    </a:cubicBezTo>
                    <a:cubicBezTo>
                      <a:pt x="80101" y="108490"/>
                      <a:pt x="67953" y="112586"/>
                      <a:pt x="53147" y="112586"/>
                    </a:cubicBezTo>
                    <a:cubicBezTo>
                      <a:pt x="38342" y="112586"/>
                      <a:pt x="26194" y="108490"/>
                      <a:pt x="16703" y="100298"/>
                    </a:cubicBezTo>
                    <a:cubicBezTo>
                      <a:pt x="11009" y="95250"/>
                      <a:pt x="6738" y="89154"/>
                      <a:pt x="4081" y="81915"/>
                    </a:cubicBezTo>
                    <a:cubicBezTo>
                      <a:pt x="1424" y="74676"/>
                      <a:pt x="0" y="66008"/>
                      <a:pt x="0" y="55817"/>
                    </a:cubicBezTo>
                    <a:cubicBezTo>
                      <a:pt x="0" y="36481"/>
                      <a:pt x="5599" y="22003"/>
                      <a:pt x="16703" y="12287"/>
                    </a:cubicBezTo>
                    <a:cubicBezTo>
                      <a:pt x="26194" y="4096"/>
                      <a:pt x="38627" y="0"/>
                      <a:pt x="53812" y="0"/>
                    </a:cubicBezTo>
                    <a:close/>
                    <a:moveTo>
                      <a:pt x="52673" y="15240"/>
                    </a:moveTo>
                    <a:cubicBezTo>
                      <a:pt x="43277" y="15240"/>
                      <a:pt x="35780" y="18669"/>
                      <a:pt x="30275" y="25527"/>
                    </a:cubicBezTo>
                    <a:cubicBezTo>
                      <a:pt x="24106" y="33147"/>
                      <a:pt x="20974" y="43434"/>
                      <a:pt x="20974" y="56388"/>
                    </a:cubicBezTo>
                    <a:cubicBezTo>
                      <a:pt x="20974" y="69342"/>
                      <a:pt x="24106" y="79534"/>
                      <a:pt x="30275" y="87249"/>
                    </a:cubicBezTo>
                    <a:cubicBezTo>
                      <a:pt x="35780" y="94107"/>
                      <a:pt x="43372" y="97536"/>
                      <a:pt x="53147" y="97536"/>
                    </a:cubicBezTo>
                    <a:cubicBezTo>
                      <a:pt x="62923" y="97536"/>
                      <a:pt x="70515" y="94107"/>
                      <a:pt x="76020" y="87249"/>
                    </a:cubicBezTo>
                    <a:cubicBezTo>
                      <a:pt x="82189" y="79534"/>
                      <a:pt x="85321" y="69342"/>
                      <a:pt x="85321" y="56579"/>
                    </a:cubicBezTo>
                    <a:cubicBezTo>
                      <a:pt x="85321" y="43815"/>
                      <a:pt x="82189" y="33147"/>
                      <a:pt x="76020" y="25622"/>
                    </a:cubicBezTo>
                    <a:cubicBezTo>
                      <a:pt x="70420" y="18764"/>
                      <a:pt x="62638" y="15335"/>
                      <a:pt x="52673" y="15335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1B98474-70CB-256B-A454-1BB8B0390B91}"/>
                  </a:ext>
                </a:extLst>
              </p:cNvPr>
              <p:cNvSpPr/>
              <p:nvPr/>
            </p:nvSpPr>
            <p:spPr>
              <a:xfrm>
                <a:off x="6243958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338C219-BAC6-7243-0B55-E266A1FD6603}"/>
                  </a:ext>
                </a:extLst>
              </p:cNvPr>
              <p:cNvSpPr/>
              <p:nvPr/>
            </p:nvSpPr>
            <p:spPr>
              <a:xfrm>
                <a:off x="6279928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33C3B3-D1DF-C094-4140-EA9AA558C5F2}"/>
                  </a:ext>
                </a:extLst>
              </p:cNvPr>
              <p:cNvSpPr/>
              <p:nvPr/>
            </p:nvSpPr>
            <p:spPr>
              <a:xfrm>
                <a:off x="6414315" y="3289363"/>
                <a:ext cx="87408" cy="110204"/>
              </a:xfrm>
              <a:custGeom>
                <a:avLst/>
                <a:gdLst>
                  <a:gd name="connsiteX0" fmla="*/ 0 w 87408"/>
                  <a:gd name="connsiteY0" fmla="*/ 95 h 110204"/>
                  <a:gd name="connsiteX1" fmla="*/ 19361 w 87408"/>
                  <a:gd name="connsiteY1" fmla="*/ 95 h 110204"/>
                  <a:gd name="connsiteX2" fmla="*/ 19361 w 87408"/>
                  <a:gd name="connsiteY2" fmla="*/ 63913 h 110204"/>
                  <a:gd name="connsiteX3" fmla="*/ 20025 w 87408"/>
                  <a:gd name="connsiteY3" fmla="*/ 76867 h 110204"/>
                  <a:gd name="connsiteX4" fmla="*/ 28282 w 87408"/>
                  <a:gd name="connsiteY4" fmla="*/ 91059 h 110204"/>
                  <a:gd name="connsiteX5" fmla="*/ 43657 w 87408"/>
                  <a:gd name="connsiteY5" fmla="*/ 95155 h 110204"/>
                  <a:gd name="connsiteX6" fmla="*/ 59127 w 87408"/>
                  <a:gd name="connsiteY6" fmla="*/ 91059 h 110204"/>
                  <a:gd name="connsiteX7" fmla="*/ 67383 w 87408"/>
                  <a:gd name="connsiteY7" fmla="*/ 76867 h 110204"/>
                  <a:gd name="connsiteX8" fmla="*/ 68048 w 87408"/>
                  <a:gd name="connsiteY8" fmla="*/ 63913 h 110204"/>
                  <a:gd name="connsiteX9" fmla="*/ 68048 w 87408"/>
                  <a:gd name="connsiteY9" fmla="*/ 95 h 110204"/>
                  <a:gd name="connsiteX10" fmla="*/ 87409 w 87408"/>
                  <a:gd name="connsiteY10" fmla="*/ 95 h 110204"/>
                  <a:gd name="connsiteX11" fmla="*/ 87409 w 87408"/>
                  <a:gd name="connsiteY11" fmla="*/ 63627 h 110204"/>
                  <a:gd name="connsiteX12" fmla="*/ 86365 w 87408"/>
                  <a:gd name="connsiteY12" fmla="*/ 80677 h 110204"/>
                  <a:gd name="connsiteX13" fmla="*/ 71749 w 87408"/>
                  <a:gd name="connsiteY13" fmla="*/ 103251 h 110204"/>
                  <a:gd name="connsiteX14" fmla="*/ 43657 w 87408"/>
                  <a:gd name="connsiteY14" fmla="*/ 110204 h 110204"/>
                  <a:gd name="connsiteX15" fmla="*/ 4840 w 87408"/>
                  <a:gd name="connsiteY15" fmla="*/ 91726 h 110204"/>
                  <a:gd name="connsiteX16" fmla="*/ 285 w 87408"/>
                  <a:gd name="connsiteY16" fmla="*/ 74771 h 110204"/>
                  <a:gd name="connsiteX17" fmla="*/ 0 w 87408"/>
                  <a:gd name="connsiteY17" fmla="*/ 63532 h 110204"/>
                  <a:gd name="connsiteX18" fmla="*/ 0 w 87408"/>
                  <a:gd name="connsiteY18" fmla="*/ 0 h 1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7408" h="110204">
                    <a:moveTo>
                      <a:pt x="0" y="95"/>
                    </a:moveTo>
                    <a:lnTo>
                      <a:pt x="19361" y="95"/>
                    </a:lnTo>
                    <a:lnTo>
                      <a:pt x="19361" y="63913"/>
                    </a:lnTo>
                    <a:cubicBezTo>
                      <a:pt x="19361" y="70009"/>
                      <a:pt x="19551" y="74390"/>
                      <a:pt x="20025" y="76867"/>
                    </a:cubicBezTo>
                    <a:cubicBezTo>
                      <a:pt x="21069" y="83439"/>
                      <a:pt x="23822" y="88106"/>
                      <a:pt x="28282" y="91059"/>
                    </a:cubicBezTo>
                    <a:cubicBezTo>
                      <a:pt x="32458" y="93821"/>
                      <a:pt x="37583" y="95155"/>
                      <a:pt x="43657" y="95155"/>
                    </a:cubicBezTo>
                    <a:cubicBezTo>
                      <a:pt x="49731" y="95155"/>
                      <a:pt x="54856" y="93821"/>
                      <a:pt x="59127" y="91059"/>
                    </a:cubicBezTo>
                    <a:cubicBezTo>
                      <a:pt x="63587" y="88106"/>
                      <a:pt x="66339" y="83344"/>
                      <a:pt x="67383" y="76867"/>
                    </a:cubicBezTo>
                    <a:cubicBezTo>
                      <a:pt x="67763" y="74200"/>
                      <a:pt x="68048" y="69818"/>
                      <a:pt x="68048" y="63913"/>
                    </a:cubicBezTo>
                    <a:lnTo>
                      <a:pt x="68048" y="95"/>
                    </a:lnTo>
                    <a:lnTo>
                      <a:pt x="87409" y="95"/>
                    </a:lnTo>
                    <a:lnTo>
                      <a:pt x="87409" y="63627"/>
                    </a:lnTo>
                    <a:cubicBezTo>
                      <a:pt x="87409" y="71342"/>
                      <a:pt x="87029" y="77057"/>
                      <a:pt x="86365" y="80677"/>
                    </a:cubicBezTo>
                    <a:cubicBezTo>
                      <a:pt x="84372" y="90678"/>
                      <a:pt x="79531" y="98203"/>
                      <a:pt x="71749" y="103251"/>
                    </a:cubicBezTo>
                    <a:cubicBezTo>
                      <a:pt x="64631" y="107918"/>
                      <a:pt x="55235" y="110204"/>
                      <a:pt x="43657" y="110204"/>
                    </a:cubicBezTo>
                    <a:cubicBezTo>
                      <a:pt x="24486" y="110204"/>
                      <a:pt x="11579" y="104013"/>
                      <a:pt x="4840" y="91726"/>
                    </a:cubicBezTo>
                    <a:cubicBezTo>
                      <a:pt x="2373" y="87249"/>
                      <a:pt x="854" y="81629"/>
                      <a:pt x="285" y="74771"/>
                    </a:cubicBezTo>
                    <a:cubicBezTo>
                      <a:pt x="95" y="72580"/>
                      <a:pt x="0" y="68866"/>
                      <a:pt x="0" y="635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D3F2219-FBD4-33AF-04A2-36408A934017}"/>
                  </a:ext>
                </a:extLst>
              </p:cNvPr>
              <p:cNvSpPr/>
              <p:nvPr/>
            </p:nvSpPr>
            <p:spPr>
              <a:xfrm>
                <a:off x="6528107" y="3289458"/>
                <a:ext cx="93862" cy="107918"/>
              </a:xfrm>
              <a:custGeom>
                <a:avLst/>
                <a:gdLst>
                  <a:gd name="connsiteX0" fmla="*/ 93862 w 93862"/>
                  <a:gd name="connsiteY0" fmla="*/ 0 h 107918"/>
                  <a:gd name="connsiteX1" fmla="*/ 93862 w 93862"/>
                  <a:gd name="connsiteY1" fmla="*/ 107918 h 107918"/>
                  <a:gd name="connsiteX2" fmla="*/ 74881 w 93862"/>
                  <a:gd name="connsiteY2" fmla="*/ 107918 h 107918"/>
                  <a:gd name="connsiteX3" fmla="*/ 18981 w 93862"/>
                  <a:gd name="connsiteY3" fmla="*/ 30956 h 107918"/>
                  <a:gd name="connsiteX4" fmla="*/ 18981 w 93862"/>
                  <a:gd name="connsiteY4" fmla="*/ 107918 h 107918"/>
                  <a:gd name="connsiteX5" fmla="*/ 0 w 93862"/>
                  <a:gd name="connsiteY5" fmla="*/ 107918 h 107918"/>
                  <a:gd name="connsiteX6" fmla="*/ 0 w 93862"/>
                  <a:gd name="connsiteY6" fmla="*/ 0 h 107918"/>
                  <a:gd name="connsiteX7" fmla="*/ 18412 w 93862"/>
                  <a:gd name="connsiteY7" fmla="*/ 0 h 107918"/>
                  <a:gd name="connsiteX8" fmla="*/ 74881 w 93862"/>
                  <a:gd name="connsiteY8" fmla="*/ 77724 h 107918"/>
                  <a:gd name="connsiteX9" fmla="*/ 74881 w 93862"/>
                  <a:gd name="connsiteY9" fmla="*/ 0 h 107918"/>
                  <a:gd name="connsiteX10" fmla="*/ 93862 w 93862"/>
                  <a:gd name="connsiteY10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862" h="107918">
                    <a:moveTo>
                      <a:pt x="93862" y="0"/>
                    </a:moveTo>
                    <a:lnTo>
                      <a:pt x="93862" y="107918"/>
                    </a:lnTo>
                    <a:lnTo>
                      <a:pt x="74881" y="107918"/>
                    </a:lnTo>
                    <a:lnTo>
                      <a:pt x="18981" y="30956"/>
                    </a:lnTo>
                    <a:lnTo>
                      <a:pt x="1898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8412" y="0"/>
                    </a:lnTo>
                    <a:lnTo>
                      <a:pt x="74881" y="77724"/>
                    </a:lnTo>
                    <a:lnTo>
                      <a:pt x="74881" y="0"/>
                    </a:lnTo>
                    <a:lnTo>
                      <a:pt x="9386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D4F69DA-6F86-991E-5471-94B6D78622C7}"/>
                  </a:ext>
                </a:extLst>
              </p:cNvPr>
              <p:cNvSpPr/>
              <p:nvPr/>
            </p:nvSpPr>
            <p:spPr>
              <a:xfrm>
                <a:off x="6649492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302B360-93A0-3ABB-C0A3-5D093D13AFBD}"/>
                  </a:ext>
                </a:extLst>
              </p:cNvPr>
              <p:cNvSpPr/>
              <p:nvPr/>
            </p:nvSpPr>
            <p:spPr>
              <a:xfrm>
                <a:off x="6681665" y="3289458"/>
                <a:ext cx="101169" cy="107918"/>
              </a:xfrm>
              <a:custGeom>
                <a:avLst/>
                <a:gdLst>
                  <a:gd name="connsiteX0" fmla="*/ 20879 w 101169"/>
                  <a:gd name="connsiteY0" fmla="*/ 0 h 107918"/>
                  <a:gd name="connsiteX1" fmla="*/ 49541 w 101169"/>
                  <a:gd name="connsiteY1" fmla="*/ 80581 h 107918"/>
                  <a:gd name="connsiteX2" fmla="*/ 82189 w 101169"/>
                  <a:gd name="connsiteY2" fmla="*/ 0 h 107918"/>
                  <a:gd name="connsiteX3" fmla="*/ 101170 w 101169"/>
                  <a:gd name="connsiteY3" fmla="*/ 0 h 107918"/>
                  <a:gd name="connsiteX4" fmla="*/ 56564 w 101169"/>
                  <a:gd name="connsiteY4" fmla="*/ 107918 h 107918"/>
                  <a:gd name="connsiteX5" fmla="*/ 39196 w 101169"/>
                  <a:gd name="connsiteY5" fmla="*/ 107918 h 107918"/>
                  <a:gd name="connsiteX6" fmla="*/ 0 w 101169"/>
                  <a:gd name="connsiteY6" fmla="*/ 0 h 107918"/>
                  <a:gd name="connsiteX7" fmla="*/ 20784 w 101169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169" h="107918">
                    <a:moveTo>
                      <a:pt x="20879" y="0"/>
                    </a:moveTo>
                    <a:lnTo>
                      <a:pt x="49541" y="80581"/>
                    </a:lnTo>
                    <a:lnTo>
                      <a:pt x="82189" y="0"/>
                    </a:lnTo>
                    <a:lnTo>
                      <a:pt x="101170" y="0"/>
                    </a:lnTo>
                    <a:lnTo>
                      <a:pt x="56564" y="107918"/>
                    </a:lnTo>
                    <a:lnTo>
                      <a:pt x="39196" y="107918"/>
                    </a:lnTo>
                    <a:lnTo>
                      <a:pt x="0" y="0"/>
                    </a:lnTo>
                    <a:lnTo>
                      <a:pt x="20784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99CEC86-2F12-F00A-6A45-DCE0A0CB3F64}"/>
                  </a:ext>
                </a:extLst>
              </p:cNvPr>
              <p:cNvSpPr/>
              <p:nvPr/>
            </p:nvSpPr>
            <p:spPr>
              <a:xfrm>
                <a:off x="6793180" y="3289458"/>
                <a:ext cx="65485" cy="107918"/>
              </a:xfrm>
              <a:custGeom>
                <a:avLst/>
                <a:gdLst>
                  <a:gd name="connsiteX0" fmla="*/ 19361 w 65485"/>
                  <a:gd name="connsiteY0" fmla="*/ 45815 h 107918"/>
                  <a:gd name="connsiteX1" fmla="*/ 59506 w 65485"/>
                  <a:gd name="connsiteY1" fmla="*/ 45815 h 107918"/>
                  <a:gd name="connsiteX2" fmla="*/ 59506 w 65485"/>
                  <a:gd name="connsiteY2" fmla="*/ 60484 h 107918"/>
                  <a:gd name="connsiteX3" fmla="*/ 19361 w 65485"/>
                  <a:gd name="connsiteY3" fmla="*/ 60484 h 107918"/>
                  <a:gd name="connsiteX4" fmla="*/ 19361 w 65485"/>
                  <a:gd name="connsiteY4" fmla="*/ 92774 h 107918"/>
                  <a:gd name="connsiteX5" fmla="*/ 65485 w 65485"/>
                  <a:gd name="connsiteY5" fmla="*/ 92774 h 107918"/>
                  <a:gd name="connsiteX6" fmla="*/ 65485 w 65485"/>
                  <a:gd name="connsiteY6" fmla="*/ 107918 h 107918"/>
                  <a:gd name="connsiteX7" fmla="*/ 0 w 65485"/>
                  <a:gd name="connsiteY7" fmla="*/ 107918 h 107918"/>
                  <a:gd name="connsiteX8" fmla="*/ 0 w 65485"/>
                  <a:gd name="connsiteY8" fmla="*/ 0 h 107918"/>
                  <a:gd name="connsiteX9" fmla="*/ 59601 w 65485"/>
                  <a:gd name="connsiteY9" fmla="*/ 0 h 107918"/>
                  <a:gd name="connsiteX10" fmla="*/ 59601 w 65485"/>
                  <a:gd name="connsiteY10" fmla="*/ 15145 h 107918"/>
                  <a:gd name="connsiteX11" fmla="*/ 19456 w 65485"/>
                  <a:gd name="connsiteY11" fmla="*/ 15145 h 107918"/>
                  <a:gd name="connsiteX12" fmla="*/ 19456 w 65485"/>
                  <a:gd name="connsiteY12" fmla="*/ 4572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85" h="107918">
                    <a:moveTo>
                      <a:pt x="19361" y="45815"/>
                    </a:moveTo>
                    <a:lnTo>
                      <a:pt x="59506" y="45815"/>
                    </a:lnTo>
                    <a:lnTo>
                      <a:pt x="59506" y="60484"/>
                    </a:lnTo>
                    <a:lnTo>
                      <a:pt x="19361" y="60484"/>
                    </a:lnTo>
                    <a:lnTo>
                      <a:pt x="19361" y="92774"/>
                    </a:lnTo>
                    <a:lnTo>
                      <a:pt x="65485" y="92774"/>
                    </a:lnTo>
                    <a:lnTo>
                      <a:pt x="6548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59601" y="0"/>
                    </a:lnTo>
                    <a:lnTo>
                      <a:pt x="59601" y="15145"/>
                    </a:lnTo>
                    <a:lnTo>
                      <a:pt x="19456" y="15145"/>
                    </a:lnTo>
                    <a:lnTo>
                      <a:pt x="19456" y="4572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E9E0BC1A-58B3-BA35-99C8-7308E5591881}"/>
                  </a:ext>
                </a:extLst>
              </p:cNvPr>
              <p:cNvSpPr/>
              <p:nvPr/>
            </p:nvSpPr>
            <p:spPr>
              <a:xfrm>
                <a:off x="6878026" y="3289458"/>
                <a:ext cx="79911" cy="107918"/>
              </a:xfrm>
              <a:custGeom>
                <a:avLst/>
                <a:gdLst>
                  <a:gd name="connsiteX0" fmla="*/ 0 w 79911"/>
                  <a:gd name="connsiteY0" fmla="*/ 107918 h 107918"/>
                  <a:gd name="connsiteX1" fmla="*/ 0 w 79911"/>
                  <a:gd name="connsiteY1" fmla="*/ 0 h 107918"/>
                  <a:gd name="connsiteX2" fmla="*/ 31699 w 79911"/>
                  <a:gd name="connsiteY2" fmla="*/ 0 h 107918"/>
                  <a:gd name="connsiteX3" fmla="*/ 55615 w 79911"/>
                  <a:gd name="connsiteY3" fmla="*/ 3524 h 107918"/>
                  <a:gd name="connsiteX4" fmla="*/ 65675 w 79911"/>
                  <a:gd name="connsiteY4" fmla="*/ 13049 h 107918"/>
                  <a:gd name="connsiteX5" fmla="*/ 69756 w 79911"/>
                  <a:gd name="connsiteY5" fmla="*/ 28861 h 107918"/>
                  <a:gd name="connsiteX6" fmla="*/ 61974 w 79911"/>
                  <a:gd name="connsiteY6" fmla="*/ 50102 h 107918"/>
                  <a:gd name="connsiteX7" fmla="*/ 49636 w 79911"/>
                  <a:gd name="connsiteY7" fmla="*/ 58769 h 107918"/>
                  <a:gd name="connsiteX8" fmla="*/ 79911 w 79911"/>
                  <a:gd name="connsiteY8" fmla="*/ 107918 h 107918"/>
                  <a:gd name="connsiteX9" fmla="*/ 57134 w 79911"/>
                  <a:gd name="connsiteY9" fmla="*/ 107918 h 107918"/>
                  <a:gd name="connsiteX10" fmla="*/ 30370 w 79911"/>
                  <a:gd name="connsiteY10" fmla="*/ 61913 h 107918"/>
                  <a:gd name="connsiteX11" fmla="*/ 19266 w 79911"/>
                  <a:gd name="connsiteY11" fmla="*/ 61913 h 107918"/>
                  <a:gd name="connsiteX12" fmla="*/ 19266 w 79911"/>
                  <a:gd name="connsiteY12" fmla="*/ 107918 h 107918"/>
                  <a:gd name="connsiteX13" fmla="*/ 0 w 79911"/>
                  <a:gd name="connsiteY13" fmla="*/ 107918 h 107918"/>
                  <a:gd name="connsiteX14" fmla="*/ 19266 w 79911"/>
                  <a:gd name="connsiteY14" fmla="*/ 47244 h 107918"/>
                  <a:gd name="connsiteX15" fmla="*/ 28187 w 79911"/>
                  <a:gd name="connsiteY15" fmla="*/ 47244 h 107918"/>
                  <a:gd name="connsiteX16" fmla="*/ 41569 w 79911"/>
                  <a:gd name="connsiteY16" fmla="*/ 44672 h 107918"/>
                  <a:gd name="connsiteX17" fmla="*/ 49446 w 79911"/>
                  <a:gd name="connsiteY17" fmla="*/ 29718 h 107918"/>
                  <a:gd name="connsiteX18" fmla="*/ 44511 w 79911"/>
                  <a:gd name="connsiteY18" fmla="*/ 18002 h 107918"/>
                  <a:gd name="connsiteX19" fmla="*/ 37393 w 79911"/>
                  <a:gd name="connsiteY19" fmla="*/ 15430 h 107918"/>
                  <a:gd name="connsiteX20" fmla="*/ 31509 w 79911"/>
                  <a:gd name="connsiteY20" fmla="*/ 15240 h 107918"/>
                  <a:gd name="connsiteX21" fmla="*/ 26858 w 79911"/>
                  <a:gd name="connsiteY21" fmla="*/ 15240 h 107918"/>
                  <a:gd name="connsiteX22" fmla="*/ 19266 w 79911"/>
                  <a:gd name="connsiteY22" fmla="*/ 15240 h 107918"/>
                  <a:gd name="connsiteX23" fmla="*/ 19266 w 79911"/>
                  <a:gd name="connsiteY23" fmla="*/ 47149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11" h="107918">
                    <a:moveTo>
                      <a:pt x="0" y="107918"/>
                    </a:moveTo>
                    <a:lnTo>
                      <a:pt x="0" y="0"/>
                    </a:lnTo>
                    <a:lnTo>
                      <a:pt x="31699" y="0"/>
                    </a:lnTo>
                    <a:cubicBezTo>
                      <a:pt x="42898" y="0"/>
                      <a:pt x="50965" y="1143"/>
                      <a:pt x="55615" y="3524"/>
                    </a:cubicBezTo>
                    <a:cubicBezTo>
                      <a:pt x="59886" y="5620"/>
                      <a:pt x="63303" y="8763"/>
                      <a:pt x="65675" y="13049"/>
                    </a:cubicBezTo>
                    <a:cubicBezTo>
                      <a:pt x="68427" y="17716"/>
                      <a:pt x="69756" y="23051"/>
                      <a:pt x="69756" y="28861"/>
                    </a:cubicBezTo>
                    <a:cubicBezTo>
                      <a:pt x="69756" y="37147"/>
                      <a:pt x="67194" y="44291"/>
                      <a:pt x="61974" y="50102"/>
                    </a:cubicBezTo>
                    <a:cubicBezTo>
                      <a:pt x="59221" y="53245"/>
                      <a:pt x="55141" y="56102"/>
                      <a:pt x="49636" y="58769"/>
                    </a:cubicBezTo>
                    <a:lnTo>
                      <a:pt x="79911" y="107918"/>
                    </a:lnTo>
                    <a:lnTo>
                      <a:pt x="57134" y="107918"/>
                    </a:lnTo>
                    <a:lnTo>
                      <a:pt x="30370" y="61913"/>
                    </a:lnTo>
                    <a:lnTo>
                      <a:pt x="19266" y="61913"/>
                    </a:lnTo>
                    <a:lnTo>
                      <a:pt x="19266" y="107918"/>
                    </a:lnTo>
                    <a:lnTo>
                      <a:pt x="0" y="107918"/>
                    </a:lnTo>
                    <a:close/>
                    <a:moveTo>
                      <a:pt x="19266" y="47244"/>
                    </a:moveTo>
                    <a:lnTo>
                      <a:pt x="28187" y="47244"/>
                    </a:lnTo>
                    <a:cubicBezTo>
                      <a:pt x="33217" y="47530"/>
                      <a:pt x="37678" y="46672"/>
                      <a:pt x="41569" y="44672"/>
                    </a:cubicBezTo>
                    <a:cubicBezTo>
                      <a:pt x="46789" y="42005"/>
                      <a:pt x="49446" y="37052"/>
                      <a:pt x="49446" y="29718"/>
                    </a:cubicBezTo>
                    <a:cubicBezTo>
                      <a:pt x="49446" y="24289"/>
                      <a:pt x="47833" y="20383"/>
                      <a:pt x="44511" y="18002"/>
                    </a:cubicBezTo>
                    <a:cubicBezTo>
                      <a:pt x="42423" y="16573"/>
                      <a:pt x="40050" y="15716"/>
                      <a:pt x="37393" y="15430"/>
                    </a:cubicBezTo>
                    <a:cubicBezTo>
                      <a:pt x="35780" y="15240"/>
                      <a:pt x="33787" y="15240"/>
                      <a:pt x="31509" y="15240"/>
                    </a:cubicBezTo>
                    <a:cubicBezTo>
                      <a:pt x="30560" y="15240"/>
                      <a:pt x="29041" y="15240"/>
                      <a:pt x="26858" y="15240"/>
                    </a:cubicBezTo>
                    <a:lnTo>
                      <a:pt x="19266" y="15240"/>
                    </a:lnTo>
                    <a:lnTo>
                      <a:pt x="19266" y="47149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4864D5-0A90-2883-E5DC-8C685A0900F5}"/>
                  </a:ext>
                </a:extLst>
              </p:cNvPr>
              <p:cNvSpPr/>
              <p:nvPr/>
            </p:nvSpPr>
            <p:spPr>
              <a:xfrm>
                <a:off x="6963537" y="3287172"/>
                <a:ext cx="74406" cy="112585"/>
              </a:xfrm>
              <a:custGeom>
                <a:avLst/>
                <a:gdLst>
                  <a:gd name="connsiteX0" fmla="*/ 72888 w 74406"/>
                  <a:gd name="connsiteY0" fmla="*/ 17431 h 112585"/>
                  <a:gd name="connsiteX1" fmla="*/ 57608 w 74406"/>
                  <a:gd name="connsiteY1" fmla="*/ 27051 h 112585"/>
                  <a:gd name="connsiteX2" fmla="*/ 40240 w 74406"/>
                  <a:gd name="connsiteY2" fmla="*/ 14097 h 112585"/>
                  <a:gd name="connsiteX3" fmla="*/ 29516 w 74406"/>
                  <a:gd name="connsiteY3" fmla="*/ 18383 h 112585"/>
                  <a:gd name="connsiteX4" fmla="*/ 25530 w 74406"/>
                  <a:gd name="connsiteY4" fmla="*/ 28289 h 112585"/>
                  <a:gd name="connsiteX5" fmla="*/ 31129 w 74406"/>
                  <a:gd name="connsiteY5" fmla="*/ 39148 h 112585"/>
                  <a:gd name="connsiteX6" fmla="*/ 45935 w 74406"/>
                  <a:gd name="connsiteY6" fmla="*/ 46768 h 112585"/>
                  <a:gd name="connsiteX7" fmla="*/ 65960 w 74406"/>
                  <a:gd name="connsiteY7" fmla="*/ 58484 h 112585"/>
                  <a:gd name="connsiteX8" fmla="*/ 74406 w 74406"/>
                  <a:gd name="connsiteY8" fmla="*/ 79153 h 112585"/>
                  <a:gd name="connsiteX9" fmla="*/ 71180 w 74406"/>
                  <a:gd name="connsiteY9" fmla="*/ 93631 h 112585"/>
                  <a:gd name="connsiteX10" fmla="*/ 62069 w 74406"/>
                  <a:gd name="connsiteY10" fmla="*/ 104965 h 112585"/>
                  <a:gd name="connsiteX11" fmla="*/ 36159 w 74406"/>
                  <a:gd name="connsiteY11" fmla="*/ 112586 h 112585"/>
                  <a:gd name="connsiteX12" fmla="*/ 11294 w 74406"/>
                  <a:gd name="connsiteY12" fmla="*/ 105823 h 112585"/>
                  <a:gd name="connsiteX13" fmla="*/ 3037 w 74406"/>
                  <a:gd name="connsiteY13" fmla="*/ 97727 h 112585"/>
                  <a:gd name="connsiteX14" fmla="*/ 0 w 74406"/>
                  <a:gd name="connsiteY14" fmla="*/ 92297 h 112585"/>
                  <a:gd name="connsiteX15" fmla="*/ 16039 w 74406"/>
                  <a:gd name="connsiteY15" fmla="*/ 82296 h 112585"/>
                  <a:gd name="connsiteX16" fmla="*/ 24106 w 74406"/>
                  <a:gd name="connsiteY16" fmla="*/ 93536 h 112585"/>
                  <a:gd name="connsiteX17" fmla="*/ 36539 w 74406"/>
                  <a:gd name="connsiteY17" fmla="*/ 97441 h 112585"/>
                  <a:gd name="connsiteX18" fmla="*/ 48877 w 74406"/>
                  <a:gd name="connsiteY18" fmla="*/ 93059 h 112585"/>
                  <a:gd name="connsiteX19" fmla="*/ 53432 w 74406"/>
                  <a:gd name="connsiteY19" fmla="*/ 81629 h 112585"/>
                  <a:gd name="connsiteX20" fmla="*/ 49351 w 74406"/>
                  <a:gd name="connsiteY20" fmla="*/ 71438 h 112585"/>
                  <a:gd name="connsiteX21" fmla="*/ 32743 w 74406"/>
                  <a:gd name="connsiteY21" fmla="*/ 62198 h 112585"/>
                  <a:gd name="connsiteX22" fmla="*/ 13572 w 74406"/>
                  <a:gd name="connsiteY22" fmla="*/ 50102 h 112585"/>
                  <a:gd name="connsiteX23" fmla="*/ 5694 w 74406"/>
                  <a:gd name="connsiteY23" fmla="*/ 30290 h 112585"/>
                  <a:gd name="connsiteX24" fmla="*/ 14805 w 74406"/>
                  <a:gd name="connsiteY24" fmla="*/ 9049 h 112585"/>
                  <a:gd name="connsiteX25" fmla="*/ 40715 w 74406"/>
                  <a:gd name="connsiteY25" fmla="*/ 0 h 112585"/>
                  <a:gd name="connsiteX26" fmla="*/ 64726 w 74406"/>
                  <a:gd name="connsiteY26" fmla="*/ 7239 h 112585"/>
                  <a:gd name="connsiteX27" fmla="*/ 72698 w 74406"/>
                  <a:gd name="connsiteY27" fmla="*/ 1762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406" h="112585">
                    <a:moveTo>
                      <a:pt x="72888" y="17431"/>
                    </a:moveTo>
                    <a:lnTo>
                      <a:pt x="57608" y="27051"/>
                    </a:lnTo>
                    <a:cubicBezTo>
                      <a:pt x="54096" y="18383"/>
                      <a:pt x="48402" y="14097"/>
                      <a:pt x="40240" y="14097"/>
                    </a:cubicBezTo>
                    <a:cubicBezTo>
                      <a:pt x="35875" y="14097"/>
                      <a:pt x="32268" y="15526"/>
                      <a:pt x="29516" y="18383"/>
                    </a:cubicBezTo>
                    <a:cubicBezTo>
                      <a:pt x="26858" y="21146"/>
                      <a:pt x="25530" y="24384"/>
                      <a:pt x="25530" y="28289"/>
                    </a:cubicBezTo>
                    <a:cubicBezTo>
                      <a:pt x="25530" y="32861"/>
                      <a:pt x="27428" y="36481"/>
                      <a:pt x="31129" y="39148"/>
                    </a:cubicBezTo>
                    <a:cubicBezTo>
                      <a:pt x="32932" y="40386"/>
                      <a:pt x="37867" y="42958"/>
                      <a:pt x="45935" y="46768"/>
                    </a:cubicBezTo>
                    <a:cubicBezTo>
                      <a:pt x="55615" y="51340"/>
                      <a:pt x="62258" y="55245"/>
                      <a:pt x="65960" y="58484"/>
                    </a:cubicBezTo>
                    <a:cubicBezTo>
                      <a:pt x="71559" y="63532"/>
                      <a:pt x="74406" y="70390"/>
                      <a:pt x="74406" y="79153"/>
                    </a:cubicBezTo>
                    <a:cubicBezTo>
                      <a:pt x="74406" y="84296"/>
                      <a:pt x="73362" y="89154"/>
                      <a:pt x="71180" y="93631"/>
                    </a:cubicBezTo>
                    <a:cubicBezTo>
                      <a:pt x="68997" y="98108"/>
                      <a:pt x="66055" y="101918"/>
                      <a:pt x="62069" y="104965"/>
                    </a:cubicBezTo>
                    <a:cubicBezTo>
                      <a:pt x="55520" y="110014"/>
                      <a:pt x="46884" y="112586"/>
                      <a:pt x="36159" y="112586"/>
                    </a:cubicBezTo>
                    <a:cubicBezTo>
                      <a:pt x="26194" y="112586"/>
                      <a:pt x="17937" y="110300"/>
                      <a:pt x="11294" y="105823"/>
                    </a:cubicBezTo>
                    <a:cubicBezTo>
                      <a:pt x="7782" y="103537"/>
                      <a:pt x="5030" y="100775"/>
                      <a:pt x="3037" y="97727"/>
                    </a:cubicBezTo>
                    <a:cubicBezTo>
                      <a:pt x="2278" y="96584"/>
                      <a:pt x="1234" y="94774"/>
                      <a:pt x="0" y="92297"/>
                    </a:cubicBezTo>
                    <a:lnTo>
                      <a:pt x="16039" y="82296"/>
                    </a:lnTo>
                    <a:cubicBezTo>
                      <a:pt x="17937" y="87154"/>
                      <a:pt x="20595" y="90964"/>
                      <a:pt x="24106" y="93536"/>
                    </a:cubicBezTo>
                    <a:cubicBezTo>
                      <a:pt x="27618" y="96107"/>
                      <a:pt x="31699" y="97441"/>
                      <a:pt x="36539" y="97441"/>
                    </a:cubicBezTo>
                    <a:cubicBezTo>
                      <a:pt x="41759" y="97441"/>
                      <a:pt x="45840" y="96012"/>
                      <a:pt x="48877" y="93059"/>
                    </a:cubicBezTo>
                    <a:cubicBezTo>
                      <a:pt x="51914" y="90202"/>
                      <a:pt x="53432" y="86392"/>
                      <a:pt x="53432" y="81629"/>
                    </a:cubicBezTo>
                    <a:cubicBezTo>
                      <a:pt x="53432" y="77438"/>
                      <a:pt x="52103" y="74105"/>
                      <a:pt x="49351" y="71438"/>
                    </a:cubicBezTo>
                    <a:cubicBezTo>
                      <a:pt x="47168" y="69342"/>
                      <a:pt x="41664" y="66294"/>
                      <a:pt x="32743" y="62198"/>
                    </a:cubicBezTo>
                    <a:cubicBezTo>
                      <a:pt x="23632" y="58007"/>
                      <a:pt x="17273" y="54007"/>
                      <a:pt x="13572" y="50102"/>
                    </a:cubicBezTo>
                    <a:cubicBezTo>
                      <a:pt x="8352" y="44577"/>
                      <a:pt x="5694" y="38005"/>
                      <a:pt x="5694" y="30290"/>
                    </a:cubicBezTo>
                    <a:cubicBezTo>
                      <a:pt x="5694" y="21908"/>
                      <a:pt x="8731" y="14859"/>
                      <a:pt x="14805" y="9049"/>
                    </a:cubicBezTo>
                    <a:cubicBezTo>
                      <a:pt x="21164" y="2953"/>
                      <a:pt x="29801" y="0"/>
                      <a:pt x="40715" y="0"/>
                    </a:cubicBezTo>
                    <a:cubicBezTo>
                      <a:pt x="50965" y="0"/>
                      <a:pt x="58937" y="2381"/>
                      <a:pt x="64726" y="7239"/>
                    </a:cubicBezTo>
                    <a:cubicBezTo>
                      <a:pt x="67858" y="9906"/>
                      <a:pt x="70515" y="13335"/>
                      <a:pt x="72698" y="17621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37F312B-16E7-8667-2197-E35355FC7711}"/>
                  </a:ext>
                </a:extLst>
              </p:cNvPr>
              <p:cNvSpPr/>
              <p:nvPr/>
            </p:nvSpPr>
            <p:spPr>
              <a:xfrm>
                <a:off x="7058727" y="3289458"/>
                <a:ext cx="19360" cy="107918"/>
              </a:xfrm>
              <a:custGeom>
                <a:avLst/>
                <a:gdLst>
                  <a:gd name="connsiteX0" fmla="*/ 19361 w 19360"/>
                  <a:gd name="connsiteY0" fmla="*/ 0 h 107918"/>
                  <a:gd name="connsiteX1" fmla="*/ 19361 w 19360"/>
                  <a:gd name="connsiteY1" fmla="*/ 107918 h 107918"/>
                  <a:gd name="connsiteX2" fmla="*/ 0 w 19360"/>
                  <a:gd name="connsiteY2" fmla="*/ 107918 h 107918"/>
                  <a:gd name="connsiteX3" fmla="*/ 0 w 19360"/>
                  <a:gd name="connsiteY3" fmla="*/ 0 h 107918"/>
                  <a:gd name="connsiteX4" fmla="*/ 19361 w 19360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0" h="107918">
                    <a:moveTo>
                      <a:pt x="19361" y="0"/>
                    </a:moveTo>
                    <a:lnTo>
                      <a:pt x="19361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19361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17BEBF9-2ABB-70C4-9FD9-74D6B77DB347}"/>
                  </a:ext>
                </a:extLst>
              </p:cNvPr>
              <p:cNvSpPr/>
              <p:nvPr/>
            </p:nvSpPr>
            <p:spPr>
              <a:xfrm>
                <a:off x="7089382" y="3289458"/>
                <a:ext cx="80005" cy="108013"/>
              </a:xfrm>
              <a:custGeom>
                <a:avLst/>
                <a:gdLst>
                  <a:gd name="connsiteX0" fmla="*/ 49636 w 80005"/>
                  <a:gd name="connsiteY0" fmla="*/ 15145 h 108013"/>
                  <a:gd name="connsiteX1" fmla="*/ 49636 w 80005"/>
                  <a:gd name="connsiteY1" fmla="*/ 108014 h 108013"/>
                  <a:gd name="connsiteX2" fmla="*/ 30275 w 80005"/>
                  <a:gd name="connsiteY2" fmla="*/ 108014 h 108013"/>
                  <a:gd name="connsiteX3" fmla="*/ 30275 w 80005"/>
                  <a:gd name="connsiteY3" fmla="*/ 15145 h 108013"/>
                  <a:gd name="connsiteX4" fmla="*/ 0 w 80005"/>
                  <a:gd name="connsiteY4" fmla="*/ 15145 h 108013"/>
                  <a:gd name="connsiteX5" fmla="*/ 0 w 80005"/>
                  <a:gd name="connsiteY5" fmla="*/ 0 h 108013"/>
                  <a:gd name="connsiteX6" fmla="*/ 80006 w 80005"/>
                  <a:gd name="connsiteY6" fmla="*/ 0 h 108013"/>
                  <a:gd name="connsiteX7" fmla="*/ 80006 w 80005"/>
                  <a:gd name="connsiteY7" fmla="*/ 15145 h 108013"/>
                  <a:gd name="connsiteX8" fmla="*/ 49636 w 80005"/>
                  <a:gd name="connsiteY8" fmla="*/ 15145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05" h="108013">
                    <a:moveTo>
                      <a:pt x="49636" y="15145"/>
                    </a:moveTo>
                    <a:lnTo>
                      <a:pt x="49636" y="108014"/>
                    </a:lnTo>
                    <a:lnTo>
                      <a:pt x="30275" y="108014"/>
                    </a:lnTo>
                    <a:lnTo>
                      <a:pt x="30275" y="15145"/>
                    </a:lnTo>
                    <a:lnTo>
                      <a:pt x="0" y="15145"/>
                    </a:lnTo>
                    <a:lnTo>
                      <a:pt x="0" y="0"/>
                    </a:lnTo>
                    <a:lnTo>
                      <a:pt x="80006" y="0"/>
                    </a:lnTo>
                    <a:lnTo>
                      <a:pt x="80006" y="15145"/>
                    </a:lnTo>
                    <a:lnTo>
                      <a:pt x="49636" y="15145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A9A3815-01D7-510C-D4C9-09EA5B3B031A}"/>
                  </a:ext>
                </a:extLst>
              </p:cNvPr>
              <p:cNvSpPr/>
              <p:nvPr/>
            </p:nvSpPr>
            <p:spPr>
              <a:xfrm>
                <a:off x="7172425" y="3289458"/>
                <a:ext cx="93862" cy="107918"/>
              </a:xfrm>
              <a:custGeom>
                <a:avLst/>
                <a:gdLst>
                  <a:gd name="connsiteX0" fmla="*/ 73742 w 93862"/>
                  <a:gd name="connsiteY0" fmla="*/ 0 h 107918"/>
                  <a:gd name="connsiteX1" fmla="*/ 93862 w 93862"/>
                  <a:gd name="connsiteY1" fmla="*/ 0 h 107918"/>
                  <a:gd name="connsiteX2" fmla="*/ 56849 w 93862"/>
                  <a:gd name="connsiteY2" fmla="*/ 61531 h 107918"/>
                  <a:gd name="connsiteX3" fmla="*/ 56849 w 93862"/>
                  <a:gd name="connsiteY3" fmla="*/ 107918 h 107918"/>
                  <a:gd name="connsiteX4" fmla="*/ 37488 w 93862"/>
                  <a:gd name="connsiteY4" fmla="*/ 107918 h 107918"/>
                  <a:gd name="connsiteX5" fmla="*/ 37488 w 93862"/>
                  <a:gd name="connsiteY5" fmla="*/ 61913 h 107918"/>
                  <a:gd name="connsiteX6" fmla="*/ 0 w 93862"/>
                  <a:gd name="connsiteY6" fmla="*/ 0 h 107918"/>
                  <a:gd name="connsiteX7" fmla="*/ 22018 w 93862"/>
                  <a:gd name="connsiteY7" fmla="*/ 0 h 107918"/>
                  <a:gd name="connsiteX8" fmla="*/ 48402 w 93862"/>
                  <a:gd name="connsiteY8" fmla="*/ 43720 h 107918"/>
                  <a:gd name="connsiteX9" fmla="*/ 73742 w 93862"/>
                  <a:gd name="connsiteY9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862" h="107918">
                    <a:moveTo>
                      <a:pt x="73742" y="0"/>
                    </a:moveTo>
                    <a:lnTo>
                      <a:pt x="93862" y="0"/>
                    </a:lnTo>
                    <a:lnTo>
                      <a:pt x="56849" y="61531"/>
                    </a:lnTo>
                    <a:lnTo>
                      <a:pt x="56849" y="107918"/>
                    </a:lnTo>
                    <a:lnTo>
                      <a:pt x="37488" y="107918"/>
                    </a:lnTo>
                    <a:lnTo>
                      <a:pt x="37488" y="61913"/>
                    </a:lnTo>
                    <a:lnTo>
                      <a:pt x="0" y="0"/>
                    </a:lnTo>
                    <a:lnTo>
                      <a:pt x="22018" y="0"/>
                    </a:lnTo>
                    <a:lnTo>
                      <a:pt x="48402" y="43720"/>
                    </a:lnTo>
                    <a:lnTo>
                      <a:pt x="7374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8">
              <a:extLst>
                <a:ext uri="{FF2B5EF4-FFF2-40B4-BE49-F238E27FC236}">
                  <a16:creationId xmlns:a16="http://schemas.microsoft.com/office/drawing/2014/main" id="{E6EAB234-213F-78F3-AC21-B4C2869408B7}"/>
                </a:ext>
              </a:extLst>
            </p:cNvPr>
            <p:cNvGrpSpPr/>
            <p:nvPr/>
          </p:nvGrpSpPr>
          <p:grpSpPr>
            <a:xfrm>
              <a:off x="4905782" y="3462146"/>
              <a:ext cx="1214798" cy="113157"/>
              <a:chOff x="4905782" y="3462146"/>
              <a:chExt cx="1214798" cy="113157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74BCC36-93E4-4D87-0CE3-9D27B0990A2E}"/>
                  </a:ext>
                </a:extLst>
              </p:cNvPr>
              <p:cNvSpPr/>
              <p:nvPr/>
            </p:nvSpPr>
            <p:spPr>
              <a:xfrm>
                <a:off x="4905782" y="3464623"/>
                <a:ext cx="80860" cy="107918"/>
              </a:xfrm>
              <a:custGeom>
                <a:avLst/>
                <a:gdLst>
                  <a:gd name="connsiteX0" fmla="*/ 33312 w 80860"/>
                  <a:gd name="connsiteY0" fmla="*/ 41529 h 107918"/>
                  <a:gd name="connsiteX1" fmla="*/ 74406 w 80860"/>
                  <a:gd name="connsiteY1" fmla="*/ 41529 h 107918"/>
                  <a:gd name="connsiteX2" fmla="*/ 74406 w 80860"/>
                  <a:gd name="connsiteY2" fmla="*/ 65913 h 107918"/>
                  <a:gd name="connsiteX3" fmla="*/ 33312 w 80860"/>
                  <a:gd name="connsiteY3" fmla="*/ 65913 h 107918"/>
                  <a:gd name="connsiteX4" fmla="*/ 33312 w 80860"/>
                  <a:gd name="connsiteY4" fmla="*/ 82010 h 107918"/>
                  <a:gd name="connsiteX5" fmla="*/ 80860 w 80860"/>
                  <a:gd name="connsiteY5" fmla="*/ 82010 h 107918"/>
                  <a:gd name="connsiteX6" fmla="*/ 80860 w 80860"/>
                  <a:gd name="connsiteY6" fmla="*/ 107918 h 107918"/>
                  <a:gd name="connsiteX7" fmla="*/ 0 w 80860"/>
                  <a:gd name="connsiteY7" fmla="*/ 107918 h 107918"/>
                  <a:gd name="connsiteX8" fmla="*/ 0 w 80860"/>
                  <a:gd name="connsiteY8" fmla="*/ 0 h 107918"/>
                  <a:gd name="connsiteX9" fmla="*/ 74406 w 80860"/>
                  <a:gd name="connsiteY9" fmla="*/ 0 h 107918"/>
                  <a:gd name="connsiteX10" fmla="*/ 74406 w 80860"/>
                  <a:gd name="connsiteY10" fmla="*/ 25908 h 107918"/>
                  <a:gd name="connsiteX11" fmla="*/ 33312 w 80860"/>
                  <a:gd name="connsiteY11" fmla="*/ 25908 h 107918"/>
                  <a:gd name="connsiteX12" fmla="*/ 33312 w 80860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860" h="107918">
                    <a:moveTo>
                      <a:pt x="33312" y="41529"/>
                    </a:moveTo>
                    <a:lnTo>
                      <a:pt x="74406" y="41529"/>
                    </a:lnTo>
                    <a:lnTo>
                      <a:pt x="74406" y="65913"/>
                    </a:lnTo>
                    <a:lnTo>
                      <a:pt x="33312" y="65913"/>
                    </a:lnTo>
                    <a:lnTo>
                      <a:pt x="33312" y="82010"/>
                    </a:lnTo>
                    <a:lnTo>
                      <a:pt x="80860" y="82010"/>
                    </a:lnTo>
                    <a:lnTo>
                      <a:pt x="80860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A54985-CBE5-C930-DE7D-4CECC067A5DC}"/>
                  </a:ext>
                </a:extLst>
              </p:cNvPr>
              <p:cNvSpPr/>
              <p:nvPr/>
            </p:nvSpPr>
            <p:spPr>
              <a:xfrm>
                <a:off x="5003630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02 w 101359"/>
                  <a:gd name="connsiteY8" fmla="*/ 107918 h 107918"/>
                  <a:gd name="connsiteX9" fmla="*/ 0 w 101359"/>
                  <a:gd name="connsiteY9" fmla="*/ 107918 h 107918"/>
                  <a:gd name="connsiteX10" fmla="*/ 0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99 w 101359"/>
                  <a:gd name="connsiteY13" fmla="*/ 82010 h 107918"/>
                  <a:gd name="connsiteX14" fmla="*/ 50965 w 101359"/>
                  <a:gd name="connsiteY14" fmla="*/ 80867 h 107918"/>
                  <a:gd name="connsiteX15" fmla="*/ 62543 w 101359"/>
                  <a:gd name="connsiteY15" fmla="*/ 70675 h 107918"/>
                  <a:gd name="connsiteX16" fmla="*/ 66434 w 101359"/>
                  <a:gd name="connsiteY16" fmla="*/ 52197 h 107918"/>
                  <a:gd name="connsiteX17" fmla="*/ 63777 w 101359"/>
                  <a:gd name="connsiteY17" fmla="*/ 37528 h 107918"/>
                  <a:gd name="connsiteX18" fmla="*/ 56374 w 101359"/>
                  <a:gd name="connsiteY18" fmla="*/ 28765 h 107918"/>
                  <a:gd name="connsiteX19" fmla="*/ 40430 w 101359"/>
                  <a:gd name="connsiteY19" fmla="*/ 26003 h 107918"/>
                  <a:gd name="connsiteX20" fmla="*/ 33407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02" y="107918"/>
                    </a:cubicBezTo>
                    <a:lnTo>
                      <a:pt x="0" y="107918"/>
                    </a:lnTo>
                    <a:lnTo>
                      <a:pt x="0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99" y="82010"/>
                    </a:lnTo>
                    <a:cubicBezTo>
                      <a:pt x="45365" y="82010"/>
                      <a:pt x="48687" y="81629"/>
                      <a:pt x="50965" y="80867"/>
                    </a:cubicBezTo>
                    <a:cubicBezTo>
                      <a:pt x="56090" y="79248"/>
                      <a:pt x="59981" y="75819"/>
                      <a:pt x="62543" y="70675"/>
                    </a:cubicBezTo>
                    <a:cubicBezTo>
                      <a:pt x="65106" y="65437"/>
                      <a:pt x="66434" y="59245"/>
                      <a:pt x="66434" y="52197"/>
                    </a:cubicBezTo>
                    <a:cubicBezTo>
                      <a:pt x="66434" y="46482"/>
                      <a:pt x="65580" y="41624"/>
                      <a:pt x="63777" y="37528"/>
                    </a:cubicBezTo>
                    <a:cubicBezTo>
                      <a:pt x="61974" y="33433"/>
                      <a:pt x="59506" y="30480"/>
                      <a:pt x="56374" y="28765"/>
                    </a:cubicBezTo>
                    <a:cubicBezTo>
                      <a:pt x="53053" y="26956"/>
                      <a:pt x="47738" y="26003"/>
                      <a:pt x="40430" y="26003"/>
                    </a:cubicBezTo>
                    <a:lnTo>
                      <a:pt x="33407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2C25-9302-3CBB-4D40-BD4051FB5389}"/>
                  </a:ext>
                </a:extLst>
              </p:cNvPr>
              <p:cNvSpPr/>
              <p:nvPr/>
            </p:nvSpPr>
            <p:spPr>
              <a:xfrm>
                <a:off x="5109925" y="3464623"/>
                <a:ext cx="162099" cy="107918"/>
              </a:xfrm>
              <a:custGeom>
                <a:avLst/>
                <a:gdLst>
                  <a:gd name="connsiteX0" fmla="*/ 35210 w 162099"/>
                  <a:gd name="connsiteY0" fmla="*/ 0 h 107918"/>
                  <a:gd name="connsiteX1" fmla="*/ 48212 w 162099"/>
                  <a:gd name="connsiteY1" fmla="*/ 53530 h 107918"/>
                  <a:gd name="connsiteX2" fmla="*/ 66245 w 162099"/>
                  <a:gd name="connsiteY2" fmla="*/ 0 h 107918"/>
                  <a:gd name="connsiteX3" fmla="*/ 95001 w 162099"/>
                  <a:gd name="connsiteY3" fmla="*/ 0 h 107918"/>
                  <a:gd name="connsiteX4" fmla="*/ 109617 w 162099"/>
                  <a:gd name="connsiteY4" fmla="*/ 54673 h 107918"/>
                  <a:gd name="connsiteX5" fmla="*/ 128883 w 162099"/>
                  <a:gd name="connsiteY5" fmla="*/ 0 h 107918"/>
                  <a:gd name="connsiteX6" fmla="*/ 162100 w 162099"/>
                  <a:gd name="connsiteY6" fmla="*/ 0 h 107918"/>
                  <a:gd name="connsiteX7" fmla="*/ 126225 w 162099"/>
                  <a:gd name="connsiteY7" fmla="*/ 107918 h 107918"/>
                  <a:gd name="connsiteX8" fmla="*/ 95855 w 162099"/>
                  <a:gd name="connsiteY8" fmla="*/ 107918 h 107918"/>
                  <a:gd name="connsiteX9" fmla="*/ 78582 w 162099"/>
                  <a:gd name="connsiteY9" fmla="*/ 52102 h 107918"/>
                  <a:gd name="connsiteX10" fmla="*/ 57988 w 162099"/>
                  <a:gd name="connsiteY10" fmla="*/ 107918 h 107918"/>
                  <a:gd name="connsiteX11" fmla="*/ 27048 w 162099"/>
                  <a:gd name="connsiteY11" fmla="*/ 107918 h 107918"/>
                  <a:gd name="connsiteX12" fmla="*/ 0 w 162099"/>
                  <a:gd name="connsiteY12" fmla="*/ 0 h 107918"/>
                  <a:gd name="connsiteX13" fmla="*/ 35115 w 162099"/>
                  <a:gd name="connsiteY13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099" h="107918">
                    <a:moveTo>
                      <a:pt x="35210" y="0"/>
                    </a:moveTo>
                    <a:lnTo>
                      <a:pt x="48212" y="53530"/>
                    </a:lnTo>
                    <a:lnTo>
                      <a:pt x="66245" y="0"/>
                    </a:lnTo>
                    <a:lnTo>
                      <a:pt x="95001" y="0"/>
                    </a:lnTo>
                    <a:lnTo>
                      <a:pt x="109617" y="54673"/>
                    </a:lnTo>
                    <a:lnTo>
                      <a:pt x="128883" y="0"/>
                    </a:lnTo>
                    <a:lnTo>
                      <a:pt x="162100" y="0"/>
                    </a:lnTo>
                    <a:lnTo>
                      <a:pt x="126225" y="107918"/>
                    </a:lnTo>
                    <a:lnTo>
                      <a:pt x="95855" y="107918"/>
                    </a:lnTo>
                    <a:lnTo>
                      <a:pt x="78582" y="52102"/>
                    </a:lnTo>
                    <a:lnTo>
                      <a:pt x="57988" y="107918"/>
                    </a:lnTo>
                    <a:lnTo>
                      <a:pt x="27048" y="107918"/>
                    </a:lnTo>
                    <a:lnTo>
                      <a:pt x="0" y="0"/>
                    </a:lnTo>
                    <a:lnTo>
                      <a:pt x="35115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C8CB4D-D2DE-9D05-2DF1-AFC86F1A0C7F}"/>
                  </a:ext>
                </a:extLst>
              </p:cNvPr>
              <p:cNvSpPr/>
              <p:nvPr/>
            </p:nvSpPr>
            <p:spPr>
              <a:xfrm>
                <a:off x="5261490" y="3464623"/>
                <a:ext cx="110280" cy="107918"/>
              </a:xfrm>
              <a:custGeom>
                <a:avLst/>
                <a:gdLst>
                  <a:gd name="connsiteX0" fmla="*/ 77159 w 110280"/>
                  <a:gd name="connsiteY0" fmla="*/ 0 h 107918"/>
                  <a:gd name="connsiteX1" fmla="*/ 110281 w 110280"/>
                  <a:gd name="connsiteY1" fmla="*/ 107918 h 107918"/>
                  <a:gd name="connsiteX2" fmla="*/ 75735 w 110280"/>
                  <a:gd name="connsiteY2" fmla="*/ 107918 h 107918"/>
                  <a:gd name="connsiteX3" fmla="*/ 71369 w 110280"/>
                  <a:gd name="connsiteY3" fmla="*/ 91916 h 107918"/>
                  <a:gd name="connsiteX4" fmla="*/ 36634 w 110280"/>
                  <a:gd name="connsiteY4" fmla="*/ 91916 h 107918"/>
                  <a:gd name="connsiteX5" fmla="*/ 31319 w 110280"/>
                  <a:gd name="connsiteY5" fmla="*/ 107918 h 107918"/>
                  <a:gd name="connsiteX6" fmla="*/ 0 w 110280"/>
                  <a:gd name="connsiteY6" fmla="*/ 107918 h 107918"/>
                  <a:gd name="connsiteX7" fmla="*/ 38722 w 110280"/>
                  <a:gd name="connsiteY7" fmla="*/ 0 h 107918"/>
                  <a:gd name="connsiteX8" fmla="*/ 76969 w 110280"/>
                  <a:gd name="connsiteY8" fmla="*/ 0 h 107918"/>
                  <a:gd name="connsiteX9" fmla="*/ 65770 w 110280"/>
                  <a:gd name="connsiteY9" fmla="*/ 69342 h 107918"/>
                  <a:gd name="connsiteX10" fmla="*/ 56184 w 110280"/>
                  <a:gd name="connsiteY10" fmla="*/ 35719 h 107918"/>
                  <a:gd name="connsiteX11" fmla="*/ 44321 w 110280"/>
                  <a:gd name="connsiteY11" fmla="*/ 69342 h 107918"/>
                  <a:gd name="connsiteX12" fmla="*/ 65770 w 110280"/>
                  <a:gd name="connsiteY12" fmla="*/ 69342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0280" h="107918">
                    <a:moveTo>
                      <a:pt x="77159" y="0"/>
                    </a:moveTo>
                    <a:lnTo>
                      <a:pt x="110281" y="107918"/>
                    </a:lnTo>
                    <a:lnTo>
                      <a:pt x="75735" y="107918"/>
                    </a:lnTo>
                    <a:lnTo>
                      <a:pt x="71369" y="91916"/>
                    </a:lnTo>
                    <a:lnTo>
                      <a:pt x="36634" y="91916"/>
                    </a:lnTo>
                    <a:lnTo>
                      <a:pt x="31319" y="107918"/>
                    </a:lnTo>
                    <a:lnTo>
                      <a:pt x="0" y="107918"/>
                    </a:lnTo>
                    <a:lnTo>
                      <a:pt x="38722" y="0"/>
                    </a:lnTo>
                    <a:lnTo>
                      <a:pt x="76969" y="0"/>
                    </a:lnTo>
                    <a:close/>
                    <a:moveTo>
                      <a:pt x="65770" y="69342"/>
                    </a:moveTo>
                    <a:lnTo>
                      <a:pt x="56184" y="35719"/>
                    </a:lnTo>
                    <a:lnTo>
                      <a:pt x="44321" y="69342"/>
                    </a:lnTo>
                    <a:lnTo>
                      <a:pt x="65770" y="69342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1767CE8-7317-0FFB-5571-A731D88C7BF0}"/>
                  </a:ext>
                </a:extLst>
              </p:cNvPr>
              <p:cNvSpPr/>
              <p:nvPr/>
            </p:nvSpPr>
            <p:spPr>
              <a:xfrm>
                <a:off x="5382875" y="3464623"/>
                <a:ext cx="95475" cy="108013"/>
              </a:xfrm>
              <a:custGeom>
                <a:avLst/>
                <a:gdLst>
                  <a:gd name="connsiteX0" fmla="*/ 0 w 95475"/>
                  <a:gd name="connsiteY0" fmla="*/ 107918 h 108013"/>
                  <a:gd name="connsiteX1" fmla="*/ 0 w 95475"/>
                  <a:gd name="connsiteY1" fmla="*/ 0 h 108013"/>
                  <a:gd name="connsiteX2" fmla="*/ 45840 w 95475"/>
                  <a:gd name="connsiteY2" fmla="*/ 0 h 108013"/>
                  <a:gd name="connsiteX3" fmla="*/ 61689 w 95475"/>
                  <a:gd name="connsiteY3" fmla="*/ 667 h 108013"/>
                  <a:gd name="connsiteX4" fmla="*/ 82663 w 95475"/>
                  <a:gd name="connsiteY4" fmla="*/ 12287 h 108013"/>
                  <a:gd name="connsiteX5" fmla="*/ 89212 w 95475"/>
                  <a:gd name="connsiteY5" fmla="*/ 33338 h 108013"/>
                  <a:gd name="connsiteX6" fmla="*/ 84941 w 95475"/>
                  <a:gd name="connsiteY6" fmla="*/ 50768 h 108013"/>
                  <a:gd name="connsiteX7" fmla="*/ 79057 w 95475"/>
                  <a:gd name="connsiteY7" fmla="*/ 58388 h 108013"/>
                  <a:gd name="connsiteX8" fmla="*/ 72983 w 95475"/>
                  <a:gd name="connsiteY8" fmla="*/ 62865 h 108013"/>
                  <a:gd name="connsiteX9" fmla="*/ 95476 w 95475"/>
                  <a:gd name="connsiteY9" fmla="*/ 108014 h 108013"/>
                  <a:gd name="connsiteX10" fmla="*/ 57228 w 95475"/>
                  <a:gd name="connsiteY10" fmla="*/ 108014 h 108013"/>
                  <a:gd name="connsiteX11" fmla="*/ 41569 w 95475"/>
                  <a:gd name="connsiteY11" fmla="*/ 69247 h 108013"/>
                  <a:gd name="connsiteX12" fmla="*/ 32838 w 95475"/>
                  <a:gd name="connsiteY12" fmla="*/ 69247 h 108013"/>
                  <a:gd name="connsiteX13" fmla="*/ 32838 w 95475"/>
                  <a:gd name="connsiteY13" fmla="*/ 108014 h 108013"/>
                  <a:gd name="connsiteX14" fmla="*/ 0 w 95475"/>
                  <a:gd name="connsiteY14" fmla="*/ 108014 h 108013"/>
                  <a:gd name="connsiteX15" fmla="*/ 32838 w 95475"/>
                  <a:gd name="connsiteY15" fmla="*/ 44767 h 108013"/>
                  <a:gd name="connsiteX16" fmla="*/ 40810 w 95475"/>
                  <a:gd name="connsiteY16" fmla="*/ 44767 h 108013"/>
                  <a:gd name="connsiteX17" fmla="*/ 47548 w 95475"/>
                  <a:gd name="connsiteY17" fmla="*/ 44387 h 108013"/>
                  <a:gd name="connsiteX18" fmla="*/ 53622 w 95475"/>
                  <a:gd name="connsiteY18" fmla="*/ 40386 h 108013"/>
                  <a:gd name="connsiteX19" fmla="*/ 54856 w 95475"/>
                  <a:gd name="connsiteY19" fmla="*/ 35528 h 108013"/>
                  <a:gd name="connsiteX20" fmla="*/ 46979 w 95475"/>
                  <a:gd name="connsiteY20" fmla="*/ 26860 h 108013"/>
                  <a:gd name="connsiteX21" fmla="*/ 38532 w 95475"/>
                  <a:gd name="connsiteY21" fmla="*/ 26289 h 108013"/>
                  <a:gd name="connsiteX22" fmla="*/ 36349 w 95475"/>
                  <a:gd name="connsiteY22" fmla="*/ 26289 h 108013"/>
                  <a:gd name="connsiteX23" fmla="*/ 32838 w 95475"/>
                  <a:gd name="connsiteY23" fmla="*/ 26575 h 108013"/>
                  <a:gd name="connsiteX24" fmla="*/ 32838 w 95475"/>
                  <a:gd name="connsiteY24" fmla="*/ 44767 h 10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475" h="108013">
                    <a:moveTo>
                      <a:pt x="0" y="107918"/>
                    </a:moveTo>
                    <a:lnTo>
                      <a:pt x="0" y="0"/>
                    </a:lnTo>
                    <a:lnTo>
                      <a:pt x="45840" y="0"/>
                    </a:lnTo>
                    <a:cubicBezTo>
                      <a:pt x="53527" y="0"/>
                      <a:pt x="58747" y="190"/>
                      <a:pt x="61689" y="667"/>
                    </a:cubicBezTo>
                    <a:cubicBezTo>
                      <a:pt x="70705" y="2095"/>
                      <a:pt x="77633" y="6001"/>
                      <a:pt x="82663" y="12287"/>
                    </a:cubicBezTo>
                    <a:cubicBezTo>
                      <a:pt x="87029" y="17812"/>
                      <a:pt x="89212" y="24765"/>
                      <a:pt x="89212" y="33338"/>
                    </a:cubicBezTo>
                    <a:cubicBezTo>
                      <a:pt x="89212" y="39719"/>
                      <a:pt x="87788" y="45529"/>
                      <a:pt x="84941" y="50768"/>
                    </a:cubicBezTo>
                    <a:cubicBezTo>
                      <a:pt x="83233" y="53816"/>
                      <a:pt x="81335" y="56388"/>
                      <a:pt x="79057" y="58388"/>
                    </a:cubicBezTo>
                    <a:cubicBezTo>
                      <a:pt x="77823" y="59531"/>
                      <a:pt x="75830" y="61055"/>
                      <a:pt x="72983" y="62865"/>
                    </a:cubicBezTo>
                    <a:lnTo>
                      <a:pt x="95476" y="108014"/>
                    </a:lnTo>
                    <a:lnTo>
                      <a:pt x="57228" y="108014"/>
                    </a:lnTo>
                    <a:lnTo>
                      <a:pt x="41569" y="69247"/>
                    </a:lnTo>
                    <a:lnTo>
                      <a:pt x="32838" y="69247"/>
                    </a:lnTo>
                    <a:lnTo>
                      <a:pt x="32838" y="108014"/>
                    </a:lnTo>
                    <a:lnTo>
                      <a:pt x="0" y="108014"/>
                    </a:lnTo>
                    <a:close/>
                    <a:moveTo>
                      <a:pt x="32838" y="44767"/>
                    </a:moveTo>
                    <a:lnTo>
                      <a:pt x="40810" y="44767"/>
                    </a:lnTo>
                    <a:cubicBezTo>
                      <a:pt x="43182" y="44767"/>
                      <a:pt x="45460" y="44767"/>
                      <a:pt x="47548" y="44387"/>
                    </a:cubicBezTo>
                    <a:cubicBezTo>
                      <a:pt x="50205" y="43910"/>
                      <a:pt x="52293" y="42577"/>
                      <a:pt x="53622" y="40386"/>
                    </a:cubicBezTo>
                    <a:cubicBezTo>
                      <a:pt x="54476" y="39052"/>
                      <a:pt x="54856" y="37338"/>
                      <a:pt x="54856" y="35528"/>
                    </a:cubicBezTo>
                    <a:cubicBezTo>
                      <a:pt x="54856" y="30670"/>
                      <a:pt x="52198" y="27813"/>
                      <a:pt x="46979" y="26860"/>
                    </a:cubicBezTo>
                    <a:cubicBezTo>
                      <a:pt x="45080" y="26479"/>
                      <a:pt x="42233" y="26289"/>
                      <a:pt x="38532" y="26289"/>
                    </a:cubicBezTo>
                    <a:cubicBezTo>
                      <a:pt x="37773" y="26289"/>
                      <a:pt x="37013" y="26289"/>
                      <a:pt x="36349" y="26289"/>
                    </a:cubicBezTo>
                    <a:lnTo>
                      <a:pt x="32838" y="26575"/>
                    </a:lnTo>
                    <a:lnTo>
                      <a:pt x="32838" y="44767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FBF218C-302F-0792-45DC-73F351E6029D}"/>
                  </a:ext>
                </a:extLst>
              </p:cNvPr>
              <p:cNvSpPr/>
              <p:nvPr/>
            </p:nvSpPr>
            <p:spPr>
              <a:xfrm>
                <a:off x="5492302" y="3464623"/>
                <a:ext cx="101359" cy="107918"/>
              </a:xfrm>
              <a:custGeom>
                <a:avLst/>
                <a:gdLst>
                  <a:gd name="connsiteX0" fmla="*/ 0 w 101359"/>
                  <a:gd name="connsiteY0" fmla="*/ 0 h 107918"/>
                  <a:gd name="connsiteX1" fmla="*/ 50490 w 101359"/>
                  <a:gd name="connsiteY1" fmla="*/ 0 h 107918"/>
                  <a:gd name="connsiteX2" fmla="*/ 82284 w 101359"/>
                  <a:gd name="connsiteY2" fmla="*/ 8858 h 107918"/>
                  <a:gd name="connsiteX3" fmla="*/ 97848 w 101359"/>
                  <a:gd name="connsiteY3" fmla="*/ 28194 h 107918"/>
                  <a:gd name="connsiteX4" fmla="*/ 101360 w 101359"/>
                  <a:gd name="connsiteY4" fmla="*/ 52483 h 107918"/>
                  <a:gd name="connsiteX5" fmla="*/ 96330 w 101359"/>
                  <a:gd name="connsiteY5" fmla="*/ 80581 h 107918"/>
                  <a:gd name="connsiteX6" fmla="*/ 81050 w 101359"/>
                  <a:gd name="connsiteY6" fmla="*/ 99441 h 107918"/>
                  <a:gd name="connsiteX7" fmla="*/ 59316 w 101359"/>
                  <a:gd name="connsiteY7" fmla="*/ 107156 h 107918"/>
                  <a:gd name="connsiteX8" fmla="*/ 48497 w 101359"/>
                  <a:gd name="connsiteY8" fmla="*/ 107918 h 107918"/>
                  <a:gd name="connsiteX9" fmla="*/ 95 w 101359"/>
                  <a:gd name="connsiteY9" fmla="*/ 107918 h 107918"/>
                  <a:gd name="connsiteX10" fmla="*/ 95 w 101359"/>
                  <a:gd name="connsiteY10" fmla="*/ 0 h 107918"/>
                  <a:gd name="connsiteX11" fmla="*/ 33312 w 101359"/>
                  <a:gd name="connsiteY11" fmla="*/ 26003 h 107918"/>
                  <a:gd name="connsiteX12" fmla="*/ 33312 w 101359"/>
                  <a:gd name="connsiteY12" fmla="*/ 82010 h 107918"/>
                  <a:gd name="connsiteX13" fmla="*/ 40905 w 101359"/>
                  <a:gd name="connsiteY13" fmla="*/ 82010 h 107918"/>
                  <a:gd name="connsiteX14" fmla="*/ 50870 w 101359"/>
                  <a:gd name="connsiteY14" fmla="*/ 80867 h 107918"/>
                  <a:gd name="connsiteX15" fmla="*/ 62448 w 101359"/>
                  <a:gd name="connsiteY15" fmla="*/ 70675 h 107918"/>
                  <a:gd name="connsiteX16" fmla="*/ 66339 w 101359"/>
                  <a:gd name="connsiteY16" fmla="*/ 52197 h 107918"/>
                  <a:gd name="connsiteX17" fmla="*/ 63682 w 101359"/>
                  <a:gd name="connsiteY17" fmla="*/ 37528 h 107918"/>
                  <a:gd name="connsiteX18" fmla="*/ 56279 w 101359"/>
                  <a:gd name="connsiteY18" fmla="*/ 28765 h 107918"/>
                  <a:gd name="connsiteX19" fmla="*/ 40335 w 101359"/>
                  <a:gd name="connsiteY19" fmla="*/ 26003 h 107918"/>
                  <a:gd name="connsiteX20" fmla="*/ 33312 w 101359"/>
                  <a:gd name="connsiteY20" fmla="*/ 26003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59" h="107918">
                    <a:moveTo>
                      <a:pt x="0" y="0"/>
                    </a:moveTo>
                    <a:lnTo>
                      <a:pt x="50490" y="0"/>
                    </a:lnTo>
                    <a:cubicBezTo>
                      <a:pt x="62733" y="0"/>
                      <a:pt x="73362" y="2953"/>
                      <a:pt x="82284" y="8858"/>
                    </a:cubicBezTo>
                    <a:cubicBezTo>
                      <a:pt x="89591" y="13716"/>
                      <a:pt x="94811" y="20193"/>
                      <a:pt x="97848" y="28194"/>
                    </a:cubicBezTo>
                    <a:cubicBezTo>
                      <a:pt x="100126" y="34385"/>
                      <a:pt x="101360" y="42481"/>
                      <a:pt x="101360" y="52483"/>
                    </a:cubicBezTo>
                    <a:cubicBezTo>
                      <a:pt x="101360" y="63437"/>
                      <a:pt x="99651" y="72771"/>
                      <a:pt x="96330" y="80581"/>
                    </a:cubicBezTo>
                    <a:cubicBezTo>
                      <a:pt x="93008" y="88392"/>
                      <a:pt x="87883" y="94678"/>
                      <a:pt x="81050" y="99441"/>
                    </a:cubicBezTo>
                    <a:cubicBezTo>
                      <a:pt x="75545" y="103251"/>
                      <a:pt x="68332" y="105823"/>
                      <a:pt x="59316" y="107156"/>
                    </a:cubicBezTo>
                    <a:cubicBezTo>
                      <a:pt x="55520" y="107728"/>
                      <a:pt x="51914" y="107918"/>
                      <a:pt x="48497" y="107918"/>
                    </a:cubicBezTo>
                    <a:lnTo>
                      <a:pt x="95" y="107918"/>
                    </a:lnTo>
                    <a:lnTo>
                      <a:pt x="95" y="0"/>
                    </a:lnTo>
                    <a:close/>
                    <a:moveTo>
                      <a:pt x="33312" y="26003"/>
                    </a:moveTo>
                    <a:lnTo>
                      <a:pt x="33312" y="82010"/>
                    </a:lnTo>
                    <a:lnTo>
                      <a:pt x="40905" y="82010"/>
                    </a:lnTo>
                    <a:cubicBezTo>
                      <a:pt x="45270" y="82010"/>
                      <a:pt x="48592" y="81629"/>
                      <a:pt x="50870" y="80867"/>
                    </a:cubicBezTo>
                    <a:cubicBezTo>
                      <a:pt x="55995" y="79248"/>
                      <a:pt x="59886" y="75819"/>
                      <a:pt x="62448" y="70675"/>
                    </a:cubicBezTo>
                    <a:cubicBezTo>
                      <a:pt x="65011" y="65437"/>
                      <a:pt x="66339" y="59245"/>
                      <a:pt x="66339" y="52197"/>
                    </a:cubicBezTo>
                    <a:cubicBezTo>
                      <a:pt x="66339" y="46482"/>
                      <a:pt x="65485" y="41624"/>
                      <a:pt x="63682" y="37528"/>
                    </a:cubicBezTo>
                    <a:cubicBezTo>
                      <a:pt x="61879" y="33433"/>
                      <a:pt x="59411" y="30480"/>
                      <a:pt x="56279" y="28765"/>
                    </a:cubicBezTo>
                    <a:cubicBezTo>
                      <a:pt x="52958" y="26956"/>
                      <a:pt x="47643" y="26003"/>
                      <a:pt x="40335" y="26003"/>
                    </a:cubicBezTo>
                    <a:lnTo>
                      <a:pt x="33312" y="26003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9BFB2B-A817-35B9-F763-3A751D82CF4D}"/>
                  </a:ext>
                </a:extLst>
              </p:cNvPr>
              <p:cNvSpPr/>
              <p:nvPr/>
            </p:nvSpPr>
            <p:spPr>
              <a:xfrm>
                <a:off x="5598976" y="3462146"/>
                <a:ext cx="96994" cy="113157"/>
              </a:xfrm>
              <a:custGeom>
                <a:avLst/>
                <a:gdLst>
                  <a:gd name="connsiteX0" fmla="*/ 96520 w 96994"/>
                  <a:gd name="connsiteY0" fmla="*/ 24194 h 113157"/>
                  <a:gd name="connsiteX1" fmla="*/ 67763 w 96994"/>
                  <a:gd name="connsiteY1" fmla="*/ 35243 h 113157"/>
                  <a:gd name="connsiteX2" fmla="*/ 62448 w 96994"/>
                  <a:gd name="connsiteY2" fmla="*/ 26289 h 113157"/>
                  <a:gd name="connsiteX3" fmla="*/ 52293 w 96994"/>
                  <a:gd name="connsiteY3" fmla="*/ 22574 h 113157"/>
                  <a:gd name="connsiteX4" fmla="*/ 44796 w 96994"/>
                  <a:gd name="connsiteY4" fmla="*/ 24575 h 113157"/>
                  <a:gd name="connsiteX5" fmla="*/ 40715 w 96994"/>
                  <a:gd name="connsiteY5" fmla="*/ 31147 h 113157"/>
                  <a:gd name="connsiteX6" fmla="*/ 46314 w 96994"/>
                  <a:gd name="connsiteY6" fmla="*/ 38195 h 113157"/>
                  <a:gd name="connsiteX7" fmla="*/ 54951 w 96994"/>
                  <a:gd name="connsiteY7" fmla="*/ 40862 h 113157"/>
                  <a:gd name="connsiteX8" fmla="*/ 64726 w 96994"/>
                  <a:gd name="connsiteY8" fmla="*/ 42958 h 113157"/>
                  <a:gd name="connsiteX9" fmla="*/ 86270 w 96994"/>
                  <a:gd name="connsiteY9" fmla="*/ 51626 h 113157"/>
                  <a:gd name="connsiteX10" fmla="*/ 94337 w 96994"/>
                  <a:gd name="connsiteY10" fmla="*/ 62294 h 113157"/>
                  <a:gd name="connsiteX11" fmla="*/ 96994 w 96994"/>
                  <a:gd name="connsiteY11" fmla="*/ 75533 h 113157"/>
                  <a:gd name="connsiteX12" fmla="*/ 81904 w 96994"/>
                  <a:gd name="connsiteY12" fmla="*/ 104584 h 113157"/>
                  <a:gd name="connsiteX13" fmla="*/ 68997 w 96994"/>
                  <a:gd name="connsiteY13" fmla="*/ 110871 h 113157"/>
                  <a:gd name="connsiteX14" fmla="*/ 47928 w 96994"/>
                  <a:gd name="connsiteY14" fmla="*/ 113157 h 113157"/>
                  <a:gd name="connsiteX15" fmla="*/ 23062 w 96994"/>
                  <a:gd name="connsiteY15" fmla="*/ 108966 h 113157"/>
                  <a:gd name="connsiteX16" fmla="*/ 5599 w 96994"/>
                  <a:gd name="connsiteY16" fmla="*/ 95536 h 113157"/>
                  <a:gd name="connsiteX17" fmla="*/ 0 w 96994"/>
                  <a:gd name="connsiteY17" fmla="*/ 84106 h 113157"/>
                  <a:gd name="connsiteX18" fmla="*/ 31414 w 96994"/>
                  <a:gd name="connsiteY18" fmla="*/ 75057 h 113157"/>
                  <a:gd name="connsiteX19" fmla="*/ 35495 w 96994"/>
                  <a:gd name="connsiteY19" fmla="*/ 82391 h 113157"/>
                  <a:gd name="connsiteX20" fmla="*/ 49446 w 96994"/>
                  <a:gd name="connsiteY20" fmla="*/ 87630 h 113157"/>
                  <a:gd name="connsiteX21" fmla="*/ 57323 w 96994"/>
                  <a:gd name="connsiteY21" fmla="*/ 85820 h 113157"/>
                  <a:gd name="connsiteX22" fmla="*/ 60550 w 96994"/>
                  <a:gd name="connsiteY22" fmla="*/ 80201 h 113157"/>
                  <a:gd name="connsiteX23" fmla="*/ 53907 w 96994"/>
                  <a:gd name="connsiteY23" fmla="*/ 72295 h 113157"/>
                  <a:gd name="connsiteX24" fmla="*/ 37773 w 96994"/>
                  <a:gd name="connsiteY24" fmla="*/ 68485 h 113157"/>
                  <a:gd name="connsiteX25" fmla="*/ 24960 w 96994"/>
                  <a:gd name="connsiteY25" fmla="*/ 63818 h 113157"/>
                  <a:gd name="connsiteX26" fmla="*/ 14900 w 96994"/>
                  <a:gd name="connsiteY26" fmla="*/ 56293 h 113157"/>
                  <a:gd name="connsiteX27" fmla="*/ 8921 w 96994"/>
                  <a:gd name="connsiteY27" fmla="*/ 46196 h 113157"/>
                  <a:gd name="connsiteX28" fmla="*/ 6738 w 96994"/>
                  <a:gd name="connsiteY28" fmla="*/ 34480 h 113157"/>
                  <a:gd name="connsiteX29" fmla="*/ 13382 w 96994"/>
                  <a:gd name="connsiteY29" fmla="*/ 14954 h 113157"/>
                  <a:gd name="connsiteX30" fmla="*/ 52578 w 96994"/>
                  <a:gd name="connsiteY30" fmla="*/ 0 h 113157"/>
                  <a:gd name="connsiteX31" fmla="*/ 85985 w 96994"/>
                  <a:gd name="connsiteY31" fmla="*/ 8668 h 113157"/>
                  <a:gd name="connsiteX32" fmla="*/ 94147 w 96994"/>
                  <a:gd name="connsiteY32" fmla="*/ 18193 h 113157"/>
                  <a:gd name="connsiteX33" fmla="*/ 96614 w 96994"/>
                  <a:gd name="connsiteY33" fmla="*/ 24289 h 11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6994" h="113157">
                    <a:moveTo>
                      <a:pt x="96520" y="24194"/>
                    </a:moveTo>
                    <a:lnTo>
                      <a:pt x="67763" y="35243"/>
                    </a:lnTo>
                    <a:cubicBezTo>
                      <a:pt x="66624" y="31242"/>
                      <a:pt x="64821" y="28289"/>
                      <a:pt x="62448" y="26289"/>
                    </a:cubicBezTo>
                    <a:cubicBezTo>
                      <a:pt x="59506" y="23813"/>
                      <a:pt x="56090" y="22574"/>
                      <a:pt x="52293" y="22574"/>
                    </a:cubicBezTo>
                    <a:cubicBezTo>
                      <a:pt x="49541" y="22574"/>
                      <a:pt x="46979" y="23241"/>
                      <a:pt x="44796" y="24575"/>
                    </a:cubicBezTo>
                    <a:cubicBezTo>
                      <a:pt x="42043" y="26194"/>
                      <a:pt x="40715" y="28384"/>
                      <a:pt x="40715" y="31147"/>
                    </a:cubicBezTo>
                    <a:cubicBezTo>
                      <a:pt x="40715" y="34290"/>
                      <a:pt x="42613" y="36576"/>
                      <a:pt x="46314" y="38195"/>
                    </a:cubicBezTo>
                    <a:cubicBezTo>
                      <a:pt x="49161" y="39338"/>
                      <a:pt x="52009" y="40291"/>
                      <a:pt x="54951" y="40862"/>
                    </a:cubicBezTo>
                    <a:lnTo>
                      <a:pt x="64726" y="42958"/>
                    </a:lnTo>
                    <a:cubicBezTo>
                      <a:pt x="74122" y="44958"/>
                      <a:pt x="81335" y="47816"/>
                      <a:pt x="86270" y="51626"/>
                    </a:cubicBezTo>
                    <a:cubicBezTo>
                      <a:pt x="89686" y="54197"/>
                      <a:pt x="92344" y="57722"/>
                      <a:pt x="94337" y="62294"/>
                    </a:cubicBezTo>
                    <a:cubicBezTo>
                      <a:pt x="96140" y="66484"/>
                      <a:pt x="96994" y="70866"/>
                      <a:pt x="96994" y="75533"/>
                    </a:cubicBezTo>
                    <a:cubicBezTo>
                      <a:pt x="96994" y="87535"/>
                      <a:pt x="91964" y="97250"/>
                      <a:pt x="81904" y="104584"/>
                    </a:cubicBezTo>
                    <a:cubicBezTo>
                      <a:pt x="77633" y="107632"/>
                      <a:pt x="73362" y="109728"/>
                      <a:pt x="68997" y="110871"/>
                    </a:cubicBezTo>
                    <a:cubicBezTo>
                      <a:pt x="62923" y="112395"/>
                      <a:pt x="55900" y="113157"/>
                      <a:pt x="47928" y="113157"/>
                    </a:cubicBezTo>
                    <a:cubicBezTo>
                      <a:pt x="37678" y="113157"/>
                      <a:pt x="29421" y="111728"/>
                      <a:pt x="23062" y="108966"/>
                    </a:cubicBezTo>
                    <a:cubicBezTo>
                      <a:pt x="15470" y="105728"/>
                      <a:pt x="9680" y="101251"/>
                      <a:pt x="5599" y="95536"/>
                    </a:cubicBezTo>
                    <a:cubicBezTo>
                      <a:pt x="3796" y="93059"/>
                      <a:pt x="1993" y="89249"/>
                      <a:pt x="0" y="84106"/>
                    </a:cubicBezTo>
                    <a:lnTo>
                      <a:pt x="31414" y="75057"/>
                    </a:lnTo>
                    <a:cubicBezTo>
                      <a:pt x="32743" y="78486"/>
                      <a:pt x="34071" y="80963"/>
                      <a:pt x="35495" y="82391"/>
                    </a:cubicBezTo>
                    <a:cubicBezTo>
                      <a:pt x="38817" y="85916"/>
                      <a:pt x="43467" y="87630"/>
                      <a:pt x="49446" y="87630"/>
                    </a:cubicBezTo>
                    <a:cubicBezTo>
                      <a:pt x="52578" y="87630"/>
                      <a:pt x="55235" y="87058"/>
                      <a:pt x="57323" y="85820"/>
                    </a:cubicBezTo>
                    <a:cubicBezTo>
                      <a:pt x="59506" y="84582"/>
                      <a:pt x="60550" y="82772"/>
                      <a:pt x="60550" y="80201"/>
                    </a:cubicBezTo>
                    <a:cubicBezTo>
                      <a:pt x="60550" y="76581"/>
                      <a:pt x="58367" y="73914"/>
                      <a:pt x="53907" y="72295"/>
                    </a:cubicBezTo>
                    <a:cubicBezTo>
                      <a:pt x="51629" y="71438"/>
                      <a:pt x="46219" y="70199"/>
                      <a:pt x="37773" y="68485"/>
                    </a:cubicBezTo>
                    <a:cubicBezTo>
                      <a:pt x="33407" y="67628"/>
                      <a:pt x="29136" y="66008"/>
                      <a:pt x="24960" y="63818"/>
                    </a:cubicBezTo>
                    <a:cubicBezTo>
                      <a:pt x="20784" y="61627"/>
                      <a:pt x="17368" y="59055"/>
                      <a:pt x="14900" y="56293"/>
                    </a:cubicBezTo>
                    <a:cubicBezTo>
                      <a:pt x="12338" y="53435"/>
                      <a:pt x="10440" y="50102"/>
                      <a:pt x="8921" y="46196"/>
                    </a:cubicBezTo>
                    <a:cubicBezTo>
                      <a:pt x="7498" y="42291"/>
                      <a:pt x="6738" y="38386"/>
                      <a:pt x="6738" y="34480"/>
                    </a:cubicBezTo>
                    <a:cubicBezTo>
                      <a:pt x="6738" y="27337"/>
                      <a:pt x="8921" y="20860"/>
                      <a:pt x="13382" y="14954"/>
                    </a:cubicBezTo>
                    <a:cubicBezTo>
                      <a:pt x="20879" y="4953"/>
                      <a:pt x="33881" y="0"/>
                      <a:pt x="52578" y="0"/>
                    </a:cubicBezTo>
                    <a:cubicBezTo>
                      <a:pt x="67858" y="0"/>
                      <a:pt x="78962" y="2857"/>
                      <a:pt x="85985" y="8668"/>
                    </a:cubicBezTo>
                    <a:cubicBezTo>
                      <a:pt x="89591" y="11716"/>
                      <a:pt x="92249" y="14859"/>
                      <a:pt x="94147" y="18193"/>
                    </a:cubicBezTo>
                    <a:cubicBezTo>
                      <a:pt x="94906" y="19526"/>
                      <a:pt x="95665" y="21622"/>
                      <a:pt x="96614" y="24289"/>
                    </a:cubicBez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375A13A-3924-BAE9-1326-4EDCDA77C8ED}"/>
                  </a:ext>
                </a:extLst>
              </p:cNvPr>
              <p:cNvSpPr/>
              <p:nvPr/>
            </p:nvSpPr>
            <p:spPr>
              <a:xfrm>
                <a:off x="5700526" y="3464623"/>
                <a:ext cx="110850" cy="107918"/>
              </a:xfrm>
              <a:custGeom>
                <a:avLst/>
                <a:gdLst>
                  <a:gd name="connsiteX0" fmla="*/ 35685 w 110850"/>
                  <a:gd name="connsiteY0" fmla="*/ 0 h 107918"/>
                  <a:gd name="connsiteX1" fmla="*/ 54666 w 110850"/>
                  <a:gd name="connsiteY1" fmla="*/ 68199 h 107918"/>
                  <a:gd name="connsiteX2" fmla="*/ 78108 w 110850"/>
                  <a:gd name="connsiteY2" fmla="*/ 0 h 107918"/>
                  <a:gd name="connsiteX3" fmla="*/ 110850 w 110850"/>
                  <a:gd name="connsiteY3" fmla="*/ 0 h 107918"/>
                  <a:gd name="connsiteX4" fmla="*/ 70136 w 110850"/>
                  <a:gd name="connsiteY4" fmla="*/ 107918 h 107918"/>
                  <a:gd name="connsiteX5" fmla="*/ 34546 w 110850"/>
                  <a:gd name="connsiteY5" fmla="*/ 107918 h 107918"/>
                  <a:gd name="connsiteX6" fmla="*/ 0 w 110850"/>
                  <a:gd name="connsiteY6" fmla="*/ 0 h 107918"/>
                  <a:gd name="connsiteX7" fmla="*/ 35780 w 110850"/>
                  <a:gd name="connsiteY7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850" h="107918">
                    <a:moveTo>
                      <a:pt x="35685" y="0"/>
                    </a:moveTo>
                    <a:lnTo>
                      <a:pt x="54666" y="68199"/>
                    </a:lnTo>
                    <a:lnTo>
                      <a:pt x="78108" y="0"/>
                    </a:lnTo>
                    <a:lnTo>
                      <a:pt x="110850" y="0"/>
                    </a:lnTo>
                    <a:lnTo>
                      <a:pt x="70136" y="107918"/>
                    </a:lnTo>
                    <a:lnTo>
                      <a:pt x="34546" y="107918"/>
                    </a:lnTo>
                    <a:lnTo>
                      <a:pt x="0" y="0"/>
                    </a:lnTo>
                    <a:lnTo>
                      <a:pt x="35780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D3294C9-41E0-1080-35EE-C1F65154ECA3}"/>
                  </a:ext>
                </a:extLst>
              </p:cNvPr>
              <p:cNvSpPr/>
              <p:nvPr/>
            </p:nvSpPr>
            <p:spPr>
              <a:xfrm>
                <a:off x="5817640" y="3464623"/>
                <a:ext cx="33312" cy="107918"/>
              </a:xfrm>
              <a:custGeom>
                <a:avLst/>
                <a:gdLst>
                  <a:gd name="connsiteX0" fmla="*/ 33312 w 33312"/>
                  <a:gd name="connsiteY0" fmla="*/ 0 h 107918"/>
                  <a:gd name="connsiteX1" fmla="*/ 33312 w 33312"/>
                  <a:gd name="connsiteY1" fmla="*/ 107918 h 107918"/>
                  <a:gd name="connsiteX2" fmla="*/ 0 w 33312"/>
                  <a:gd name="connsiteY2" fmla="*/ 107918 h 107918"/>
                  <a:gd name="connsiteX3" fmla="*/ 0 w 33312"/>
                  <a:gd name="connsiteY3" fmla="*/ 0 h 107918"/>
                  <a:gd name="connsiteX4" fmla="*/ 33312 w 33312"/>
                  <a:gd name="connsiteY4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2" h="107918">
                    <a:moveTo>
                      <a:pt x="33312" y="0"/>
                    </a:moveTo>
                    <a:lnTo>
                      <a:pt x="33312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F13CEC2-74DD-F94F-974D-EEF47886C33F}"/>
                  </a:ext>
                </a:extLst>
              </p:cNvPr>
              <p:cNvSpPr/>
              <p:nvPr/>
            </p:nvSpPr>
            <p:spPr>
              <a:xfrm>
                <a:off x="5872401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7235EAA-E6F6-A06D-4A13-362F34A87419}"/>
                  </a:ext>
                </a:extLst>
              </p:cNvPr>
              <p:cNvSpPr/>
              <p:nvPr/>
            </p:nvSpPr>
            <p:spPr>
              <a:xfrm>
                <a:off x="5956108" y="3464623"/>
                <a:ext cx="71843" cy="107918"/>
              </a:xfrm>
              <a:custGeom>
                <a:avLst/>
                <a:gdLst>
                  <a:gd name="connsiteX0" fmla="*/ 33312 w 71843"/>
                  <a:gd name="connsiteY0" fmla="*/ 0 h 107918"/>
                  <a:gd name="connsiteX1" fmla="*/ 33312 w 71843"/>
                  <a:gd name="connsiteY1" fmla="*/ 82010 h 107918"/>
                  <a:gd name="connsiteX2" fmla="*/ 71844 w 71843"/>
                  <a:gd name="connsiteY2" fmla="*/ 82010 h 107918"/>
                  <a:gd name="connsiteX3" fmla="*/ 71844 w 71843"/>
                  <a:gd name="connsiteY3" fmla="*/ 107918 h 107918"/>
                  <a:gd name="connsiteX4" fmla="*/ 0 w 71843"/>
                  <a:gd name="connsiteY4" fmla="*/ 107918 h 107918"/>
                  <a:gd name="connsiteX5" fmla="*/ 0 w 71843"/>
                  <a:gd name="connsiteY5" fmla="*/ 0 h 107918"/>
                  <a:gd name="connsiteX6" fmla="*/ 33312 w 71843"/>
                  <a:gd name="connsiteY6" fmla="*/ 0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43" h="107918">
                    <a:moveTo>
                      <a:pt x="33312" y="0"/>
                    </a:moveTo>
                    <a:lnTo>
                      <a:pt x="33312" y="82010"/>
                    </a:lnTo>
                    <a:lnTo>
                      <a:pt x="71844" y="82010"/>
                    </a:lnTo>
                    <a:lnTo>
                      <a:pt x="71844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33312" y="0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C057F1F-2947-3A5A-437E-87C4A241E72C}"/>
                  </a:ext>
                </a:extLst>
              </p:cNvPr>
              <p:cNvSpPr/>
              <p:nvPr/>
            </p:nvSpPr>
            <p:spPr>
              <a:xfrm>
                <a:off x="6039625" y="3464623"/>
                <a:ext cx="80954" cy="107918"/>
              </a:xfrm>
              <a:custGeom>
                <a:avLst/>
                <a:gdLst>
                  <a:gd name="connsiteX0" fmla="*/ 33407 w 80954"/>
                  <a:gd name="connsiteY0" fmla="*/ 41529 h 107918"/>
                  <a:gd name="connsiteX1" fmla="*/ 74501 w 80954"/>
                  <a:gd name="connsiteY1" fmla="*/ 41529 h 107918"/>
                  <a:gd name="connsiteX2" fmla="*/ 74501 w 80954"/>
                  <a:gd name="connsiteY2" fmla="*/ 65913 h 107918"/>
                  <a:gd name="connsiteX3" fmla="*/ 33407 w 80954"/>
                  <a:gd name="connsiteY3" fmla="*/ 65913 h 107918"/>
                  <a:gd name="connsiteX4" fmla="*/ 33407 w 80954"/>
                  <a:gd name="connsiteY4" fmla="*/ 82010 h 107918"/>
                  <a:gd name="connsiteX5" fmla="*/ 80955 w 80954"/>
                  <a:gd name="connsiteY5" fmla="*/ 82010 h 107918"/>
                  <a:gd name="connsiteX6" fmla="*/ 80955 w 80954"/>
                  <a:gd name="connsiteY6" fmla="*/ 107918 h 107918"/>
                  <a:gd name="connsiteX7" fmla="*/ 0 w 80954"/>
                  <a:gd name="connsiteY7" fmla="*/ 107918 h 107918"/>
                  <a:gd name="connsiteX8" fmla="*/ 0 w 80954"/>
                  <a:gd name="connsiteY8" fmla="*/ 0 h 107918"/>
                  <a:gd name="connsiteX9" fmla="*/ 74406 w 80954"/>
                  <a:gd name="connsiteY9" fmla="*/ 0 h 107918"/>
                  <a:gd name="connsiteX10" fmla="*/ 74406 w 80954"/>
                  <a:gd name="connsiteY10" fmla="*/ 25908 h 107918"/>
                  <a:gd name="connsiteX11" fmla="*/ 33312 w 80954"/>
                  <a:gd name="connsiteY11" fmla="*/ 25908 h 107918"/>
                  <a:gd name="connsiteX12" fmla="*/ 33312 w 80954"/>
                  <a:gd name="connsiteY12" fmla="*/ 41434 h 10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954" h="107918">
                    <a:moveTo>
                      <a:pt x="33407" y="41529"/>
                    </a:moveTo>
                    <a:lnTo>
                      <a:pt x="74501" y="41529"/>
                    </a:lnTo>
                    <a:lnTo>
                      <a:pt x="74501" y="65913"/>
                    </a:lnTo>
                    <a:lnTo>
                      <a:pt x="33407" y="65913"/>
                    </a:lnTo>
                    <a:lnTo>
                      <a:pt x="33407" y="82010"/>
                    </a:lnTo>
                    <a:lnTo>
                      <a:pt x="80955" y="82010"/>
                    </a:lnTo>
                    <a:lnTo>
                      <a:pt x="80955" y="107918"/>
                    </a:lnTo>
                    <a:lnTo>
                      <a:pt x="0" y="107918"/>
                    </a:lnTo>
                    <a:lnTo>
                      <a:pt x="0" y="0"/>
                    </a:lnTo>
                    <a:lnTo>
                      <a:pt x="74406" y="0"/>
                    </a:lnTo>
                    <a:lnTo>
                      <a:pt x="74406" y="25908"/>
                    </a:lnTo>
                    <a:lnTo>
                      <a:pt x="33312" y="25908"/>
                    </a:lnTo>
                    <a:lnTo>
                      <a:pt x="33312" y="41434"/>
                    </a:lnTo>
                    <a:close/>
                  </a:path>
                </a:pathLst>
              </a:custGeom>
              <a:grpFill/>
              <a:ln w="9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586991-2714-EFBB-1239-A9B288E4E6FA}"/>
              </a:ext>
            </a:extLst>
          </p:cNvPr>
          <p:cNvSpPr/>
          <p:nvPr userDrawn="1"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2" name="DOT BG">
            <a:extLst>
              <a:ext uri="{FF2B5EF4-FFF2-40B4-BE49-F238E27FC236}">
                <a16:creationId xmlns:a16="http://schemas.microsoft.com/office/drawing/2014/main" id="{527607F9-E864-9F9D-A060-EE293CDCB5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913D7-4DFA-6B25-EECF-FD3B4D5868CC}"/>
              </a:ext>
            </a:extLst>
          </p:cNvPr>
          <p:cNvSpPr/>
          <p:nvPr userDrawn="1"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sp>
        <p:nvSpPr>
          <p:cNvPr id="103" name="Title 3">
            <a:extLst>
              <a:ext uri="{FF2B5EF4-FFF2-40B4-BE49-F238E27FC236}">
                <a16:creationId xmlns:a16="http://schemas.microsoft.com/office/drawing/2014/main" id="{21D3FFB4-B606-DAEF-3130-41CBFCAC7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22" y="373310"/>
            <a:ext cx="7373815" cy="698132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/>
              <a:t>Title or Department</a:t>
            </a:r>
          </a:p>
        </p:txBody>
      </p:sp>
      <p:sp>
        <p:nvSpPr>
          <p:cNvPr id="3" name="Picture Placeholder 103">
            <a:extLst>
              <a:ext uri="{FF2B5EF4-FFF2-40B4-BE49-F238E27FC236}">
                <a16:creationId xmlns:a16="http://schemas.microsoft.com/office/drawing/2014/main" id="{4608B9ED-F91F-F82A-33FD-24CDF9D755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67161"/>
            <a:ext cx="5788241" cy="5490839"/>
          </a:xfrm>
          <a:custGeom>
            <a:avLst/>
            <a:gdLst>
              <a:gd name="connsiteX0" fmla="*/ 0 w 5788241"/>
              <a:gd name="connsiteY0" fmla="*/ 0 h 5490839"/>
              <a:gd name="connsiteX1" fmla="*/ 5788241 w 5788241"/>
              <a:gd name="connsiteY1" fmla="*/ 0 h 5490839"/>
              <a:gd name="connsiteX2" fmla="*/ 5788241 w 5788241"/>
              <a:gd name="connsiteY2" fmla="*/ 5490839 h 5490839"/>
              <a:gd name="connsiteX3" fmla="*/ 3438524 w 5788241"/>
              <a:gd name="connsiteY3" fmla="*/ 5490839 h 5490839"/>
              <a:gd name="connsiteX4" fmla="*/ 3438524 w 5788241"/>
              <a:gd name="connsiteY4" fmla="*/ 4447524 h 5490839"/>
              <a:gd name="connsiteX5" fmla="*/ 245094 w 5788241"/>
              <a:gd name="connsiteY5" fmla="*/ 4447524 h 5490839"/>
              <a:gd name="connsiteX6" fmla="*/ 245094 w 5788241"/>
              <a:gd name="connsiteY6" fmla="*/ 5490839 h 5490839"/>
              <a:gd name="connsiteX7" fmla="*/ 0 w 5788241"/>
              <a:gd name="connsiteY7" fmla="*/ 5490839 h 549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241" h="5490839">
                <a:moveTo>
                  <a:pt x="0" y="0"/>
                </a:moveTo>
                <a:lnTo>
                  <a:pt x="5788241" y="0"/>
                </a:lnTo>
                <a:lnTo>
                  <a:pt x="5788241" y="5490839"/>
                </a:lnTo>
                <a:lnTo>
                  <a:pt x="3438524" y="5490839"/>
                </a:lnTo>
                <a:lnTo>
                  <a:pt x="3438524" y="4447524"/>
                </a:lnTo>
                <a:lnTo>
                  <a:pt x="245094" y="4447524"/>
                </a:lnTo>
                <a:lnTo>
                  <a:pt x="245094" y="5490839"/>
                </a:lnTo>
                <a:lnTo>
                  <a:pt x="0" y="54908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BE4C64-18E0-E184-1508-938F5084B17A}"/>
              </a:ext>
            </a:extLst>
          </p:cNvPr>
          <p:cNvSpPr/>
          <p:nvPr userDrawn="1"/>
        </p:nvSpPr>
        <p:spPr>
          <a:xfrm>
            <a:off x="245095" y="5814685"/>
            <a:ext cx="3193430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8C8F9B3-3D8F-E3D9-0DFF-E427479BDD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46" y="5848213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 Top Righ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5D54-003E-FBD2-A9F0-CD77A4996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585305 w 12192000"/>
              <a:gd name="connsiteY1" fmla="*/ 0 h 6858000"/>
              <a:gd name="connsiteX2" fmla="*/ 8585305 w 12192000"/>
              <a:gd name="connsiteY2" fmla="*/ 1043314 h 6858000"/>
              <a:gd name="connsiteX3" fmla="*/ 11772900 w 12192000"/>
              <a:gd name="connsiteY3" fmla="*/ 1043314 h 6858000"/>
              <a:gd name="connsiteX4" fmla="*/ 1177290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585305" y="0"/>
                </a:lnTo>
                <a:lnTo>
                  <a:pt x="8585305" y="1043314"/>
                </a:lnTo>
                <a:lnTo>
                  <a:pt x="11772900" y="1043314"/>
                </a:lnTo>
                <a:lnTo>
                  <a:pt x="117729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E7BEDB-DF36-676B-A819-AFCDCFB37E54}"/>
              </a:ext>
            </a:extLst>
          </p:cNvPr>
          <p:cNvSpPr/>
          <p:nvPr userDrawn="1"/>
        </p:nvSpPr>
        <p:spPr>
          <a:xfrm>
            <a:off x="8585305" y="0"/>
            <a:ext cx="3187595" cy="1043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8B96EF8-6F7A-16AF-EC4B-00E17510F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9856" y="258630"/>
            <a:ext cx="3178493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E411-4580-0523-0D11-D8173458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921"/>
            <a:ext cx="10515600" cy="4178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body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DCB9F2FA-FB40-2E3E-5D39-7A25A54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315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4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31" r:id="rId2"/>
    <p:sldLayoutId id="2147483739" r:id="rId3"/>
    <p:sldLayoutId id="2147483754" r:id="rId4"/>
    <p:sldLayoutId id="2147483730" r:id="rId5"/>
    <p:sldLayoutId id="2147483762" r:id="rId6"/>
    <p:sldLayoutId id="2147483763" r:id="rId7"/>
    <p:sldLayoutId id="2147483764" r:id="rId8"/>
    <p:sldLayoutId id="2147483765" r:id="rId9"/>
    <p:sldLayoutId id="2147483751" r:id="rId10"/>
    <p:sldLayoutId id="2147483704" r:id="rId11"/>
    <p:sldLayoutId id="2147483681" r:id="rId12"/>
    <p:sldLayoutId id="2147483750" r:id="rId13"/>
    <p:sldLayoutId id="2147483743" r:id="rId14"/>
    <p:sldLayoutId id="2147483690" r:id="rId15"/>
    <p:sldLayoutId id="2147483691" r:id="rId16"/>
    <p:sldLayoutId id="2147483651" r:id="rId17"/>
    <p:sldLayoutId id="2147483694" r:id="rId18"/>
    <p:sldLayoutId id="2147483692" r:id="rId19"/>
    <p:sldLayoutId id="2147483696" r:id="rId20"/>
    <p:sldLayoutId id="2147483727" r:id="rId21"/>
    <p:sldLayoutId id="2147483753" r:id="rId22"/>
    <p:sldLayoutId id="2147483720" r:id="rId23"/>
    <p:sldLayoutId id="2147483698" r:id="rId24"/>
    <p:sldLayoutId id="2147483699" r:id="rId25"/>
    <p:sldLayoutId id="2147483752" r:id="rId26"/>
    <p:sldLayoutId id="2147483700" r:id="rId27"/>
    <p:sldLayoutId id="2147483701" r:id="rId28"/>
    <p:sldLayoutId id="2147483689" r:id="rId29"/>
    <p:sldLayoutId id="2147483749" r:id="rId30"/>
    <p:sldLayoutId id="2147483760" r:id="rId31"/>
    <p:sldLayoutId id="2147483761" r:id="rId32"/>
    <p:sldLayoutId id="2147483756" r:id="rId33"/>
    <p:sldLayoutId id="2147483660" r:id="rId34"/>
    <p:sldLayoutId id="2147483667" r:id="rId35"/>
    <p:sldLayoutId id="2147483705" r:id="rId36"/>
    <p:sldLayoutId id="2147483748" r:id="rId37"/>
    <p:sldLayoutId id="2147483742" r:id="rId38"/>
    <p:sldLayoutId id="2147483706" r:id="rId39"/>
    <p:sldLayoutId id="2147483697" r:id="rId40"/>
    <p:sldLayoutId id="2147483759" r:id="rId41"/>
    <p:sldLayoutId id="2147483758" r:id="rId42"/>
    <p:sldLayoutId id="2147483735" r:id="rId4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400" b="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800100" indent="-400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F26B43"/>
          </p15:clr>
        </p15:guide>
        <p15:guide id="2" orient="horz" pos="432" userDrawn="1">
          <p15:clr>
            <a:srgbClr val="F26B43"/>
          </p15:clr>
        </p15:guide>
        <p15:guide id="3" pos="7248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orient="horz" pos="288" userDrawn="1">
          <p15:clr>
            <a:srgbClr val="F26B43"/>
          </p15:clr>
        </p15:guide>
        <p15:guide id="7" pos="7416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svg"/><Relationship Id="rId21" Type="http://schemas.openxmlformats.org/officeDocument/2006/relationships/image" Target="../media/image32.sv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svg"/><Relationship Id="rId50" Type="http://schemas.openxmlformats.org/officeDocument/2006/relationships/image" Target="../media/image61.png"/><Relationship Id="rId55" Type="http://schemas.openxmlformats.org/officeDocument/2006/relationships/image" Target="../media/image66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9" Type="http://schemas.openxmlformats.org/officeDocument/2006/relationships/image" Target="../media/image40.sv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svg"/><Relationship Id="rId40" Type="http://schemas.openxmlformats.org/officeDocument/2006/relationships/image" Target="../media/image51.png"/><Relationship Id="rId45" Type="http://schemas.openxmlformats.org/officeDocument/2006/relationships/image" Target="../media/image56.svg"/><Relationship Id="rId53" Type="http://schemas.openxmlformats.org/officeDocument/2006/relationships/image" Target="../media/image64.svg"/><Relationship Id="rId58" Type="http://schemas.openxmlformats.org/officeDocument/2006/relationships/image" Target="../media/image69.png"/><Relationship Id="rId5" Type="http://schemas.openxmlformats.org/officeDocument/2006/relationships/image" Target="../media/image16.svg"/><Relationship Id="rId61" Type="http://schemas.openxmlformats.org/officeDocument/2006/relationships/image" Target="../media/image72.svg"/><Relationship Id="rId19" Type="http://schemas.openxmlformats.org/officeDocument/2006/relationships/image" Target="../media/image3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image" Target="../media/image41.png"/><Relationship Id="rId35" Type="http://schemas.openxmlformats.org/officeDocument/2006/relationships/image" Target="../media/image46.svg"/><Relationship Id="rId43" Type="http://schemas.openxmlformats.org/officeDocument/2006/relationships/image" Target="../media/image54.svg"/><Relationship Id="rId48" Type="http://schemas.openxmlformats.org/officeDocument/2006/relationships/image" Target="../media/image59.png"/><Relationship Id="rId56" Type="http://schemas.openxmlformats.org/officeDocument/2006/relationships/image" Target="../media/image67.png"/><Relationship Id="rId8" Type="http://schemas.openxmlformats.org/officeDocument/2006/relationships/image" Target="../media/image19.png"/><Relationship Id="rId51" Type="http://schemas.openxmlformats.org/officeDocument/2006/relationships/image" Target="../media/image62.svg"/><Relationship Id="rId3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image" Target="../media/image44.sv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70.svg"/><Relationship Id="rId20" Type="http://schemas.openxmlformats.org/officeDocument/2006/relationships/image" Target="../media/image31.png"/><Relationship Id="rId41" Type="http://schemas.openxmlformats.org/officeDocument/2006/relationships/image" Target="../media/image52.svg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svg"/><Relationship Id="rId57" Type="http://schemas.openxmlformats.org/officeDocument/2006/relationships/image" Target="../media/image68.svg"/><Relationship Id="rId10" Type="http://schemas.openxmlformats.org/officeDocument/2006/relationships/image" Target="../media/image21.png"/><Relationship Id="rId31" Type="http://schemas.openxmlformats.org/officeDocument/2006/relationships/image" Target="../media/image42.sv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6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810084F-7C4E-6F3B-FBA0-CB856EE5A7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3472" b="13472"/>
          <a:stretch/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179C174-0E91-0112-997C-C5ED17E933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377" r="2377"/>
          <a:stretch/>
        </p:blipFill>
        <p:spPr/>
      </p:pic>
      <p:pic>
        <p:nvPicPr>
          <p:cNvPr id="6" name="Picture Placeholder 5" descr="A statue of a wolf in front of a building&#10;&#10;AI-generated content may be incorrect.">
            <a:extLst>
              <a:ext uri="{FF2B5EF4-FFF2-40B4-BE49-F238E27FC236}">
                <a16:creationId xmlns:a16="http://schemas.microsoft.com/office/drawing/2014/main" id="{32A6E43E-4EB1-ABCD-3016-ED2C63BAB3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1493" r="11493"/>
          <a:stretch>
            <a:fillRect/>
          </a:stretch>
        </p:blipFill>
        <p:spPr/>
      </p:pic>
      <p:pic>
        <p:nvPicPr>
          <p:cNvPr id="14" name="Picture Placeholder 13" descr="A group of people in graduation gowns and caps&#10;&#10;AI-generated content may be incorrect.">
            <a:extLst>
              <a:ext uri="{FF2B5EF4-FFF2-40B4-BE49-F238E27FC236}">
                <a16:creationId xmlns:a16="http://schemas.microsoft.com/office/drawing/2014/main" id="{43E9FFCA-8CF9-BEE6-00B4-E29FB4F843E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6780" r="678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CC443-FA03-8132-A82F-6C7CA3DD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9125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2198-833A-44FC-A244-D65D56CF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767DDD-CF27-D238-74AE-C43BE25B82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D2534E-34DC-567D-D52A-8CD58CAC1F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C0BF18-D357-B218-7DD4-0670EAABD9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87496" y="1371600"/>
            <a:ext cx="3758921" cy="54864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DC35FC-8CA8-CC5C-EEC1-F37C4496B6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63CB16-C0C8-A5A4-4548-66AEA1761626}"/>
              </a:ext>
            </a:extLst>
          </p:cNvPr>
          <p:cNvGrpSpPr/>
          <p:nvPr/>
        </p:nvGrpSpPr>
        <p:grpSpPr>
          <a:xfrm>
            <a:off x="245095" y="5814685"/>
            <a:ext cx="3187595" cy="1043315"/>
            <a:chOff x="245095" y="5814685"/>
            <a:chExt cx="3187595" cy="10433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F9430E-F08A-0594-E85C-1D9F0D853D81}"/>
                </a:ext>
              </a:extLst>
            </p:cNvPr>
            <p:cNvSpPr/>
            <p:nvPr/>
          </p:nvSpPr>
          <p:spPr>
            <a:xfrm>
              <a:off x="245095" y="5814685"/>
              <a:ext cx="3187595" cy="10433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8D60DE8-1CCA-780F-1305-D94BB9519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9646" y="5848213"/>
              <a:ext cx="3178493" cy="71628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B1B6BEC-0C7A-EE06-047F-8012E472F1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1275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pic>
        <p:nvPicPr>
          <p:cNvPr id="4" name="DOT BG">
            <a:extLst>
              <a:ext uri="{FF2B5EF4-FFF2-40B4-BE49-F238E27FC236}">
                <a16:creationId xmlns:a16="http://schemas.microsoft.com/office/drawing/2014/main" id="{43437E9C-7CF5-1A67-783F-F3C6B5DC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222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D44DFD3-E5D3-077A-2599-754EF1EAA6D7}"/>
              </a:ext>
            </a:extLst>
          </p:cNvPr>
          <p:cNvSpPr/>
          <p:nvPr/>
        </p:nvSpPr>
        <p:spPr>
          <a:xfrm>
            <a:off x="0" y="0"/>
            <a:ext cx="12192000" cy="1243174"/>
          </a:xfrm>
          <a:prstGeom prst="rect">
            <a:avLst/>
          </a:prstGeom>
          <a:gradFill>
            <a:gsLst>
              <a:gs pos="100000">
                <a:schemeClr val="accent1"/>
              </a:gs>
              <a:gs pos="68000">
                <a:srgbClr val="E5182C"/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182C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1632321-B320-3E9B-8819-6A0DC41FF514}"/>
              </a:ext>
            </a:extLst>
          </p:cNvPr>
          <p:cNvSpPr txBox="1">
            <a:spLocks/>
          </p:cNvSpPr>
          <p:nvPr/>
        </p:nvSpPr>
        <p:spPr>
          <a:xfrm>
            <a:off x="457200" y="353974"/>
            <a:ext cx="11315700" cy="6981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4750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66DE-5D86-0B38-4556-AC1B13D4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C691F7E-F461-CB44-8A8E-2F95D4864E8E}"/>
              </a:ext>
            </a:extLst>
          </p:cNvPr>
          <p:cNvSpPr txBox="1">
            <a:spLocks/>
          </p:cNvSpPr>
          <p:nvPr/>
        </p:nvSpPr>
        <p:spPr>
          <a:xfrm>
            <a:off x="457200" y="1940224"/>
            <a:ext cx="11315700" cy="812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>
                <a:solidFill>
                  <a:schemeClr val="accent1"/>
                </a:solidFill>
              </a:rPr>
              <a:t>Info 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D8921-F0BF-420E-ED95-8B28C3E7932A}"/>
              </a:ext>
            </a:extLst>
          </p:cNvPr>
          <p:cNvSpPr txBox="1">
            <a:spLocks/>
          </p:cNvSpPr>
          <p:nvPr/>
        </p:nvSpPr>
        <p:spPr>
          <a:xfrm>
            <a:off x="3590463" y="3244602"/>
            <a:ext cx="5087274" cy="1910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400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Preformatted Table and Line Graph which are commonly used. If you need to make a table not present, please follow the color treatment of the existing info graphics.</a:t>
            </a:r>
            <a:endParaRPr lang="en-US"/>
          </a:p>
        </p:txBody>
      </p:sp>
      <p:sp>
        <p:nvSpPr>
          <p:cNvPr id="4" name="Delete box">
            <a:extLst>
              <a:ext uri="{FF2B5EF4-FFF2-40B4-BE49-F238E27FC236}">
                <a16:creationId xmlns:a16="http://schemas.microsoft.com/office/drawing/2014/main" id="{79AC21A2-D2D6-1CD4-53AC-9B81664453A5}"/>
              </a:ext>
            </a:extLst>
          </p:cNvPr>
          <p:cNvSpPr txBox="1"/>
          <p:nvPr/>
        </p:nvSpPr>
        <p:spPr>
          <a:xfrm>
            <a:off x="37166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</p:spTree>
    <p:extLst>
      <p:ext uri="{BB962C8B-B14F-4D97-AF65-F5344CB8AC3E}">
        <p14:creationId xmlns:p14="http://schemas.microsoft.com/office/powerpoint/2010/main" val="2131581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F61B07-CC9F-5860-FDA3-AF02FA6C9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375946"/>
              </p:ext>
            </p:extLst>
          </p:nvPr>
        </p:nvGraphicFramePr>
        <p:xfrm>
          <a:off x="685800" y="685800"/>
          <a:ext cx="6555259" cy="5486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6">
                  <a:extLst>
                    <a:ext uri="{9D8B030D-6E8A-4147-A177-3AD203B41FA5}">
                      <a16:colId xmlns:a16="http://schemas.microsoft.com/office/drawing/2014/main" val="1134216552"/>
                    </a:ext>
                  </a:extLst>
                </a:gridCol>
                <a:gridCol w="3348113">
                  <a:extLst>
                    <a:ext uri="{9D8B030D-6E8A-4147-A177-3AD203B41FA5}">
                      <a16:colId xmlns:a16="http://schemas.microsoft.com/office/drawing/2014/main" val="656641806"/>
                    </a:ext>
                  </a:extLst>
                </a:gridCol>
              </a:tblGrid>
              <a:tr h="749615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8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11291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1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060527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2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10613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3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167258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4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34675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5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14774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6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88662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 7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81503"/>
                  </a:ext>
                </a:extLst>
              </a:tr>
              <a:tr h="592098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Item 8</a:t>
                      </a:r>
                    </a:p>
                  </a:txBody>
                  <a:tcPr marL="4763" marR="4763" marT="4763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 Data</a:t>
                      </a:r>
                    </a:p>
                  </a:txBody>
                  <a:tcPr marL="4763" marR="4763" marT="476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8997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F31707-9CC5-F3E3-B431-EBCA4340B7C8}"/>
              </a:ext>
            </a:extLst>
          </p:cNvPr>
          <p:cNvSpPr txBox="1"/>
          <p:nvPr/>
        </p:nvSpPr>
        <p:spPr>
          <a:xfrm>
            <a:off x="7982465" y="3467100"/>
            <a:ext cx="4209535" cy="144655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00.0%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D7C60DA-F8DC-A702-0211-9B1CAA103780}"/>
              </a:ext>
            </a:extLst>
          </p:cNvPr>
          <p:cNvSpPr txBox="1">
            <a:spLocks/>
          </p:cNvSpPr>
          <p:nvPr/>
        </p:nvSpPr>
        <p:spPr>
          <a:xfrm>
            <a:off x="8278239" y="2149496"/>
            <a:ext cx="3589506" cy="4820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600" b="1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Title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599EF96-117D-AA7F-CFF5-6A95387A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830" y="681665"/>
            <a:ext cx="3688577" cy="1036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6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2F342-B23F-9CAC-F87B-B2F41ECB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42E7BB-C80C-FFD0-0892-13AD22AC8BE0}"/>
              </a:ext>
            </a:extLst>
          </p:cNvPr>
          <p:cNvSpPr txBox="1"/>
          <p:nvPr/>
        </p:nvSpPr>
        <p:spPr>
          <a:xfrm>
            <a:off x="7982465" y="3467100"/>
            <a:ext cx="4209535" cy="144655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00.0%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53FBD9D-E5F3-9A1B-840D-1D3D424AB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334746"/>
              </p:ext>
            </p:extLst>
          </p:nvPr>
        </p:nvGraphicFramePr>
        <p:xfrm>
          <a:off x="0" y="232229"/>
          <a:ext cx="8026400" cy="627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BEFF1BB1-5413-5F39-5605-2D32012A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830" y="681665"/>
            <a:ext cx="3688577" cy="1036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7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737350-F280-0989-B01C-E947F5326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08252"/>
              </p:ext>
            </p:extLst>
          </p:nvPr>
        </p:nvGraphicFramePr>
        <p:xfrm>
          <a:off x="685801" y="2043908"/>
          <a:ext cx="10820400" cy="4356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0677">
                  <a:extLst>
                    <a:ext uri="{9D8B030D-6E8A-4147-A177-3AD203B41FA5}">
                      <a16:colId xmlns:a16="http://schemas.microsoft.com/office/drawing/2014/main" val="2260127629"/>
                    </a:ext>
                  </a:extLst>
                </a:gridCol>
                <a:gridCol w="3210569">
                  <a:extLst>
                    <a:ext uri="{9D8B030D-6E8A-4147-A177-3AD203B41FA5}">
                      <a16:colId xmlns:a16="http://schemas.microsoft.com/office/drawing/2014/main" val="3162037051"/>
                    </a:ext>
                  </a:extLst>
                </a:gridCol>
                <a:gridCol w="3439154">
                  <a:extLst>
                    <a:ext uri="{9D8B030D-6E8A-4147-A177-3AD203B41FA5}">
                      <a16:colId xmlns:a16="http://schemas.microsoft.com/office/drawing/2014/main" val="286537054"/>
                    </a:ext>
                  </a:extLst>
                </a:gridCol>
              </a:tblGrid>
              <a:tr h="600797"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Point 1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Point 2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8162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 b="1" u="sng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</a:t>
                      </a:r>
                      <a:r>
                        <a:rPr lang="en-US" sz="1600" b="1" u="sng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US" sz="1600" b="1" u="sng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275645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1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47943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2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7506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3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287954"/>
                  </a:ext>
                </a:extLst>
              </a:tr>
              <a:tr h="523292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4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533454"/>
                  </a:ext>
                </a:extLst>
              </a:tr>
              <a:tr h="381563"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759619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 b="1" u="sng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</a:t>
                      </a:r>
                      <a:r>
                        <a:rPr lang="en-US" sz="1600" b="1" u="sng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US" sz="1600" b="1" u="sng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172220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1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51841"/>
                  </a:ext>
                </a:extLst>
              </a:tr>
              <a:tr h="40732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2</a:t>
                      </a:r>
                    </a:p>
                  </a:txBody>
                  <a:tcPr marL="86289" marR="86289" marT="43145" marB="43145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6289" marR="86289" marT="43145" marB="4314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86289" marR="86289" marT="43145" marB="4314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3644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80294226-3584-DF2B-C524-90871139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22" y="373310"/>
            <a:ext cx="7373815" cy="698132"/>
          </a:xfrm>
        </p:spPr>
        <p:txBody>
          <a:bodyPr/>
          <a:lstStyle/>
          <a:p>
            <a:r>
              <a:rPr lang="en-US"/>
              <a:t>Title or department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2234A7F-49A7-DC0D-F856-2F59DFCDF57C}"/>
              </a:ext>
            </a:extLst>
          </p:cNvPr>
          <p:cNvSpPr txBox="1">
            <a:spLocks/>
          </p:cNvSpPr>
          <p:nvPr/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600" b="1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65132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62D76-4D39-119F-8623-1828B9509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05E1C9A-AFC3-DAB4-E3E1-EDD14A9F9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137457"/>
              </p:ext>
            </p:extLst>
          </p:nvPr>
        </p:nvGraphicFramePr>
        <p:xfrm>
          <a:off x="713720" y="2074976"/>
          <a:ext cx="10792480" cy="441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F387BC7D-FB20-83C9-DB4E-ADA43FAE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22" y="373310"/>
            <a:ext cx="7373815" cy="698132"/>
          </a:xfrm>
        </p:spPr>
        <p:txBody>
          <a:bodyPr/>
          <a:lstStyle/>
          <a:p>
            <a:r>
              <a:rPr lang="en-US"/>
              <a:t>Title or department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B81E37-3256-B32F-C785-17A87B86115D}"/>
              </a:ext>
            </a:extLst>
          </p:cNvPr>
          <p:cNvSpPr txBox="1">
            <a:spLocks/>
          </p:cNvSpPr>
          <p:nvPr/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600" b="1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6950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EC8B-6E97-B6DB-C26B-C89417E7B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1EB3CA5-3B84-A0D6-AAE3-8F9249E7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22" y="373310"/>
            <a:ext cx="7373815" cy="698132"/>
          </a:xfrm>
        </p:spPr>
        <p:txBody>
          <a:bodyPr/>
          <a:lstStyle/>
          <a:p>
            <a:r>
              <a:rPr lang="en-US"/>
              <a:t>Title or department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403FF3-FE81-B5DA-C739-B1F132D6C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061371"/>
              </p:ext>
            </p:extLst>
          </p:nvPr>
        </p:nvGraphicFramePr>
        <p:xfrm>
          <a:off x="457200" y="2071998"/>
          <a:ext cx="11734800" cy="441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FF5982-A0A3-37F0-C97F-F94D5B8240B2}"/>
              </a:ext>
            </a:extLst>
          </p:cNvPr>
          <p:cNvSpPr txBox="1">
            <a:spLocks/>
          </p:cNvSpPr>
          <p:nvPr/>
        </p:nvSpPr>
        <p:spPr>
          <a:xfrm>
            <a:off x="1920875" y="1458832"/>
            <a:ext cx="8350250" cy="4820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600" b="1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6996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DF25F-CC3C-61F9-4E79-4620EE57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EE31DD1-88E4-0AA6-B882-C12E3FB7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22" y="373310"/>
            <a:ext cx="7373815" cy="698132"/>
          </a:xfrm>
        </p:spPr>
        <p:txBody>
          <a:bodyPr/>
          <a:lstStyle/>
          <a:p>
            <a:r>
              <a:rPr lang="en-US"/>
              <a:t>Title or department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3FDAFC-9B84-E40C-EA57-727112E9E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980196"/>
              </p:ext>
            </p:extLst>
          </p:nvPr>
        </p:nvGraphicFramePr>
        <p:xfrm>
          <a:off x="344556" y="1590804"/>
          <a:ext cx="7200900" cy="470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A251334-7B55-BA58-0EEA-8F28C183A37A}"/>
              </a:ext>
            </a:extLst>
          </p:cNvPr>
          <p:cNvSpPr txBox="1">
            <a:spLocks/>
          </p:cNvSpPr>
          <p:nvPr/>
        </p:nvSpPr>
        <p:spPr>
          <a:xfrm>
            <a:off x="8322365" y="3314700"/>
            <a:ext cx="3450535" cy="25996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400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Text box for info about data</a:t>
            </a:r>
            <a:endParaRPr lang="en-US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0CF1A-7851-115E-CD2E-DFADF40C22B1}"/>
              </a:ext>
            </a:extLst>
          </p:cNvPr>
          <p:cNvSpPr txBox="1">
            <a:spLocks/>
          </p:cNvSpPr>
          <p:nvPr/>
        </p:nvSpPr>
        <p:spPr>
          <a:xfrm>
            <a:off x="8375514" y="2733472"/>
            <a:ext cx="3397386" cy="6193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600" b="1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175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9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51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8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F6E0A1F-D866-BF83-95B3-A6475EBA5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6912" y="3948726"/>
            <a:ext cx="306437" cy="40858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712F65F-F6EF-19BE-5310-560FB0F1D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352" y="2371378"/>
            <a:ext cx="255365" cy="40858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9029CF6-7003-41C8-0353-B722E0B74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54891" y="2370053"/>
            <a:ext cx="102145" cy="40858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B758507-B42E-01EA-6156-5C4F70ED1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8736" y="2371379"/>
            <a:ext cx="510728" cy="40858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2011A20-003D-4056-C059-278E428F8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8690" y="2371379"/>
            <a:ext cx="357510" cy="40858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6569228-A2B3-A63E-3325-20791DD09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3320" y="2371379"/>
            <a:ext cx="408583" cy="40858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097222-61A2-A60E-309E-7A35AE3B6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2000" y="2371379"/>
            <a:ext cx="408583" cy="4085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D734B37-5FAE-4745-E60F-2EAF493D1C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72000" y="4792666"/>
            <a:ext cx="408583" cy="408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760E7F-420F-0F66-20F7-438A0F8399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50599" y="4802934"/>
            <a:ext cx="510728" cy="40858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A059393-6F74-C5DE-F624-11631FD006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33320" y="4793375"/>
            <a:ext cx="408583" cy="40858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4CF33C9-26D9-938E-1283-62F643B8D3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80881" y="4783817"/>
            <a:ext cx="306437" cy="40858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C337B51-73BA-5899-318C-ECC3A0B78B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95472" y="4792666"/>
            <a:ext cx="510728" cy="40858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139D18D-D1B5-AB7C-B4DE-E0E832386B7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731207" y="4792667"/>
            <a:ext cx="459655" cy="40858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0E41E93-A677-CC1C-849F-35CEA7D6602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572000" y="3175525"/>
            <a:ext cx="408583" cy="40858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FD4277E-8440-CE89-7D6A-D69B98FD38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33320" y="3175525"/>
            <a:ext cx="408583" cy="4085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DDB5276-749D-1086-D9A7-CD620E47E42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878736" y="3175525"/>
            <a:ext cx="510728" cy="40858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0EE1964-CE53-4C94-890B-676098E6D06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501672" y="3175525"/>
            <a:ext cx="408583" cy="40858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150E433-8DB0-3B9D-DD50-68D232F4CEC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097617" y="3175525"/>
            <a:ext cx="408583" cy="40858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7A91C25-76B8-1394-4A77-82A3832DD27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705670" y="3175525"/>
            <a:ext cx="510728" cy="4085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BFFECE2-25B9-DB6C-3B12-94266128C4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527208" y="5618477"/>
            <a:ext cx="357510" cy="40858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42041B1C-8F72-4816-744F-9DD7DF12E70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572000" y="5618477"/>
            <a:ext cx="408583" cy="40858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617E1D8-B981-40CD-F736-5E851D11F83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929808" y="5618477"/>
            <a:ext cx="408583" cy="408583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AB5C852-0E77-B26F-F74A-126B4F520A6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207784" y="5618478"/>
            <a:ext cx="459655" cy="408582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C305223B-CD47-39D3-77E3-56F7000B781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97617" y="5618477"/>
            <a:ext cx="408583" cy="40858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0AF338A-168C-91DE-3F99-A8E213FECFE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705670" y="5607081"/>
            <a:ext cx="510728" cy="40858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9EEC91D-4B34-345D-6DFD-5836E2436D6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148690" y="3979671"/>
            <a:ext cx="357510" cy="40858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A7620B-1301-7A78-8161-FFF3D7FA2F5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572000" y="3979671"/>
            <a:ext cx="357510" cy="408583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B87ED41F-0D58-A2DE-CB34-DBA1E6C745C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904272" y="3979672"/>
            <a:ext cx="459655" cy="40858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E0B30EF6-5915-CF46-C45D-654B46DDF61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501672" y="3979671"/>
            <a:ext cx="408583" cy="40858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78F18480-A555-DA74-2073-1179DCF4ECC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756743" y="3979671"/>
            <a:ext cx="408583" cy="4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1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677C2-E0C9-EDC7-66D6-126B4F793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FE7A23F-BCAC-1D38-7A70-F22A56E12C2D}"/>
              </a:ext>
            </a:extLst>
          </p:cNvPr>
          <p:cNvSpPr txBox="1">
            <a:spLocks/>
          </p:cNvSpPr>
          <p:nvPr/>
        </p:nvSpPr>
        <p:spPr>
          <a:xfrm>
            <a:off x="457200" y="1940224"/>
            <a:ext cx="11315700" cy="812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>
                <a:solidFill>
                  <a:schemeClr val="accent1"/>
                </a:solidFill>
              </a:rPr>
              <a:t>Covers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F1801-38F6-F0AF-A766-222C0794DE66}"/>
              </a:ext>
            </a:extLst>
          </p:cNvPr>
          <p:cNvSpPr txBox="1">
            <a:spLocks/>
          </p:cNvSpPr>
          <p:nvPr/>
        </p:nvSpPr>
        <p:spPr>
          <a:xfrm>
            <a:off x="3590463" y="3244602"/>
            <a:ext cx="5087274" cy="1910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400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Cover options for different types of presentations based on existing approved presentation decks. Insert a new image and update the text boxes. </a:t>
            </a:r>
          </a:p>
        </p:txBody>
      </p:sp>
      <p:sp>
        <p:nvSpPr>
          <p:cNvPr id="4" name="Delete box">
            <a:extLst>
              <a:ext uri="{FF2B5EF4-FFF2-40B4-BE49-F238E27FC236}">
                <a16:creationId xmlns:a16="http://schemas.microsoft.com/office/drawing/2014/main" id="{E47A8704-C821-9B67-8268-6131D41D3B7B}"/>
              </a:ext>
            </a:extLst>
          </p:cNvPr>
          <p:cNvSpPr txBox="1"/>
          <p:nvPr/>
        </p:nvSpPr>
        <p:spPr>
          <a:xfrm>
            <a:off x="3716658" y="6216134"/>
            <a:ext cx="483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3"/>
                </a:solidFill>
              </a:rPr>
              <a:t>Delete this slide after starting your project.</a:t>
            </a:r>
          </a:p>
        </p:txBody>
      </p:sp>
    </p:spTree>
    <p:extLst>
      <p:ext uri="{BB962C8B-B14F-4D97-AF65-F5344CB8AC3E}">
        <p14:creationId xmlns:p14="http://schemas.microsoft.com/office/powerpoint/2010/main" val="306891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tatue of a panther climbing a rock&#10;&#10;AI-generated content may be incorrect.">
            <a:extLst>
              <a:ext uri="{FF2B5EF4-FFF2-40B4-BE49-F238E27FC236}">
                <a16:creationId xmlns:a16="http://schemas.microsoft.com/office/drawing/2014/main" id="{7A282A59-1091-B42B-51B0-FD072A1ED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586" b="15586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888C9D-A50B-DB9F-D59E-037363FD8C41}"/>
              </a:ext>
            </a:extLst>
          </p:cNvPr>
          <p:cNvSpPr/>
          <p:nvPr/>
        </p:nvSpPr>
        <p:spPr>
          <a:xfrm rot="10800000">
            <a:off x="4754880" y="5837980"/>
            <a:ext cx="7437120" cy="759003"/>
          </a:xfrm>
          <a:prstGeom prst="rect">
            <a:avLst/>
          </a:prstGeom>
          <a:gradFill flip="none" rotWithShape="1">
            <a:gsLst>
              <a:gs pos="63000">
                <a:schemeClr val="bg1">
                  <a:alpha val="0"/>
                </a:schemeClr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1AD8945-58E7-2E4B-6A2D-00BA07602534}"/>
              </a:ext>
            </a:extLst>
          </p:cNvPr>
          <p:cNvSpPr txBox="1">
            <a:spLocks/>
          </p:cNvSpPr>
          <p:nvPr/>
        </p:nvSpPr>
        <p:spPr>
          <a:xfrm>
            <a:off x="6583680" y="5911946"/>
            <a:ext cx="5307451" cy="722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Month. </a:t>
            </a:r>
            <a:r>
              <a:rPr lang="en-US" sz="4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XX</a:t>
            </a:r>
            <a:r>
              <a:rPr lang="en-US" sz="4000" baseline="30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20XX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1C8AA7-C4DD-C8A0-0E68-A053B7A7D972}"/>
              </a:ext>
            </a:extLst>
          </p:cNvPr>
          <p:cNvSpPr txBox="1">
            <a:spLocks/>
          </p:cNvSpPr>
          <p:nvPr/>
        </p:nvSpPr>
        <p:spPr>
          <a:xfrm>
            <a:off x="457200" y="317835"/>
            <a:ext cx="11315700" cy="982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8926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in graduation caps and gowns&#10;&#10;AI-generated content may be incorrect.">
            <a:extLst>
              <a:ext uri="{FF2B5EF4-FFF2-40B4-BE49-F238E27FC236}">
                <a16:creationId xmlns:a16="http://schemas.microsoft.com/office/drawing/2014/main" id="{97D94CAB-8909-5E92-E9FD-01F0D97282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936658-2999-6202-4CA9-D68F3248AAB7}"/>
              </a:ext>
            </a:extLst>
          </p:cNvPr>
          <p:cNvSpPr txBox="1">
            <a:spLocks/>
          </p:cNvSpPr>
          <p:nvPr/>
        </p:nvSpPr>
        <p:spPr>
          <a:xfrm>
            <a:off x="9345168" y="5481949"/>
            <a:ext cx="2268405" cy="918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6000">
                <a:solidFill>
                  <a:schemeClr val="accent1"/>
                </a:solidFill>
              </a:rPr>
              <a:t>20XX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9969BD2-7BAD-52CB-E6E6-3F0963639F08}"/>
              </a:ext>
            </a:extLst>
          </p:cNvPr>
          <p:cNvSpPr txBox="1">
            <a:spLocks/>
          </p:cNvSpPr>
          <p:nvPr/>
        </p:nvSpPr>
        <p:spPr>
          <a:xfrm>
            <a:off x="8375904" y="5066594"/>
            <a:ext cx="3234205" cy="554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3300">
                <a:solidFill>
                  <a:schemeClr val="bg1"/>
                </a:solidFill>
              </a:rPr>
              <a:t>Month </a:t>
            </a:r>
            <a:r>
              <a:rPr lang="en-US" sz="3300" err="1">
                <a:solidFill>
                  <a:schemeClr val="bg1"/>
                </a:solidFill>
              </a:rPr>
              <a:t>XXth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EA97182-5B13-15BB-B55D-7B48666FD36C}"/>
              </a:ext>
            </a:extLst>
          </p:cNvPr>
          <p:cNvSpPr txBox="1">
            <a:spLocks/>
          </p:cNvSpPr>
          <p:nvPr/>
        </p:nvSpPr>
        <p:spPr>
          <a:xfrm>
            <a:off x="563601" y="568186"/>
            <a:ext cx="6096000" cy="1739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4703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584E218A-2313-200D-865F-2A10CFB9D3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805" b="24805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3EDF53-5028-7AA5-262A-8FE5A5B77623}"/>
              </a:ext>
            </a:extLst>
          </p:cNvPr>
          <p:cNvSpPr/>
          <p:nvPr/>
        </p:nvSpPr>
        <p:spPr>
          <a:xfrm>
            <a:off x="526471" y="4010453"/>
            <a:ext cx="10127673" cy="25288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9500"/>
              </a:lnSpc>
            </a:pPr>
            <a:r>
              <a:rPr lang="en-US" sz="8800" b="1" cap="none" spc="-150">
                <a:ln w="28575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ea typeface="Arial Unicode MS" panose="020B0604020202020204" pitchFamily="34" charset="-128"/>
                <a:cs typeface="Arial Black" panose="020B0604020202020204" pitchFamily="34" charset="0"/>
              </a:rPr>
              <a:t>PRESENTATION</a:t>
            </a:r>
          </a:p>
          <a:p>
            <a:pPr>
              <a:lnSpc>
                <a:spcPts val="9500"/>
              </a:lnSpc>
            </a:pPr>
            <a:r>
              <a:rPr lang="en-US" sz="8800" b="1" cap="none" spc="-150">
                <a:ln w="28575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ea typeface="Arial Unicode MS" panose="020B0604020202020204" pitchFamily="34" charset="-128"/>
                <a:cs typeface="Arial Black" panose="020B060402020202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97366040"/>
      </p:ext>
    </p:extLst>
  </p:cSld>
  <p:clrMapOvr>
    <a:masterClrMapping/>
  </p:clrMapOvr>
</p:sld>
</file>

<file path=ppt/theme/theme1.xml><?xml version="1.0" encoding="utf-8"?>
<a:theme xmlns:a="http://schemas.openxmlformats.org/drawingml/2006/main" name="SIUE Master Theme">
  <a:themeElements>
    <a:clrScheme name="SIUE PPT Colors">
      <a:dk1>
        <a:srgbClr val="000000"/>
      </a:dk1>
      <a:lt1>
        <a:srgbClr val="FFFFFF"/>
      </a:lt1>
      <a:dk2>
        <a:srgbClr val="343433"/>
      </a:dk2>
      <a:lt2>
        <a:srgbClr val="E3E3E2"/>
      </a:lt2>
      <a:accent1>
        <a:srgbClr val="E5182C"/>
      </a:accent1>
      <a:accent2>
        <a:srgbClr val="4B4C4B"/>
      </a:accent2>
      <a:accent3>
        <a:srgbClr val="6D6E6C"/>
      </a:accent3>
      <a:accent4>
        <a:srgbClr val="898A89"/>
      </a:accent4>
      <a:accent5>
        <a:srgbClr val="A9AAA8"/>
      </a:accent5>
      <a:accent6>
        <a:srgbClr val="CACB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  <SharedWithUsers xmlns="91cca0d1-86a5-4eb4-b9e6-23aec68637b2">
      <UserInfo>
        <DisplayName>Tadlock-Jackson, Michael</DisplayName>
        <AccountId>750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21" ma:contentTypeDescription="Create a new document." ma:contentTypeScope="" ma:versionID="ef68811fb192d8dc1a4794020573d02d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192a2933bfeca0fbd9e5861c5ab5143c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0B20F-17C6-4DB0-ABAF-DC4BCF00E6EE}">
  <ds:schemaRefs>
    <ds:schemaRef ds:uri="91cca0d1-86a5-4eb4-b9e6-23aec68637b2"/>
    <ds:schemaRef ds:uri="c118568b-83f0-47e2-9a60-22db1f4e35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909C58-5D7E-49F1-99A8-0526AC7CE3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38EF25-7574-4377-8792-406308467654}">
  <ds:schemaRefs>
    <ds:schemaRef ds:uri="91cca0d1-86a5-4eb4-b9e6-23aec68637b2"/>
    <ds:schemaRef ds:uri="c118568b-83f0-47e2-9a60-22db1f4e35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SIUE Master Theme</vt:lpstr>
      <vt:lpstr>Presentation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or department</vt:lpstr>
      <vt:lpstr>Title or department</vt:lpstr>
      <vt:lpstr>Title or department</vt:lpstr>
      <vt:lpstr>Title or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Coldiron, Richard</dc:creator>
  <cp:revision>1</cp:revision>
  <cp:lastPrinted>2025-10-02T21:39:09Z</cp:lastPrinted>
  <dcterms:created xsi:type="dcterms:W3CDTF">2024-01-19T16:55:43Z</dcterms:created>
  <dcterms:modified xsi:type="dcterms:W3CDTF">2026-01-09T21:05:04Z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  <property fmtid="{D5CDD505-2E9C-101B-9397-08002B2CF9AE}" pid="3" name="MediaServiceImageTags">
    <vt:lpwstr/>
  </property>
</Properties>
</file>