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  <p:sldMasterId id="2147483690" r:id="rId5"/>
  </p:sldMasterIdLst>
  <p:notesMasterIdLst>
    <p:notesMasterId r:id="rId21"/>
  </p:notesMasterIdLst>
  <p:handoutMasterIdLst>
    <p:handoutMasterId r:id="rId22"/>
  </p:handoutMasterIdLst>
  <p:sldIdLst>
    <p:sldId id="256" r:id="rId6"/>
    <p:sldId id="310" r:id="rId7"/>
    <p:sldId id="352" r:id="rId8"/>
    <p:sldId id="326" r:id="rId9"/>
    <p:sldId id="327" r:id="rId10"/>
    <p:sldId id="328" r:id="rId11"/>
    <p:sldId id="350" r:id="rId12"/>
    <p:sldId id="351" r:id="rId13"/>
    <p:sldId id="329" r:id="rId14"/>
    <p:sldId id="332" r:id="rId15"/>
    <p:sldId id="333" r:id="rId16"/>
    <p:sldId id="339" r:id="rId17"/>
    <p:sldId id="340" r:id="rId18"/>
    <p:sldId id="341" r:id="rId19"/>
    <p:sldId id="342" r:id="rId20"/>
  </p:sldIdLst>
  <p:sldSz cx="9144000" cy="6858000" type="screen4x3"/>
  <p:notesSz cx="7010400" cy="9296400"/>
  <p:embeddedFontLst>
    <p:embeddedFont>
      <p:font typeface="Arial Black" panose="020B0604020202020204" pitchFamily="3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URWGroteskT" panose="020B06020307030208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ese, Elizabeth" initials="G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172D"/>
    <a:srgbClr val="EF3529"/>
    <a:srgbClr val="DB372F"/>
    <a:srgbClr val="EE352A"/>
    <a:srgbClr val="FF1313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0" autoAdjust="0"/>
    <p:restoredTop sz="94674"/>
  </p:normalViewPr>
  <p:slideViewPr>
    <p:cSldViewPr snapToGrid="0">
      <p:cViewPr varScale="1">
        <p:scale>
          <a:sx n="132" d="100"/>
          <a:sy n="132" d="100"/>
        </p:scale>
        <p:origin x="1616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288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21" Type="http://schemas.openxmlformats.org/officeDocument/2006/relationships/notesMaster" Target="notesMasters/notesMaster1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Chart Title</a:t>
            </a:r>
          </a:p>
        </c:rich>
      </c:tx>
      <c:layout>
        <c:manualLayout>
          <c:xMode val="edge"/>
          <c:yMode val="edge"/>
          <c:x val="0.41177591863517066"/>
          <c:y val="2.18749999999999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DD1-E248-8DF0-620A75AC33A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DD1-E248-8DF0-620A75AC33A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DD1-E248-8DF0-620A75AC33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83930464"/>
        <c:axId val="1083641920"/>
      </c:lineChart>
      <c:catAx>
        <c:axId val="108393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83641920"/>
        <c:crosses val="autoZero"/>
        <c:auto val="1"/>
        <c:lblAlgn val="ctr"/>
        <c:lblOffset val="100"/>
        <c:noMultiLvlLbl val="0"/>
      </c:catAx>
      <c:valAx>
        <c:axId val="1083641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3930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68-204B-91A7-1A85E3D4903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68-204B-91A7-1A85E3D4903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68-204B-91A7-1A85E3D490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24359408"/>
        <c:axId val="1424524720"/>
        <c:axId val="0"/>
      </c:bar3DChart>
      <c:catAx>
        <c:axId val="142435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24524720"/>
        <c:crosses val="autoZero"/>
        <c:auto val="1"/>
        <c:lblAlgn val="ctr"/>
        <c:lblOffset val="100"/>
        <c:noMultiLvlLbl val="0"/>
      </c:catAx>
      <c:valAx>
        <c:axId val="142452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24359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ADE4E9-DC7A-5C40-9A81-391E7D446B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B05F3F-87AB-1D4B-A3BF-69A587A25A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C940C4-3567-8941-9C0F-5EF7F44A83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1DC45-DE93-3C45-8453-0C5ECF3AE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85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9E30F-CDF9-9A42-BC41-95F9D660FBBB}" type="datetimeFigureOut">
              <a:rPr lang="en-US" smtClean="0"/>
              <a:t>5/10/23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62C98-33D4-8F48-96CC-2C604DAD5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30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2 Colum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DFC3FE-531C-E6EC-1B24-CD5B64D65A7C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146BC31-334A-384D-800F-C13BD82CBD4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5" y="1688572"/>
            <a:ext cx="4098447" cy="40740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B7D978E-E522-E549-AF10-26C60646206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09888" y="1688573"/>
            <a:ext cx="4098447" cy="4074025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1549AD4-5F53-104E-86EC-B04BA68DB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D52F73-581C-C03F-1D2D-980A005F45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895" y="5844894"/>
            <a:ext cx="2748992" cy="11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1 Callou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06AE0-FC4C-024A-8326-ECE7B7C7C0E5}"/>
              </a:ext>
            </a:extLst>
          </p:cNvPr>
          <p:cNvSpPr/>
          <p:nvPr userDrawn="1"/>
        </p:nvSpPr>
        <p:spPr>
          <a:xfrm>
            <a:off x="5775766" y="0"/>
            <a:ext cx="3368234" cy="6382513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7B3F877-A632-6049-B86F-6EBA7240A4A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32286" y="256711"/>
            <a:ext cx="2667281" cy="5709393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Callout content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B1827E-C352-D446-84D2-7CEB5623FCF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667" y="1740877"/>
            <a:ext cx="5018848" cy="4225227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967259-3231-344A-8836-2AC4D4230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2" y="256711"/>
            <a:ext cx="5018847" cy="1141266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16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06AE0-FC4C-024A-8326-ECE7B7C7C0E5}"/>
              </a:ext>
            </a:extLst>
          </p:cNvPr>
          <p:cNvSpPr/>
          <p:nvPr userDrawn="1"/>
        </p:nvSpPr>
        <p:spPr>
          <a:xfrm>
            <a:off x="6524170" y="1"/>
            <a:ext cx="2619831" cy="649514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8FD3D6-A63E-5145-8D60-6FC3AC9CE4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0743" y="362858"/>
            <a:ext cx="1864854" cy="1788996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B8957AA0-C7CB-4443-A8C3-53F6527AA3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0743" y="2322066"/>
            <a:ext cx="1864854" cy="1788996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31048F5-E4C9-FC4A-BB06-3068676AC3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742" y="4259612"/>
            <a:ext cx="1864854" cy="1706492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F80148-8BBB-CA46-91E9-1F186547CD7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667" y="1740877"/>
            <a:ext cx="5760098" cy="4225227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E7B277A-75D8-BB4C-8ACD-E97054341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5751333" cy="1141266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23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06AE0-FC4C-024A-8326-ECE7B7C7C0E5}"/>
              </a:ext>
            </a:extLst>
          </p:cNvPr>
          <p:cNvSpPr/>
          <p:nvPr userDrawn="1"/>
        </p:nvSpPr>
        <p:spPr>
          <a:xfrm>
            <a:off x="6524169" y="0"/>
            <a:ext cx="2619831" cy="6327648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8FD3D6-A63E-5145-8D60-6FC3AC9CE4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0743" y="362858"/>
            <a:ext cx="1864854" cy="125129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B8957AA0-C7CB-4443-A8C3-53F6527AA3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0742" y="1828138"/>
            <a:ext cx="1864854" cy="125129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31048F5-E4C9-FC4A-BB06-3068676AC3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742" y="3293418"/>
            <a:ext cx="1864854" cy="125129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9C29F558-096A-F241-9B4F-5108307FFD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50742" y="4761332"/>
            <a:ext cx="1864854" cy="1251290"/>
          </a:xfr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794554B-6274-724C-AB61-25A55DE91C8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667" y="1740877"/>
            <a:ext cx="5760098" cy="4225227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677CA58-87BD-464A-9125-9FA49EA1B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5751333" cy="1141266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65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652273" y="852883"/>
            <a:ext cx="4145164" cy="2371725"/>
            <a:chOff x="638176" y="852884"/>
            <a:chExt cx="4145164" cy="2371725"/>
          </a:xfrm>
        </p:grpSpPr>
        <p:sp>
          <p:nvSpPr>
            <p:cNvPr id="10" name="Freeform 9"/>
            <p:cNvSpPr/>
            <p:nvPr/>
          </p:nvSpPr>
          <p:spPr>
            <a:xfrm>
              <a:off x="638176" y="852884"/>
              <a:ext cx="514350" cy="2371725"/>
            </a:xfrm>
            <a:custGeom>
              <a:avLst/>
              <a:gdLst>
                <a:gd name="connsiteX0" fmla="*/ 581025 w 581025"/>
                <a:gd name="connsiteY0" fmla="*/ 0 h 2371725"/>
                <a:gd name="connsiteX1" fmla="*/ 0 w 581025"/>
                <a:gd name="connsiteY1" fmla="*/ 0 h 2371725"/>
                <a:gd name="connsiteX2" fmla="*/ 0 w 581025"/>
                <a:gd name="connsiteY2" fmla="*/ 2371725 h 2371725"/>
                <a:gd name="connsiteX3" fmla="*/ 581025 w 581025"/>
                <a:gd name="connsiteY3" fmla="*/ 2371725 h 23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371725">
                  <a:moveTo>
                    <a:pt x="58102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581025" y="237172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10800000">
              <a:off x="4268990" y="852884"/>
              <a:ext cx="514350" cy="2371725"/>
            </a:xfrm>
            <a:custGeom>
              <a:avLst/>
              <a:gdLst>
                <a:gd name="connsiteX0" fmla="*/ 581025 w 581025"/>
                <a:gd name="connsiteY0" fmla="*/ 0 h 2371725"/>
                <a:gd name="connsiteX1" fmla="*/ 0 w 581025"/>
                <a:gd name="connsiteY1" fmla="*/ 0 h 2371725"/>
                <a:gd name="connsiteX2" fmla="*/ 0 w 581025"/>
                <a:gd name="connsiteY2" fmla="*/ 2371725 h 2371725"/>
                <a:gd name="connsiteX3" fmla="*/ 581025 w 581025"/>
                <a:gd name="connsiteY3" fmla="*/ 2371725 h 23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371725">
                  <a:moveTo>
                    <a:pt x="58102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581025" y="237172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>
            <a:spLocks noChangeAspect="1"/>
          </p:cNvSpPr>
          <p:nvPr userDrawn="1"/>
        </p:nvSpPr>
        <p:spPr>
          <a:xfrm>
            <a:off x="5864124" y="4809422"/>
            <a:ext cx="3279774" cy="2048579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846321A-EC47-2F4D-9103-BF8B63538890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615090"/>
            <a:ext cx="5778500" cy="4107381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9FB556EC-720B-6547-BABE-86DF9B9A424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864225" y="0"/>
            <a:ext cx="3279673" cy="472247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0F0264F-B7EA-C647-9696-488FE51CDB2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86" y="4809949"/>
            <a:ext cx="3315696" cy="203896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052E1BA4-1956-A649-88D0-E70BED4B9FB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3402106" y="4809506"/>
            <a:ext cx="2376394" cy="203896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2CC68A-D8B0-45EF-1463-39327F3875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019" y="5669280"/>
            <a:ext cx="2906734" cy="350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A143C0-F487-7DE0-EE6D-DC9253284910}"/>
              </a:ext>
            </a:extLst>
          </p:cNvPr>
          <p:cNvSpPr/>
          <p:nvPr userDrawn="1"/>
        </p:nvSpPr>
        <p:spPr>
          <a:xfrm>
            <a:off x="0" y="0"/>
            <a:ext cx="5778500" cy="615091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E4BFF8-0D29-8D2F-0869-EC4A4BAF7B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751" y="239828"/>
            <a:ext cx="2819400" cy="15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66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652273" y="852883"/>
            <a:ext cx="4145164" cy="2371725"/>
            <a:chOff x="638176" y="852884"/>
            <a:chExt cx="4145164" cy="2371725"/>
          </a:xfrm>
        </p:grpSpPr>
        <p:sp>
          <p:nvSpPr>
            <p:cNvPr id="10" name="Freeform 9"/>
            <p:cNvSpPr/>
            <p:nvPr/>
          </p:nvSpPr>
          <p:spPr>
            <a:xfrm>
              <a:off x="638176" y="852884"/>
              <a:ext cx="514350" cy="2371725"/>
            </a:xfrm>
            <a:custGeom>
              <a:avLst/>
              <a:gdLst>
                <a:gd name="connsiteX0" fmla="*/ 581025 w 581025"/>
                <a:gd name="connsiteY0" fmla="*/ 0 h 2371725"/>
                <a:gd name="connsiteX1" fmla="*/ 0 w 581025"/>
                <a:gd name="connsiteY1" fmla="*/ 0 h 2371725"/>
                <a:gd name="connsiteX2" fmla="*/ 0 w 581025"/>
                <a:gd name="connsiteY2" fmla="*/ 2371725 h 2371725"/>
                <a:gd name="connsiteX3" fmla="*/ 581025 w 581025"/>
                <a:gd name="connsiteY3" fmla="*/ 2371725 h 23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371725">
                  <a:moveTo>
                    <a:pt x="58102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581025" y="237172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10800000">
              <a:off x="4268990" y="852884"/>
              <a:ext cx="514350" cy="2371725"/>
            </a:xfrm>
            <a:custGeom>
              <a:avLst/>
              <a:gdLst>
                <a:gd name="connsiteX0" fmla="*/ 581025 w 581025"/>
                <a:gd name="connsiteY0" fmla="*/ 0 h 2371725"/>
                <a:gd name="connsiteX1" fmla="*/ 0 w 581025"/>
                <a:gd name="connsiteY1" fmla="*/ 0 h 2371725"/>
                <a:gd name="connsiteX2" fmla="*/ 0 w 581025"/>
                <a:gd name="connsiteY2" fmla="*/ 2371725 h 2371725"/>
                <a:gd name="connsiteX3" fmla="*/ 581025 w 581025"/>
                <a:gd name="connsiteY3" fmla="*/ 2371725 h 2371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1025" h="2371725">
                  <a:moveTo>
                    <a:pt x="581025" y="0"/>
                  </a:moveTo>
                  <a:lnTo>
                    <a:pt x="0" y="0"/>
                  </a:lnTo>
                  <a:lnTo>
                    <a:pt x="0" y="2371725"/>
                  </a:lnTo>
                  <a:lnTo>
                    <a:pt x="581025" y="2371725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>
            <a:spLocks noChangeAspect="1"/>
          </p:cNvSpPr>
          <p:nvPr userDrawn="1"/>
        </p:nvSpPr>
        <p:spPr>
          <a:xfrm>
            <a:off x="5864124" y="4818536"/>
            <a:ext cx="3279774" cy="2039464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846321A-EC47-2F4D-9103-BF8B63538890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615090"/>
            <a:ext cx="5778500" cy="410938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9FB556EC-720B-6547-BABE-86DF9B9A424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864225" y="0"/>
            <a:ext cx="3279673" cy="472247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29">
            <a:extLst>
              <a:ext uri="{FF2B5EF4-FFF2-40B4-BE49-F238E27FC236}">
                <a16:creationId xmlns:a16="http://schemas.microsoft.com/office/drawing/2014/main" id="{03A7FB61-E97A-A240-BCEB-86F409C2DEC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" y="4818535"/>
            <a:ext cx="5778500" cy="203946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D4721D-615D-131E-BF1E-497D59A546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019" y="5669280"/>
            <a:ext cx="2906734" cy="3502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F2BCD4-4CBB-917C-736E-7E83A5BDDD79}"/>
              </a:ext>
            </a:extLst>
          </p:cNvPr>
          <p:cNvSpPr/>
          <p:nvPr userDrawn="1"/>
        </p:nvSpPr>
        <p:spPr>
          <a:xfrm>
            <a:off x="0" y="0"/>
            <a:ext cx="5778500" cy="615091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7C0E46-160F-0427-BAF6-7E15EE5C3D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751" y="242129"/>
            <a:ext cx="2819400" cy="15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09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86966B2-2DD6-C744-B690-8FB6F42F82AB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4170363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BE4FE2-DE97-3546-9766-16BA976FF5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8974" y="1844465"/>
            <a:ext cx="2921985" cy="3169069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999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1 Colum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33FED8F-148D-A6F6-3DFF-C72930D23ACC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520346-D149-F144-945C-11FAAF4A59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28FFFE1-5BD2-D74C-83FC-4463A256D4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8" y="1619519"/>
            <a:ext cx="6132510" cy="4074024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793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al 1 Colum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2595AA-2C70-7544-876B-4516BE903EB0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D520346-D149-F144-945C-11FAAF4A59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2"/>
            <a:ext cx="8452324" cy="635184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28FFFE1-5BD2-D74C-83FC-4463A256D4E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8" y="1608617"/>
            <a:ext cx="6132510" cy="4074024"/>
          </a:xfrm>
        </p:spPr>
        <p:txBody>
          <a:bodyPr/>
          <a:lstStyle>
            <a:lvl1pPr marL="0" indent="0">
              <a:buFontTx/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302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1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D3DE7F-477C-F9AD-617C-0E3F9A14DC22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A036FA52-D177-2E41-BD08-C7988B8D171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49390" y="1666987"/>
            <a:ext cx="2558943" cy="407966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3CDAC1-8A4D-1E42-A6E2-390990B88CD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7" y="1672623"/>
            <a:ext cx="5546387" cy="40740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885BE40-DA77-134E-9132-8FB840618B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66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al - 1 Column - 1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C266799-7E8B-7342-9027-8A4758E69864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4052B8-BBC8-6A4C-99C3-D0F6827279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85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oal - 1 Column - 1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07C28A-6639-A734-2BB3-9178D8DAF585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CE5CCB0-5CFB-C845-B46D-891FDCE94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43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1 Column - 2 Photo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0C9381-F43E-DB12-067A-3AF26D03D43E}"/>
              </a:ext>
            </a:extLst>
          </p:cNvPr>
          <p:cNvSpPr/>
          <p:nvPr userDrawn="1"/>
        </p:nvSpPr>
        <p:spPr>
          <a:xfrm>
            <a:off x="0" y="0"/>
            <a:ext cx="9144000" cy="1115152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A036FA52-D177-2E41-BD08-C7988B8D171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49390" y="1740139"/>
            <a:ext cx="2558943" cy="2656528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792F108C-3468-244C-8D70-F6855EE9A2B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48936" y="4614382"/>
            <a:ext cx="2558943" cy="1209948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5348E4A-3F1A-A945-A818-098702A4493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35667" y="1745775"/>
            <a:ext cx="5555179" cy="40740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C9E6592-ED56-E148-A9C0-D22C2B377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1074"/>
            <a:ext cx="8452324" cy="1106097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64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- 2 Photo - 2 Colul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6FB81DE7-6D25-4B49-A38D-284656B4C5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5664" y="1310055"/>
            <a:ext cx="4062166" cy="17033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6226210-98C6-7E44-AC28-BEBB2644DF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8452324" cy="739773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40E230-BE65-1F41-B2BF-3CDDE1219FA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35663" y="3325091"/>
            <a:ext cx="4062166" cy="266205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  <p:sp>
        <p:nvSpPr>
          <p:cNvPr id="15" name="Picture Placeholder 17">
            <a:extLst>
              <a:ext uri="{FF2B5EF4-FFF2-40B4-BE49-F238E27FC236}">
                <a16:creationId xmlns:a16="http://schemas.microsoft.com/office/drawing/2014/main" id="{5101E7CE-EA2C-844A-8E6C-208C891F5AA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734591" y="1310055"/>
            <a:ext cx="4062166" cy="17033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51EAA0B-9AD3-6E47-A36D-D91CCCF40FD3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4734590" y="3325091"/>
            <a:ext cx="4062166" cy="266205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65519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al 3 Photo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6FB81DE7-6D25-4B49-A38D-284656B4C5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5663" y="1305497"/>
            <a:ext cx="2523281" cy="130288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17">
            <a:extLst>
              <a:ext uri="{FF2B5EF4-FFF2-40B4-BE49-F238E27FC236}">
                <a16:creationId xmlns:a16="http://schemas.microsoft.com/office/drawing/2014/main" id="{5E63C35E-4F57-764E-9C1B-FAFA5011BC8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73476" y="1305497"/>
            <a:ext cx="2523281" cy="130288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0665BF17-10B3-A943-ACEA-6DD8E845F96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10355" y="1305497"/>
            <a:ext cx="2523281" cy="130288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0B014AA-4F02-6042-92FD-235908D947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4433" y="256711"/>
            <a:ext cx="8452324" cy="739773"/>
          </a:xfrm>
        </p:spPr>
        <p:txBody>
          <a:bodyPr anchor="t">
            <a:normAutofit/>
          </a:bodyPr>
          <a:lstStyle>
            <a:lvl1pPr>
              <a:defRPr sz="2400">
                <a:solidFill>
                  <a:srgbClr val="E4172D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Content</a:t>
            </a:r>
            <a:endParaRPr lang="en-US" b="1" dirty="0">
              <a:latin typeface="URWGroteskT" panose="020B06020307030208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E23A706-D818-8E4A-9EC4-8052C6DA7A9C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35663" y="2917397"/>
            <a:ext cx="2523281" cy="30697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7E0EAF8-79AD-9944-B8D4-6AA13BE1EA60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304569" y="2917397"/>
            <a:ext cx="2523281" cy="30697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EDAC655-2808-424E-977B-303CFBFBB4B4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6273476" y="2917397"/>
            <a:ext cx="2523281" cy="306974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800"/>
            </a:lvl2pPr>
            <a:lvl3pPr marL="914400" indent="0">
              <a:buFontTx/>
              <a:buNone/>
              <a:defRPr sz="24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indent="0">
              <a:buNone/>
            </a:pPr>
            <a:r>
              <a:rPr lang="en-US" sz="1800" b="1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58455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B98959E-A1C7-BFDF-9E77-B73D773DC7F9}"/>
              </a:ext>
            </a:extLst>
          </p:cNvPr>
          <p:cNvSpPr/>
          <p:nvPr userDrawn="1"/>
        </p:nvSpPr>
        <p:spPr>
          <a:xfrm>
            <a:off x="0" y="6273399"/>
            <a:ext cx="9144000" cy="588819"/>
          </a:xfrm>
          <a:prstGeom prst="rect">
            <a:avLst/>
          </a:prstGeom>
          <a:solidFill>
            <a:srgbClr val="E4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7A372B-D9EF-B981-5443-C898DCCF5D7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6409801"/>
            <a:ext cx="2620679" cy="3157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7C1A5D-6490-121C-7298-227AC90922B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3693" y="6518895"/>
            <a:ext cx="1832657" cy="9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1" r:id="rId2"/>
    <p:sldLayoutId id="2147483710" r:id="rId3"/>
    <p:sldLayoutId id="2147483705" r:id="rId4"/>
    <p:sldLayoutId id="2147483708" r:id="rId5"/>
    <p:sldLayoutId id="2147483709" r:id="rId6"/>
    <p:sldLayoutId id="2147483706" r:id="rId7"/>
    <p:sldLayoutId id="2147483696" r:id="rId8"/>
    <p:sldLayoutId id="2147483687" r:id="rId9"/>
    <p:sldLayoutId id="2147483684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FAD566-7378-1D44-A451-0E07184B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0BB92-8596-5E43-9154-F6DD8808F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ED6AB-38A3-0B42-90B9-0745BF99A9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21E7C-13D5-EE40-A65C-574FF8B476D6}" type="datetimeFigureOut">
              <a:rPr lang="en-US" smtClean="0"/>
              <a:t>5/10/23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A95DB-80BE-E145-8EE3-D4CC77010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ADB3A-C53E-C341-987D-8F2C1D08D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EE2EA-4A92-1F41-9247-3A3F64D42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0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7" r:id="rId2"/>
    <p:sldLayoutId id="214748367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0842-ADC8-2B21-2594-CD0B4B1C70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DCEC757-4EBE-A401-DBC7-670802659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B158BE8-AC98-5110-2B2A-FB92393DD4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17" name="Picture Placeholder 4">
            <a:extLst>
              <a:ext uri="{FF2B5EF4-FFF2-40B4-BE49-F238E27FC236}">
                <a16:creationId xmlns:a16="http://schemas.microsoft.com/office/drawing/2014/main" id="{4499F80D-445F-53B2-BC6D-D7FFA5595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000"/>
          <a:stretch/>
        </p:blipFill>
        <p:spPr>
          <a:xfrm>
            <a:off x="0" y="719191"/>
            <a:ext cx="5778500" cy="400283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8" name="Picture Placeholder 8">
            <a:extLst>
              <a:ext uri="{FF2B5EF4-FFF2-40B4-BE49-F238E27FC236}">
                <a16:creationId xmlns:a16="http://schemas.microsoft.com/office/drawing/2014/main" id="{E06A818E-C6B6-C025-5850-DAAED96F6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5" r="23985"/>
          <a:stretch/>
        </p:blipFill>
        <p:spPr>
          <a:xfrm>
            <a:off x="5864224" y="-444"/>
            <a:ext cx="3279673" cy="47224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9" name="Picture Placeholder 11">
            <a:extLst>
              <a:ext uri="{FF2B5EF4-FFF2-40B4-BE49-F238E27FC236}">
                <a16:creationId xmlns:a16="http://schemas.microsoft.com/office/drawing/2014/main" id="{A3536CAC-FCCA-A8F1-2FB2-65A6459A23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2" t="3224" r="6783" b="16039"/>
          <a:stretch/>
        </p:blipFill>
        <p:spPr>
          <a:xfrm>
            <a:off x="786" y="4819780"/>
            <a:ext cx="3315696" cy="20389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0" name="Picture Placeholder 5">
            <a:extLst>
              <a:ext uri="{FF2B5EF4-FFF2-40B4-BE49-F238E27FC236}">
                <a16:creationId xmlns:a16="http://schemas.microsoft.com/office/drawing/2014/main" id="{806CDD90-0CFD-3362-49AC-5CC8BB236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2" r="11302"/>
          <a:stretch/>
        </p:blipFill>
        <p:spPr>
          <a:xfrm>
            <a:off x="3402106" y="4819337"/>
            <a:ext cx="2376394" cy="20389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4563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C92087FD-34AD-7144-832A-AFC56BF88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AAB71C6-2A80-1C4B-B680-CC870211CBBD}"/>
              </a:ext>
            </a:extLst>
          </p:cNvPr>
          <p:cNvSpPr>
            <a:spLocks noGrp="1"/>
          </p:cNvSpPr>
          <p:nvPr>
            <p:ph idx="25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F2E35BF-1976-6A4C-A36C-2689F211ED8D}"/>
              </a:ext>
            </a:extLst>
          </p:cNvPr>
          <p:cNvSpPr>
            <a:spLocks noGrp="1"/>
          </p:cNvSpPr>
          <p:nvPr>
            <p:ph idx="27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DCB17-5C89-B24A-989B-2FE90D0267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F35DF07-53B4-2144-B9DE-82A08D88EA3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</p:spTree>
    <p:extLst>
      <p:ext uri="{BB962C8B-B14F-4D97-AF65-F5344CB8AC3E}">
        <p14:creationId xmlns:p14="http://schemas.microsoft.com/office/powerpoint/2010/main" val="7536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F9A98A4-B6ED-9746-8DF2-88B18571C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B67EB4A-8363-204E-96A9-305FAEBC56B4}"/>
              </a:ext>
            </a:extLst>
          </p:cNvPr>
          <p:cNvSpPr>
            <a:spLocks noGrp="1"/>
          </p:cNvSpPr>
          <p:nvPr>
            <p:ph idx="25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4B9575C-1741-E14E-8639-B6430672BB2D}"/>
              </a:ext>
            </a:extLst>
          </p:cNvPr>
          <p:cNvSpPr>
            <a:spLocks noGrp="1"/>
          </p:cNvSpPr>
          <p:nvPr>
            <p:ph idx="26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A77D344-DF62-5642-8E97-81775E413312}"/>
              </a:ext>
            </a:extLst>
          </p:cNvPr>
          <p:cNvSpPr>
            <a:spLocks noGrp="1"/>
          </p:cNvSpPr>
          <p:nvPr>
            <p:ph idx="27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4EBDC9-6281-BD43-AD35-C5E62DE00C2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7879E85-9E03-5D4F-B8A6-B43BAADBA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5AA25E-ACF9-B748-9C3E-11BA4E60823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</p:spTree>
    <p:extLst>
      <p:ext uri="{BB962C8B-B14F-4D97-AF65-F5344CB8AC3E}">
        <p14:creationId xmlns:p14="http://schemas.microsoft.com/office/powerpoint/2010/main" val="14967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B3AE6E6-4A74-E948-83CE-663528E76791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en-US" dirty="0"/>
              <a:t>Callout Text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E61F98-16D2-8740-9B23-394975555BB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E641CC6-AABA-404F-A52F-79FCE8557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76798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3D4A965-0818-C341-8451-72C6F9A117C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811ABAC-30A7-5E41-9008-4B6EF668F17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3273AF9-ACFB-C24A-A80D-D19F85217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188A3E-D84B-9047-9EDA-629AFD85C35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9D090F-51F7-B74C-B666-480851126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79836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9D06AEC-7C6F-534C-B0EE-1C94537441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81FE656-EBF5-4D4E-BA88-3699E771C0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6F63287-31FA-564E-9ABF-AF27863A55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EE5A557-E026-0844-BBD8-BD1C6E42B8D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354FE4-1A57-8149-A330-49302A6E8F8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222D8C3-4DB5-B34D-ADE7-C302E7363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77035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F9E9209-02A1-734F-97F6-0413CCF17F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A432787-4738-1E41-AB5F-58D9FA412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Slide</a:t>
            </a:r>
          </a:p>
        </p:txBody>
      </p:sp>
    </p:spTree>
    <p:extLst>
      <p:ext uri="{BB962C8B-B14F-4D97-AF65-F5344CB8AC3E}">
        <p14:creationId xmlns:p14="http://schemas.microsoft.com/office/powerpoint/2010/main" val="1471786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1204C10-CDD2-CFF9-07A2-4485844AADC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5" t="7529" r="31228"/>
          <a:stretch/>
        </p:blipFill>
        <p:spPr>
          <a:xfrm>
            <a:off x="5864225" y="0"/>
            <a:ext cx="3279673" cy="4722472"/>
          </a:xfr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27D5F34-B6FE-2AB2-075D-145D669504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20" name="Picture Placeholder 13">
            <a:extLst>
              <a:ext uri="{FF2B5EF4-FFF2-40B4-BE49-F238E27FC236}">
                <a16:creationId xmlns:a16="http://schemas.microsoft.com/office/drawing/2014/main" id="{D14AE930-A3EF-D771-0B27-A462948CF0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" t="32103" r="7597" b="20274"/>
          <a:stretch/>
        </p:blipFill>
        <p:spPr>
          <a:xfrm>
            <a:off x="0" y="4816534"/>
            <a:ext cx="5778500" cy="20583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15161054-AA31-750E-B961-BA377B2C8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" r="2318"/>
          <a:stretch/>
        </p:blipFill>
        <p:spPr>
          <a:xfrm>
            <a:off x="102" y="698643"/>
            <a:ext cx="5778500" cy="40238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22085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A80E0-4234-934F-9C92-ED76B0957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C980EB-5BDF-C044-AF1D-6833A660EE6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3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0FFB3A1-EADE-8D4D-B969-2C5E8E0B6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ECCA62-FF92-3C49-8639-5F76857D9CC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55888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DB9BF2-554F-524D-AD8A-E54CDB98D46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B00FC7-2E0F-4A4B-9FA4-E8EF10E0457C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8318C4-36DF-0E4A-B54E-833D480C8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53935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3DE3BC-B38F-514A-966F-7AF18402718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95D6A1-602C-2145-B621-E2FCD8DF4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EDB005-4026-D549-A3D0-D830605C3E6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</p:spTree>
    <p:extLst>
      <p:ext uri="{BB962C8B-B14F-4D97-AF65-F5344CB8AC3E}">
        <p14:creationId xmlns:p14="http://schemas.microsoft.com/office/powerpoint/2010/main" val="101627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2994E2D-D0D8-F54A-87A6-0302D68D0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33" y="251074"/>
            <a:ext cx="8452324" cy="1106097"/>
          </a:xfrm>
        </p:spPr>
        <p:txBody>
          <a:bodyPr/>
          <a:lstStyle/>
          <a:p>
            <a:r>
              <a:rPr lang="en-US" dirty="0"/>
              <a:t>Text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E1F4143-F178-0C40-8592-906B548AEB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543012"/>
              </p:ext>
            </p:extLst>
          </p:nvPr>
        </p:nvGraphicFramePr>
        <p:xfrm>
          <a:off x="1522595" y="186392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998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EAF335-2CA4-4547-B4F8-692CBC5F0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33" y="251074"/>
            <a:ext cx="8452324" cy="1106097"/>
          </a:xfrm>
        </p:spPr>
        <p:txBody>
          <a:bodyPr/>
          <a:lstStyle/>
          <a:p>
            <a:r>
              <a:rPr lang="en-US" dirty="0"/>
              <a:t>Text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4974DCB-74B0-4D41-85F4-0DA69D7318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0342247"/>
              </p:ext>
            </p:extLst>
          </p:nvPr>
        </p:nvGraphicFramePr>
        <p:xfrm>
          <a:off x="1522595" y="1932022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6616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058FF8-8D26-9C40-863F-057E97EC001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773DEF-FA6E-CE49-9F69-0523B0B07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C28162-2A1D-EF4E-833B-3139DC78189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0CDBDE4-B5A5-EA46-AF93-51CA3E8A0AB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</p:spTree>
    <p:extLst>
      <p:ext uri="{BB962C8B-B14F-4D97-AF65-F5344CB8AC3E}">
        <p14:creationId xmlns:p14="http://schemas.microsoft.com/office/powerpoint/2010/main" val="161027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1cca0d1-86a5-4eb4-b9e6-23aec68637b2" xsi:nil="true"/>
    <lcf76f155ced4ddcb4097134ff3c332f xmlns="c118568b-83f0-47e2-9a60-22db1f4e35f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11F969488AF545BB245748981CEAE5" ma:contentTypeVersion="18" ma:contentTypeDescription="Create a new document." ma:contentTypeScope="" ma:versionID="0c9d2032fbbc79f2cdfa45573787dfae">
  <xsd:schema xmlns:xsd="http://www.w3.org/2001/XMLSchema" xmlns:xs="http://www.w3.org/2001/XMLSchema" xmlns:p="http://schemas.microsoft.com/office/2006/metadata/properties" xmlns:ns2="c118568b-83f0-47e2-9a60-22db1f4e35f1" xmlns:ns3="91cca0d1-86a5-4eb4-b9e6-23aec68637b2" targetNamespace="http://schemas.microsoft.com/office/2006/metadata/properties" ma:root="true" ma:fieldsID="7a1b2b28d32c5da81343e7c7094ffcc9" ns2:_="" ns3:_="">
    <xsd:import namespace="c118568b-83f0-47e2-9a60-22db1f4e35f1"/>
    <xsd:import namespace="91cca0d1-86a5-4eb4-b9e6-23aec68637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18568b-83f0-47e2-9a60-22db1f4e35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8b6d8e8-37fb-4532-ae42-2c4983a41a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ca0d1-86a5-4eb4-b9e6-23aec68637b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1038ecc-8809-455f-9239-711a3b01d93b}" ma:internalName="TaxCatchAll" ma:showField="CatchAllData" ma:web="91cca0d1-86a5-4eb4-b9e6-23aec68637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181A31-726B-4079-B6E1-9E21A3AA75D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E56ECEC-6EFB-4F14-94A4-E4A7194E0F2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C71C2E-2058-43D7-B06A-512D645C5A0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24101</TotalTime>
  <Words>33</Words>
  <Application>Microsoft Macintosh PowerPoint</Application>
  <PresentationFormat>On-screen Show (4:3)</PresentationFormat>
  <Paragraphs>29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 Black</vt:lpstr>
      <vt:lpstr>Calibri</vt:lpstr>
      <vt:lpstr>Calibri Light</vt:lpstr>
      <vt:lpstr>Arial</vt:lpstr>
      <vt:lpstr>URWGroteskT</vt:lpstr>
      <vt:lpstr>Office Theme</vt:lpstr>
      <vt:lpstr>Custom Design</vt:lpstr>
      <vt:lpstr>PowerPoint Presentation</vt:lpstr>
      <vt:lpstr>PowerPoint Presentation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Text</vt:lpstr>
      <vt:lpstr>Title Slide</vt:lpstr>
    </vt:vector>
  </TitlesOfParts>
  <Manager/>
  <Company>ITS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Frierdich, Daniel</dc:creator>
  <cp:keywords/>
  <dc:description/>
  <cp:lastModifiedBy>Kniffel, Heather</cp:lastModifiedBy>
  <cp:revision>654</cp:revision>
  <cp:lastPrinted>2019-07-15T15:52:18Z</cp:lastPrinted>
  <dcterms:created xsi:type="dcterms:W3CDTF">2017-09-01T20:36:02Z</dcterms:created>
  <dcterms:modified xsi:type="dcterms:W3CDTF">2023-05-10T14:19:08Z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0x0101001211F969488AF545BB245748981CEAE5</vt:lpwstr>
  </property>
</Properties>
</file>