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110" autoAdjust="0"/>
    <p:restoredTop sz="94674"/>
  </p:normalViewPr>
  <p:slideViewPr>
    <p:cSldViewPr snapToGrid="0">
      <p:cViewPr varScale="1">
        <p:scale>
          <a:sx n="132" d="100"/>
          <a:sy n="132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2C98-33D4-8F48-96CC-2C604DAD5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88644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88644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7F12B-F21C-AA4E-97DA-26EE8857643D}"/>
              </a:ext>
            </a:extLst>
          </p:cNvPr>
          <p:cNvSpPr/>
          <p:nvPr userDrawn="1"/>
        </p:nvSpPr>
        <p:spPr>
          <a:xfrm>
            <a:off x="0" y="5001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E1806-C3A8-B8B2-C636-9BEF60337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8" y="0"/>
            <a:ext cx="3368234" cy="660128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F352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C65D0-94A9-062E-46BA-94453855B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F352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85721-51B6-0FA6-4C45-56701C1E9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0"/>
            <a:ext cx="2619831" cy="6858000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6C1F-C78D-970D-BE34-02D1F606F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B2212-3306-6933-8BC9-D7DEE9F03A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" y="207552"/>
            <a:ext cx="2870392" cy="1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4BD1D-3725-F7C9-1B7E-4ED3CBC88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" y="207552"/>
            <a:ext cx="2870392" cy="1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-1405" y="5004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892081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1B872-ED00-5A48-BBF1-921EA6628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892081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1D562-6589-B908-7D14-773F72D5B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886443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892079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CB8C41-FBB3-AF4D-9D8A-648A61AE38F8}"/>
              </a:ext>
            </a:extLst>
          </p:cNvPr>
          <p:cNvSpPr/>
          <p:nvPr userDrawn="1"/>
        </p:nvSpPr>
        <p:spPr>
          <a:xfrm>
            <a:off x="0" y="5780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D886D-5FE0-4E3C-2C8A-238D85E99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CB8C41-FBB3-AF4D-9D8A-648A61AE38F8}"/>
              </a:ext>
            </a:extLst>
          </p:cNvPr>
          <p:cNvSpPr/>
          <p:nvPr userDrawn="1"/>
        </p:nvSpPr>
        <p:spPr>
          <a:xfrm>
            <a:off x="0" y="5780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8083E-C0B0-A52C-A69B-B5B46EA3E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CB8C41-FBB3-AF4D-9D8A-648A61AE38F8}"/>
              </a:ext>
            </a:extLst>
          </p:cNvPr>
          <p:cNvSpPr/>
          <p:nvPr userDrawn="1"/>
        </p:nvSpPr>
        <p:spPr>
          <a:xfrm>
            <a:off x="-1405" y="0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8A4A4-123A-3958-A8F2-872D476E2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886443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760686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892079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EBFDF8-01C6-414F-8C0A-4426A4A6986B}"/>
              </a:ext>
            </a:extLst>
          </p:cNvPr>
          <p:cNvSpPr/>
          <p:nvPr userDrawn="1"/>
        </p:nvSpPr>
        <p:spPr>
          <a:xfrm>
            <a:off x="0" y="5780"/>
            <a:ext cx="9144000" cy="163536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0AFE4-0314-7276-1633-F4E1BD650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B309C-FC42-B696-EF96-6E638FA81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01788-81D7-B35E-7099-43B51F5F2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62DCBC-B87D-520B-C524-C01AF41BDE0B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E131B-879C-0046-9CD1-95FAB86A48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2" y="6499194"/>
            <a:ext cx="1684421" cy="1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b="740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" b="10267"/>
          <a:stretch/>
        </p:blipFill>
        <p:spPr>
          <a:xfrm>
            <a:off x="786" y="4799232"/>
            <a:ext cx="3315696" cy="2058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23662" b="2338"/>
          <a:stretch/>
        </p:blipFill>
        <p:spPr>
          <a:xfrm>
            <a:off x="3402106" y="4809063"/>
            <a:ext cx="2376394" cy="2058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29EBD193-88A0-595E-DF49-A754D9ABE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2068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" b="2190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6" b="20856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96D203B2-71E2-8909-F713-B4F038B0B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2068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716F9C-A7D6-4D17-9AAC-7C902CF68705}"/>
</file>

<file path=customXml/itemProps2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24039</TotalTime>
  <Words>34</Words>
  <Application>Microsoft Macintosh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641</cp:revision>
  <cp:lastPrinted>2019-07-15T15:52:18Z</cp:lastPrinted>
  <dcterms:created xsi:type="dcterms:W3CDTF">2017-09-01T20:36:02Z</dcterms:created>
  <dcterms:modified xsi:type="dcterms:W3CDTF">2023-05-10T14:27:34Z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