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3"/>
  </p:handoutMasterIdLst>
  <p:sldIdLst>
    <p:sldId id="256" r:id="rId2"/>
    <p:sldId id="331" r:id="rId3"/>
    <p:sldId id="333" r:id="rId4"/>
    <p:sldId id="332" r:id="rId5"/>
    <p:sldId id="334" r:id="rId6"/>
    <p:sldId id="336" r:id="rId7"/>
    <p:sldId id="335" r:id="rId8"/>
    <p:sldId id="259" r:id="rId9"/>
    <p:sldId id="258" r:id="rId10"/>
    <p:sldId id="257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37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4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4A62D-8AE1-491D-A2DD-B700C213557F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39E2-8063-4FE9-A26A-91997E88D7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dwardsvilleWrdmrk_K_4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09900" y="6096000"/>
            <a:ext cx="3124200" cy="5763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2057400"/>
            <a:ext cx="7772400" cy="14700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2013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Service Awards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954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Nancy </a:t>
            </a:r>
            <a:r>
              <a:rPr lang="en-US" dirty="0" err="1" smtClean="0"/>
              <a:t>Avdoian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1242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English Language &amp; Literature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9455"/>
            <a:ext cx="3622194" cy="4329818"/>
          </a:xfr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Kim Bateman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3429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Psychology</a:t>
            </a:r>
            <a:br>
              <a:rPr lang="en-US" sz="3200" dirty="0" smtClean="0">
                <a:solidFill>
                  <a:prstClr val="white"/>
                </a:solidFill>
              </a:rPr>
            </a:br>
            <a:r>
              <a:rPr lang="en-US" sz="3200" dirty="0" smtClean="0">
                <a:solidFill>
                  <a:prstClr val="white"/>
                </a:solidFill>
              </a:rPr>
              <a:t>Department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229" y="2722465"/>
            <a:ext cx="3200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Environmental Resources Training Center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954">
            <a:off x="5616379" y="1768993"/>
            <a:ext cx="2843209" cy="42714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25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Janice Brown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012594" cy="4200247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05400" y="2971800"/>
            <a:ext cx="259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East St. Louis – Head Start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60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Phillip </a:t>
            </a:r>
            <a:r>
              <a:rPr lang="en-US" dirty="0" err="1" smtClean="0"/>
              <a:t>Busey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0"/>
            <a:ext cx="3012594" cy="4343400"/>
          </a:xfr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0" y="32766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64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Timothy Clemann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86000"/>
            <a:ext cx="4038600" cy="3028950"/>
          </a:xfr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38200" y="3428532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Parking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06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Sandra Compton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593">
            <a:off x="4679871" y="2056678"/>
            <a:ext cx="3012594" cy="3611581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31242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Nursing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64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Kathy Cotton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7432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East St. Louis – Head Start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09800"/>
            <a:ext cx="5246255" cy="2743200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642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Brad Cross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47244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Civil Engineering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7944231" cy="23622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04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Rhonda Harper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741">
            <a:off x="1195242" y="1904297"/>
            <a:ext cx="3012594" cy="3969381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72200" y="279457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Philosophy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33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Deborah Hopkins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93649"/>
            <a:ext cx="3012594" cy="4297552"/>
          </a:xfr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38200" y="29718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East Saint Louis – Office of the Director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92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April 2012 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    Sue Small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dirty="0" smtClean="0">
                <a:solidFill>
                  <a:srgbClr val="FF0000"/>
                </a:solidFill>
              </a:rPr>
              <a:t>Head Start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May 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Christine Gallagher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Psychology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" y="3124200"/>
            <a:ext cx="3048000" cy="23860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737020"/>
            <a:ext cx="2209800" cy="305502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92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Steven Huffstutler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3012594" cy="434340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4000" y="27432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31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S. </a:t>
            </a:r>
            <a:r>
              <a:rPr lang="en-US" dirty="0" err="1" smtClean="0"/>
              <a:t>Cem</a:t>
            </a:r>
            <a:r>
              <a:rPr lang="en-US" dirty="0" smtClean="0"/>
              <a:t> </a:t>
            </a:r>
            <a:r>
              <a:rPr lang="en-US" dirty="0" err="1" smtClean="0"/>
              <a:t>Karacal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3528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Engineering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57400"/>
            <a:ext cx="3505200" cy="35052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86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 Lopez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906">
            <a:off x="4985487" y="1672605"/>
            <a:ext cx="3012594" cy="4234567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" y="37338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54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Kelly </a:t>
            </a:r>
            <a:r>
              <a:rPr lang="en-US" dirty="0" err="1" smtClean="0"/>
              <a:t>Lowder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3012594" cy="45259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19200" y="306041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Post Office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5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Norris Manning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00200"/>
            <a:ext cx="3308914" cy="420624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781800" y="32766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Business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76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Teresa </a:t>
            </a:r>
            <a:r>
              <a:rPr lang="en-US" dirty="0" err="1" smtClean="0"/>
              <a:t>Militello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1" y="2895600"/>
            <a:ext cx="167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School</a:t>
            </a:r>
          </a:p>
          <a:p>
            <a:pPr algn="ctr"/>
            <a:r>
              <a:rPr lang="en-US" sz="2800" dirty="0" smtClean="0"/>
              <a:t> of </a:t>
            </a:r>
          </a:p>
          <a:p>
            <a:pPr algn="ctr"/>
            <a:r>
              <a:rPr lang="en-US" sz="2800" dirty="0" smtClean="0"/>
              <a:t>Dental Medicine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0200"/>
            <a:ext cx="5257800" cy="405765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48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Judy Newell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325">
            <a:off x="870439" y="1851067"/>
            <a:ext cx="3012594" cy="4087699"/>
          </a:xfrm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10200" y="26670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East Saint Louis -</a:t>
            </a:r>
            <a:br>
              <a:rPr lang="en-US" sz="3200" dirty="0" smtClean="0"/>
            </a:br>
            <a:r>
              <a:rPr lang="en-US" sz="3200" dirty="0" smtClean="0"/>
              <a:t>Head Start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37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Brenda Newton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012594" cy="45259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4000" y="2971800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Campus Recreation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3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Dawn Olive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718">
            <a:off x="4962165" y="1702801"/>
            <a:ext cx="3012594" cy="4260632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71600" y="32766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Graduate Studies </a:t>
            </a:r>
            <a:r>
              <a:rPr lang="en-US" sz="3200" dirty="0"/>
              <a:t>&amp;</a:t>
            </a:r>
            <a:r>
              <a:rPr lang="en-US" sz="3200" dirty="0" smtClean="0"/>
              <a:t> Research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20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Timothy Schoenecker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5321300" cy="351790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00400" y="5181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Management and Marketing</a:t>
            </a:r>
          </a:p>
        </p:txBody>
      </p:sp>
    </p:spTree>
    <p:extLst>
      <p:ext uri="{BB962C8B-B14F-4D97-AF65-F5344CB8AC3E}">
        <p14:creationId xmlns:p14="http://schemas.microsoft.com/office/powerpoint/2010/main" val="2917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June 2012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Winnie Kyro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University Housing/Facilities Management Department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6612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July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66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Maggie </a:t>
            </a:r>
            <a:r>
              <a:rPr lang="en-US" dirty="0" err="1" smtClean="0"/>
              <a:t>Medema</a:t>
            </a:r>
            <a:endParaRPr lang="en-US" dirty="0" smtClean="0"/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University Housing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1905000" cy="2857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90405"/>
            <a:ext cx="3810000" cy="28575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235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Tammy Smart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3012594" cy="419100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90600" y="23622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Graduate Studies </a:t>
            </a:r>
            <a:r>
              <a:rPr lang="en-US" sz="3200" dirty="0"/>
              <a:t>&amp;</a:t>
            </a:r>
            <a:r>
              <a:rPr lang="en-US" sz="3200" dirty="0" smtClean="0"/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22004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Steven Varady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1"/>
            <a:ext cx="3012594" cy="426720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15000" y="36576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Deborah Webb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017761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2051"/>
            <a:ext cx="4235141" cy="2701079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61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Prince Wells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5523605" cy="3676649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315200" y="32766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Music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22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Carlos Williams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3069304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82402"/>
            <a:ext cx="4140742" cy="2051022"/>
          </a:xfrm>
          <a:prstGeom prst="rect">
            <a:avLst/>
          </a:prstGeom>
          <a:noFill/>
          <a:ln w="38100" cap="rnd">
            <a:solidFill>
              <a:srgbClr val="FF0000"/>
            </a:solidFill>
            <a:bevel/>
            <a:headEnd/>
            <a:tailEnd/>
          </a:ln>
          <a:effectLst>
            <a:outerShdw blurRad="9906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Sergeant Dwight Wright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686" y="30480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Police Services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3044954" cy="4343399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873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Nancy Andrews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1242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 Registrar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82231"/>
            <a:ext cx="5051854" cy="3358288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64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Richard Bush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3012594" cy="45259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936671" y="2514600"/>
            <a:ext cx="281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Public Administration &amp; Policy Analysis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49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Gregory Conroy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52600"/>
            <a:ext cx="5410200" cy="3601164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0" y="3276600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WSIE-FM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Debra Dial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6604"/>
            <a:ext cx="3012594" cy="4235252"/>
          </a:xfrm>
          <a:ln w="381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2971800"/>
            <a:ext cx="2209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9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August	 2012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87456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Starla Davis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Mass Communications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September 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847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Nancy Inlow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School of Dental Medicine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38393"/>
            <a:ext cx="2057400" cy="275007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6" y="2838393"/>
            <a:ext cx="2670047" cy="28574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6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Gary Dunn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048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Records Management 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57400"/>
            <a:ext cx="3333897" cy="3470284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1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Karla Ellsworth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506">
            <a:off x="4522066" y="2011572"/>
            <a:ext cx="3012594" cy="3495054"/>
          </a:xfrm>
          <a:ln w="381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0" y="30480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MUC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2119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Jolynn Gregor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070">
            <a:off x="887329" y="1750793"/>
            <a:ext cx="3012594" cy="42211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 flipH="1">
            <a:off x="5638800" y="3124200"/>
            <a:ext cx="1905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Bursar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21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Deirdre Johnson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02830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Lovejoy Library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86000"/>
            <a:ext cx="4129088" cy="274772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15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Janette Johnson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32004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Academic Advising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00696"/>
            <a:ext cx="3505200" cy="3476625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48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Eric </a:t>
            </a:r>
            <a:r>
              <a:rPr lang="en-US" dirty="0" err="1" smtClean="0"/>
              <a:t>Langenwalter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2766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09800"/>
            <a:ext cx="4540995" cy="3022600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6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Urszula</a:t>
            </a:r>
            <a:r>
              <a:rPr lang="en-US" dirty="0" smtClean="0"/>
              <a:t> </a:t>
            </a:r>
            <a:r>
              <a:rPr lang="en-US" dirty="0" err="1" smtClean="0"/>
              <a:t>Ledzewicz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4876800" cy="3657600"/>
          </a:xfrm>
          <a:ln w="381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28956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Mathematics &amp; </a:t>
            </a:r>
          </a:p>
          <a:p>
            <a:pPr algn="ctr"/>
            <a:r>
              <a:rPr lang="en-US" sz="3200" dirty="0" smtClean="0"/>
              <a:t>Statistics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45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Anngela Mosby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47800"/>
            <a:ext cx="3012594" cy="4525963"/>
          </a:xfr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66800" y="28194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14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Kelly Murphy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3222171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36742"/>
            <a:ext cx="3467100" cy="3648075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029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Lawrence </a:t>
            </a:r>
            <a:r>
              <a:rPr lang="en-US" dirty="0" err="1" smtClean="0"/>
              <a:t>Newquist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28194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44" y="2319356"/>
            <a:ext cx="4414562" cy="2938443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789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61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November 2012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61" y="1676400"/>
            <a:ext cx="4040188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Rita </a:t>
            </a:r>
            <a:r>
              <a:rPr lang="en-US" dirty="0" err="1" smtClean="0"/>
              <a:t>Lesemann</a:t>
            </a:r>
            <a:endParaRPr lang="en-US" dirty="0" smtClean="0"/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Library Information Systems-Technical Services Department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December 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764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Kathleen </a:t>
            </a:r>
            <a:r>
              <a:rPr lang="en-US" dirty="0" err="1" smtClean="0"/>
              <a:t>Feigl</a:t>
            </a:r>
            <a:endParaRPr lang="en-US" dirty="0" smtClean="0"/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Kinesiology and Health Education Department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73" y="3075709"/>
            <a:ext cx="1981200" cy="2628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3106882"/>
            <a:ext cx="1962150" cy="2628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Lynda Pavia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0480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89474"/>
            <a:ext cx="5100360" cy="3623615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267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Rhonda Penelton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3012594" cy="426720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10200" y="25908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Institute for Urban Research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69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Nancy Ruff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444">
            <a:off x="4629403" y="1899429"/>
            <a:ext cx="3012594" cy="3995728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43000" y="28956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English Language </a:t>
            </a:r>
          </a:p>
          <a:p>
            <a:pPr algn="ctr"/>
            <a:r>
              <a:rPr lang="en-US" sz="3200" dirty="0" smtClean="0"/>
              <a:t>&amp; Literature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34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Laura Schade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1242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Housing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81200"/>
            <a:ext cx="4686300" cy="3124200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04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Jeffrey Skoblow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48006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English Language &amp; Literature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91120"/>
            <a:ext cx="2381250" cy="3095625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97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Roberta Stanford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10137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Institutional Research </a:t>
            </a:r>
          </a:p>
          <a:p>
            <a:pPr algn="ctr"/>
            <a:r>
              <a:rPr lang="en-US" sz="3200" dirty="0" smtClean="0"/>
              <a:t>&amp; Studies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4953000" cy="36322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96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Janina Turley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3012594" cy="41449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76800" y="28956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East Saint Louis -</a:t>
            </a:r>
            <a:br>
              <a:rPr lang="en-US" sz="3200" dirty="0" smtClean="0"/>
            </a:br>
            <a:r>
              <a:rPr lang="en-US" sz="3200" dirty="0" smtClean="0"/>
              <a:t>Office of the Director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40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John Voller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7291" y="28194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English Language &amp; Literature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4635500" cy="34798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5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Theresa Wasylenko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745">
            <a:off x="4572000" y="1600200"/>
            <a:ext cx="3012594" cy="42973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33528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Engineering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47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Jacqueline Young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87909"/>
            <a:ext cx="3012594" cy="4091782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4000" y="3092011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East Saint Louis -</a:t>
            </a:r>
            <a:br>
              <a:rPr lang="en-US" sz="3200" dirty="0" smtClean="0"/>
            </a:br>
            <a:r>
              <a:rPr lang="en-US" sz="3200" dirty="0" smtClean="0"/>
              <a:t>Head Start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15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January 2013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	     Vicki Kruse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University Governance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February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7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Robin Manning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School of Dental Medicine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75857"/>
            <a:ext cx="3295650" cy="29146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604407"/>
            <a:ext cx="2433343" cy="30861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8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Rena Young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020">
            <a:off x="4481428" y="1731886"/>
            <a:ext cx="3012594" cy="4008504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" y="342900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Educational Outreach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14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Nancy </a:t>
            </a:r>
            <a:r>
              <a:rPr lang="en-US" dirty="0" err="1" smtClean="0"/>
              <a:t>Zika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3069771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Administrative Accounting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3600"/>
            <a:ext cx="4913826" cy="32766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40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Suzanne Eder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3012594" cy="45259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3168211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Graduate Studies &amp; Research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90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Linda </a:t>
            </a:r>
            <a:r>
              <a:rPr lang="en-US" dirty="0" err="1" smtClean="0"/>
              <a:t>Etling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248">
            <a:off x="819096" y="1887129"/>
            <a:ext cx="3012594" cy="4035754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57800" y="26670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42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Sadegh</a:t>
            </a:r>
            <a:r>
              <a:rPr lang="en-US" dirty="0" smtClean="0"/>
              <a:t> </a:t>
            </a:r>
            <a:r>
              <a:rPr lang="en-US" dirty="0" err="1" smtClean="0"/>
              <a:t>Khazaeli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3429000" cy="346329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5800" y="2667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Chemistry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92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Vanessa Outlaw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0"/>
            <a:ext cx="3012594" cy="411480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31242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East Saint Louis -</a:t>
            </a:r>
            <a:br>
              <a:rPr lang="en-US" sz="3200" dirty="0" smtClean="0"/>
            </a:br>
            <a:r>
              <a:rPr lang="en-US" sz="3200" dirty="0" smtClean="0"/>
              <a:t>Head Start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3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Mary Sumner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3012594" cy="44497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81600" y="2286000"/>
            <a:ext cx="281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Management and Information Systems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08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Paul </a:t>
            </a:r>
            <a:r>
              <a:rPr lang="en-US" dirty="0" err="1" smtClean="0"/>
              <a:t>Dresang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51054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Art and Design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69190"/>
            <a:ext cx="5133103" cy="3436210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981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Donna Ireland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28194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Pharmacy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399"/>
            <a:ext cx="4648200" cy="3628595"/>
          </a:xfr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116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John Meisel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33600"/>
            <a:ext cx="4754880" cy="3169920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" y="31242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Economics and Finance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03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752600" y="228600"/>
            <a:ext cx="5486400" cy="1676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Employees of the Month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March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2013</a:t>
            </a:r>
          </a:p>
          <a:p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530927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Grete Graf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Office of the Chancellor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 bwMode="auto">
          <a:xfrm>
            <a:off x="2286000" y="2819400"/>
            <a:ext cx="4267200" cy="269837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2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Audrey Tallant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3012594" cy="4068763"/>
          </a:xfrm>
          <a:ln w="381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34143" y="32766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Music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19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0264" y="685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Congratulations to all </a:t>
            </a:r>
          </a:p>
          <a:p>
            <a:pPr algn="ctr"/>
            <a:r>
              <a:rPr lang="en-US" sz="8000" dirty="0" smtClean="0"/>
              <a:t>Honorees!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815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10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7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15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424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UE Slide Master - Institutiona_Wh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SIUE Slide Master - Institutiona_Whitel</Template>
  <TotalTime>3242</TotalTime>
  <Words>460</Words>
  <Application>Microsoft Office PowerPoint</Application>
  <PresentationFormat>On-screen Show (4:3)</PresentationFormat>
  <Paragraphs>191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SIUE Slide Master - Institutiona_Whitel</vt:lpstr>
      <vt:lpstr>PowerPoint Presentation</vt:lpstr>
      <vt:lpstr>Employees of the Month</vt:lpstr>
      <vt:lpstr>Employees of the Month</vt:lpstr>
      <vt:lpstr>Employees of the Month</vt:lpstr>
      <vt:lpstr>Employees of the Month</vt:lpstr>
      <vt:lpstr>Employees of the Month</vt:lpstr>
      <vt:lpstr>PowerPoint Presentation</vt:lpstr>
      <vt:lpstr>  </vt:lpstr>
      <vt:lpstr>PowerPoint Presentation</vt:lpstr>
      <vt:lpstr>Nancy Avdoian  20 Years of Service </vt:lpstr>
      <vt:lpstr> Kim Bateman 20 Years of Service </vt:lpstr>
      <vt:lpstr>Janice Brown 20 Years of Service</vt:lpstr>
      <vt:lpstr>Phillip Busey 20 Years of Service</vt:lpstr>
      <vt:lpstr>Timothy Clemann 20 Years of Service</vt:lpstr>
      <vt:lpstr>Sandra Compton 20 Years of Service</vt:lpstr>
      <vt:lpstr>Kathy Cotton 20 Years of Service</vt:lpstr>
      <vt:lpstr>Dr. Brad Cross 20 Years of Service</vt:lpstr>
      <vt:lpstr>Rhonda Harper 20 Years of Service</vt:lpstr>
      <vt:lpstr>Deborah Hopkins 20 Years of Service</vt:lpstr>
      <vt:lpstr>Steven Huffstutler 20 Years of Service</vt:lpstr>
      <vt:lpstr>Dr. S. Cem Karacal 20 Years of Service</vt:lpstr>
      <vt:lpstr>John Lopez 20 Years of Service</vt:lpstr>
      <vt:lpstr>Kelly Lowder 20 Years of Service</vt:lpstr>
      <vt:lpstr>Norris Manning 20 Years of Service</vt:lpstr>
      <vt:lpstr>Teresa Militello 20 Years of Service</vt:lpstr>
      <vt:lpstr>Judy Newell 20 Years of Service</vt:lpstr>
      <vt:lpstr>Brenda Newton 20 Years of Service</vt:lpstr>
      <vt:lpstr>Dawn Olive 20 Years of Service</vt:lpstr>
      <vt:lpstr>Dr. Timothy Schoenecker 20 Years of Service</vt:lpstr>
      <vt:lpstr>Tammy Smart 20 Years of Service</vt:lpstr>
      <vt:lpstr>Steven Varady 20 Years of Service</vt:lpstr>
      <vt:lpstr>Deborah Webb 20 Years of Service</vt:lpstr>
      <vt:lpstr>Dr. Prince Wells 20 Years of Service</vt:lpstr>
      <vt:lpstr>Carlos Williams 20 Years of Service</vt:lpstr>
      <vt:lpstr>Sergeant Dwight Wright 20 Years of Service</vt:lpstr>
      <vt:lpstr>Nancy Andrews 25 Years of Service</vt:lpstr>
      <vt:lpstr>Dr. Richard Bush 25 Years of Service</vt:lpstr>
      <vt:lpstr>Gregory Conroy 25 Years of Service</vt:lpstr>
      <vt:lpstr>Debra Dial 25 Years of Service</vt:lpstr>
      <vt:lpstr>Gary Dunn 25 Years of Service</vt:lpstr>
      <vt:lpstr>Karla Ellsworth 25 Years of Service</vt:lpstr>
      <vt:lpstr>Jolynn Gregor 25 Years of Service</vt:lpstr>
      <vt:lpstr>Deirdre Johnson 25 Years of Service</vt:lpstr>
      <vt:lpstr>Janette Johnson 25 Years of Service</vt:lpstr>
      <vt:lpstr>Dr. Eric Langenwalter 25 Years of Service</vt:lpstr>
      <vt:lpstr>Dr. Urszula Ledzewicz 25 Years of Service</vt:lpstr>
      <vt:lpstr>Anngela Mosby 25 Years of Service</vt:lpstr>
      <vt:lpstr>Kelly Murphy 25 Years of Service</vt:lpstr>
      <vt:lpstr>Dr. Lawrence Newquist 25 Years of Service</vt:lpstr>
      <vt:lpstr>Lynda Pavia 25 Years of Service</vt:lpstr>
      <vt:lpstr>Rhonda Penelton 25 Years of Service</vt:lpstr>
      <vt:lpstr>Dr. Nancy Ruff 25 Years of Service</vt:lpstr>
      <vt:lpstr>Laura Schade 25 Years of Service</vt:lpstr>
      <vt:lpstr>Dr. Jeffrey Skoblow 25 Years of Service</vt:lpstr>
      <vt:lpstr>Roberta Stanford 25 Years of Service</vt:lpstr>
      <vt:lpstr>Janina Turley 25 Years of Service</vt:lpstr>
      <vt:lpstr>Dr. John Voller 25 Years of Service</vt:lpstr>
      <vt:lpstr>Theresa Wasylenko 25 Years of Service</vt:lpstr>
      <vt:lpstr>Jacqueline Young 25 Years of Service</vt:lpstr>
      <vt:lpstr>Rena Young 25 Years of Service</vt:lpstr>
      <vt:lpstr>Nancy Zika 25 Years of Service</vt:lpstr>
      <vt:lpstr>Suzanne Eder 30 Years of Service</vt:lpstr>
      <vt:lpstr> Linda Etling 30 Years of Service </vt:lpstr>
      <vt:lpstr>Dr. Sadegh Khazaeli 30 Years of Service</vt:lpstr>
      <vt:lpstr>Vanessa Outlaw 30 Years of Service</vt:lpstr>
      <vt:lpstr>Dr. Mary Sumner 30 Years of Service</vt:lpstr>
      <vt:lpstr>Dr. Paul Dresang 35 Years of Service</vt:lpstr>
      <vt:lpstr>Donna Ireland 35 Years of Service</vt:lpstr>
      <vt:lpstr>Dr. John Meisel 35 Years of Service</vt:lpstr>
      <vt:lpstr>Dr. Audrey Tallant 35 Years of Service</vt:lpstr>
      <vt:lpstr>PowerPoint Presentation</vt:lpstr>
    </vt:vector>
  </TitlesOfParts>
  <Company>Southern Illinois University Edwardsville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dbayne</dc:creator>
  <cp:lastModifiedBy>Joyree Chura</cp:lastModifiedBy>
  <cp:revision>299</cp:revision>
  <dcterms:created xsi:type="dcterms:W3CDTF">2012-03-12T21:03:46Z</dcterms:created>
  <dcterms:modified xsi:type="dcterms:W3CDTF">2013-05-02T17:10:32Z</dcterms:modified>
</cp:coreProperties>
</file>