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66" r:id="rId3"/>
    <p:sldId id="291" r:id="rId4"/>
    <p:sldId id="287" r:id="rId5"/>
    <p:sldId id="286" r:id="rId6"/>
    <p:sldId id="285" r:id="rId7"/>
    <p:sldId id="284" r:id="rId8"/>
    <p:sldId id="283" r:id="rId9"/>
    <p:sldId id="282" r:id="rId10"/>
    <p:sldId id="288" r:id="rId11"/>
    <p:sldId id="292" r:id="rId12"/>
    <p:sldId id="293" r:id="rId13"/>
    <p:sldId id="29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3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9A7844-DBD7-4517-8E0E-59333A8C656E}" type="datetimeFigureOut">
              <a:rPr lang="en-US" smtClean="0"/>
              <a:t>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B23E04-4EB1-4516-BFF3-11F2AE886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94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C1A7F7-8F8C-4B78-A0B1-1CD9ABA665C0}" type="datetimeFigureOut">
              <a:rPr lang="en-US" smtClean="0"/>
              <a:t>2/3/2014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49206C-286F-4895-B46B-E92DFD1D1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0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8604-C042-4A66-A266-FA1AE80B31C4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0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6CB2-215C-41B2-A658-C264B60EB824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9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DF-4658-432E-9D27-2A103F7D35BF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2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2590801"/>
            <a:ext cx="7086600" cy="1066799"/>
          </a:xfrm>
        </p:spPr>
        <p:txBody>
          <a:bodyPr/>
          <a:lstStyle>
            <a:lvl1pPr algn="r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7086600" cy="10668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C:\Users\dparmen\Desktop\image blo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52425"/>
            <a:ext cx="84677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parmen\Desktop\larger 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01" y="4831080"/>
            <a:ext cx="2022437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8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050" name="Picture 2" descr="C:\Users\dparmen\Desktop\images strip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46737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parmen\Desktop\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32" y="6156960"/>
            <a:ext cx="67376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8527D619-5298-4B3C-9955-52387F5E5C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3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3FFE-FE34-4024-9C82-A1274805484F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1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77B5-0C2F-423F-8B68-E5FBA5CECDF5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5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D4D-C619-4AD7-B30F-D56F9D3F5707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1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047-76C6-44C1-BE51-BDC477CAF8AC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1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0BCF-3E27-4303-93C5-8DE2F814AD6D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8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698D-C0D1-41F1-BB96-9A6501864B5A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6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E9CC-0CDC-4341-83B0-8BFEC563EC29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7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AC2A-6DA6-46D6-8A2D-DEA1A065AF79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3FFCB-979F-4BAC-A53A-EE6032227022}" type="datetime1">
              <a:rPr lang="en-US" smtClean="0"/>
              <a:t>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0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oitam.isg.siue.edu/~eid/cgi-bin/bid_lookup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iue.ed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0010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to Sign Up and Retrieve Your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W-2 Tax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62BDACA-C282-4358-A32D-B6A37CDF71B9}" type="slidenum">
              <a:rPr lang="en-US" smtClean="0"/>
              <a:pPr algn="ct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B62BDACA-C282-4358-A32D-B6A37CDF71B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914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Your W-2 will appear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your browser’s Print button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Note: If using a computer running Microsoft Windows, press CTRL+P on the keyboard to print.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5999"/>
            <a:ext cx="7239000" cy="406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438900" y="2114729"/>
            <a:ext cx="533400" cy="1009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7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 University ID and 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0733"/>
            <a:ext cx="5257800" cy="187066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Click on Enter CougarNet with your University ID (begins with 800)</a:t>
            </a:r>
          </a:p>
          <a:p>
            <a:endParaRPr lang="en-US" sz="2400" dirty="0"/>
          </a:p>
          <a:p>
            <a:r>
              <a:rPr lang="en-US" sz="2400" dirty="0" smtClean="0"/>
              <a:t>Once at the User Login page, </a:t>
            </a:r>
            <a:r>
              <a:rPr lang="en-US" sz="2400" dirty="0"/>
              <a:t> </a:t>
            </a:r>
            <a:r>
              <a:rPr lang="en-US" sz="2400" dirty="0" smtClean="0"/>
              <a:t>              click Lookup University ID and PIN.</a:t>
            </a:r>
            <a:endParaRPr lang="en-US" dirty="0"/>
          </a:p>
        </p:txBody>
      </p:sp>
      <p:pic>
        <p:nvPicPr>
          <p:cNvPr id="4" name="Picture 3" descr="Screen Clippi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14" y="2743200"/>
            <a:ext cx="2545386" cy="3124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t="54195" r="50953" b="35214"/>
          <a:stretch/>
        </p:blipFill>
        <p:spPr bwMode="auto">
          <a:xfrm>
            <a:off x="6309207" y="1710733"/>
            <a:ext cx="1905000" cy="816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Elbow Connector 7"/>
          <p:cNvCxnSpPr>
            <a:stCxn id="3" idx="2"/>
          </p:cNvCxnSpPr>
          <p:nvPr/>
        </p:nvCxnSpPr>
        <p:spPr>
          <a:xfrm rot="16200000" flipH="1">
            <a:off x="3958590" y="2708910"/>
            <a:ext cx="1264920" cy="30099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5029200" y="2118915"/>
            <a:ext cx="128000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8527D619-5298-4B3C-9955-52387F5E5C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35215"/>
            <a:ext cx="7086600" cy="9905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Enter your e-ID and Password</a:t>
            </a:r>
          </a:p>
          <a:p>
            <a:r>
              <a:rPr lang="en-US" dirty="0" smtClean="0"/>
              <a:t>Click Continue</a:t>
            </a:r>
          </a:p>
          <a:p>
            <a:r>
              <a:rPr lang="en-US" dirty="0" smtClean="0"/>
              <a:t>The page below will load, displaying your University ID and PIN.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1999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4438"/>
            <a:ext cx="8229600" cy="1856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8527D619-5298-4B3C-9955-52387F5E5C43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1676400"/>
            <a:ext cx="533400" cy="6284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486400" y="2457272"/>
            <a:ext cx="533400" cy="514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673516" y="5223605"/>
            <a:ext cx="1035920" cy="791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04535" y="5223605"/>
            <a:ext cx="1104900" cy="369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1295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Who can I call for help?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B62BDACA-C282-4358-A32D-B6A37CDF71B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3950" y="245745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assistance or additional information about retrieving your W-2 tax form contact the Office of Human Resources at </a:t>
            </a:r>
          </a:p>
          <a:p>
            <a:pPr algn="ctr"/>
            <a:r>
              <a:rPr lang="en-US" sz="2000" dirty="0" smtClean="0"/>
              <a:t>(618) 650-2190.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76312" y="3733800"/>
            <a:ext cx="709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assistance or additional information concerning an </a:t>
            </a:r>
          </a:p>
          <a:p>
            <a:pPr algn="ctr"/>
            <a:r>
              <a:rPr lang="en-US" sz="2000" dirty="0" smtClean="0"/>
              <a:t>e-ID or password contact ITS Help Desk at </a:t>
            </a:r>
          </a:p>
          <a:p>
            <a:pPr algn="ctr"/>
            <a:r>
              <a:rPr lang="en-US" sz="2000" dirty="0" smtClean="0"/>
              <a:t>(618) 650-5500.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57350" y="502919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need your PIN number reset contact the </a:t>
            </a:r>
          </a:p>
          <a:p>
            <a:pPr algn="ctr"/>
            <a:r>
              <a:rPr lang="en-US" dirty="0" smtClean="0"/>
              <a:t>Service Center at (618) 650-2080.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2835" y="91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to Access CougarNet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57276" y="1626161"/>
            <a:ext cx="686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Type </a:t>
            </a:r>
            <a:r>
              <a:rPr lang="en-US" i="1" dirty="0" smtClean="0">
                <a:hlinkClick r:id="rId2"/>
              </a:rPr>
              <a:t>www.siue.edu</a:t>
            </a:r>
            <a:r>
              <a:rPr lang="en-US" i="1" dirty="0" smtClean="0"/>
              <a:t> </a:t>
            </a:r>
            <a:r>
              <a:rPr lang="en-US" dirty="0" smtClean="0"/>
              <a:t>into the address bar and press</a:t>
            </a:r>
            <a:r>
              <a:rPr lang="en-US" dirty="0"/>
              <a:t> </a:t>
            </a:r>
            <a:r>
              <a:rPr lang="en-US" dirty="0" smtClean="0"/>
              <a:t>Enter.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the CougarNet icon.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3" y="2522378"/>
            <a:ext cx="7686675" cy="37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b="17651"/>
          <a:stretch/>
        </p:blipFill>
        <p:spPr>
          <a:xfrm>
            <a:off x="914400" y="3390901"/>
            <a:ext cx="2719055" cy="53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3709" y="2522378"/>
            <a:ext cx="762000" cy="2103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14400" y="3390901"/>
            <a:ext cx="2719054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4" idx="1"/>
          </p:cNvCxnSpPr>
          <p:nvPr/>
        </p:nvCxnSpPr>
        <p:spPr>
          <a:xfrm>
            <a:off x="803709" y="2627576"/>
            <a:ext cx="110691" cy="1296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65709" y="2522378"/>
            <a:ext cx="2067745" cy="8685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76800"/>
            <a:ext cx="1066832" cy="6667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400800" y="4876800"/>
            <a:ext cx="1066832" cy="666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453" y="6040466"/>
            <a:ext cx="233825" cy="294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400800" y="5543570"/>
            <a:ext cx="1219653" cy="7915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7632" y="4876800"/>
            <a:ext cx="386646" cy="1163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Enter </a:t>
            </a:r>
            <a:r>
              <a:rPr lang="en-US" sz="1800" dirty="0" err="1" smtClean="0"/>
              <a:t>CougarNet</a:t>
            </a:r>
            <a:r>
              <a:rPr lang="en-US" sz="1800" dirty="0" smtClean="0"/>
              <a:t> with your e-ID or University ID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01018"/>
            <a:ext cx="6217920" cy="4480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4114800"/>
            <a:ext cx="242316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54195" r="49415" b="35214"/>
          <a:stretch/>
        </p:blipFill>
        <p:spPr bwMode="auto">
          <a:xfrm>
            <a:off x="466725" y="2895600"/>
            <a:ext cx="4181475" cy="816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4669629" y="2874171"/>
            <a:ext cx="191931" cy="12406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52440" y="3735774"/>
            <a:ext cx="1985960" cy="912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8527D619-5298-4B3C-9955-52387F5E5C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48875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CougarNet</a:t>
            </a:r>
            <a:r>
              <a:rPr lang="en-US" dirty="0"/>
              <a:t> </a:t>
            </a:r>
            <a:r>
              <a:rPr lang="en-US" dirty="0" smtClean="0"/>
              <a:t>with your e-ID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3000" y="99822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/>
              <a:t>Login to CougarNet using the appropriate information.</a:t>
            </a:r>
            <a:endParaRPr lang="en-US" dirty="0"/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0" y="3186378"/>
            <a:ext cx="3010320" cy="2991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82" y="3124200"/>
            <a:ext cx="2724636" cy="3344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4648200" y="148875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CougarNet</a:t>
            </a:r>
            <a:r>
              <a:rPr lang="en-US" dirty="0"/>
              <a:t> </a:t>
            </a:r>
            <a:r>
              <a:rPr lang="en-US" dirty="0" smtClean="0"/>
              <a:t>with your University ID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191000" y="23424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54195" r="70087" b="35214"/>
          <a:stretch/>
        </p:blipFill>
        <p:spPr bwMode="auto">
          <a:xfrm>
            <a:off x="1377162" y="2118917"/>
            <a:ext cx="1970076" cy="816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t="54195" r="50953" b="35214"/>
          <a:stretch/>
        </p:blipFill>
        <p:spPr bwMode="auto">
          <a:xfrm>
            <a:off x="5753100" y="2064658"/>
            <a:ext cx="1905000" cy="816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9468" y="6459938"/>
            <a:ext cx="36054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*For assistance with PIN retrieval view slides 11 &amp; 12.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925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86"/>
          <a:stretch/>
        </p:blipFill>
        <p:spPr>
          <a:xfrm>
            <a:off x="5638800" y="4196252"/>
            <a:ext cx="3305637" cy="619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5524" y="114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Click: Employment</a:t>
            </a:r>
            <a:endParaRPr lang="en-US" dirty="0"/>
          </a:p>
        </p:txBody>
      </p:sp>
      <p:sp>
        <p:nvSpPr>
          <p:cNvPr id="15" name="Curved Up Arrow 14"/>
          <p:cNvSpPr/>
          <p:nvPr/>
        </p:nvSpPr>
        <p:spPr>
          <a:xfrm rot="1356446">
            <a:off x="3895806" y="4165999"/>
            <a:ext cx="2306377" cy="903480"/>
          </a:xfrm>
          <a:prstGeom prst="curvedUpArrow">
            <a:avLst>
              <a:gd name="adj1" fmla="val 25000"/>
              <a:gd name="adj2" fmla="val 33001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3068" y="2149019"/>
            <a:ext cx="20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Tax Forms </a:t>
            </a:r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5" t="7062" r="40290" b="31232"/>
          <a:stretch/>
        </p:blipFill>
        <p:spPr>
          <a:xfrm>
            <a:off x="2953068" y="2689401"/>
            <a:ext cx="2095925" cy="1205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urved Up Arrow 13"/>
          <p:cNvSpPr/>
          <p:nvPr/>
        </p:nvSpPr>
        <p:spPr>
          <a:xfrm rot="1488292">
            <a:off x="929296" y="3277094"/>
            <a:ext cx="2133600" cy="903480"/>
          </a:xfrm>
          <a:prstGeom prst="curvedUpArrow">
            <a:avLst>
              <a:gd name="adj1" fmla="val 25000"/>
              <a:gd name="adj2" fmla="val 33001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799" y="3690734"/>
            <a:ext cx="330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Electronic W-2 Consent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16142" r="43196" b="3490"/>
          <a:stretch/>
        </p:blipFill>
        <p:spPr>
          <a:xfrm>
            <a:off x="457200" y="1676400"/>
            <a:ext cx="1738848" cy="1314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0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13407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Read all of the information carefully before giving consent.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Check the box below YES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Submit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14600"/>
            <a:ext cx="8601075" cy="3190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300286" y="4267200"/>
            <a:ext cx="1000122" cy="7897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8200" y="5398701"/>
            <a:ext cx="0" cy="6135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8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459117" cy="3762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122970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W-2 Wage and Tax Statement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86000" y="2314575"/>
            <a:ext cx="11430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4" y="2248418"/>
            <a:ext cx="8603012" cy="3795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970547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 the appropriate Tax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Display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W-2 form will appear on the screen.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38068" y="4458218"/>
            <a:ext cx="933448" cy="8270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33116" y="5906018"/>
            <a:ext cx="0" cy="696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6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B62BDACA-C282-4358-A32D-B6A37CDF71B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37523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Printable W-2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28800"/>
            <a:ext cx="8743950" cy="413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371600" y="4267200"/>
            <a:ext cx="838200" cy="13676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10406</TotalTime>
  <Words>275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How to Sign Up and Retrieve Your W-2 Tax Form</vt:lpstr>
      <vt:lpstr>PowerPoint Presentation</vt:lpstr>
      <vt:lpstr>Enter CougarNet with your e-ID or University 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Lookup University ID and PIN</vt:lpstr>
      <vt:lpstr>PowerPoint Presentation</vt:lpstr>
      <vt:lpstr>Who can I call for help? </vt:lpstr>
    </vt:vector>
  </TitlesOfParts>
  <Company>SIUE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Martin, Anthony</cp:lastModifiedBy>
  <cp:revision>103</cp:revision>
  <cp:lastPrinted>2013-05-15T17:44:53Z</cp:lastPrinted>
  <dcterms:created xsi:type="dcterms:W3CDTF">2013-04-26T14:03:06Z</dcterms:created>
  <dcterms:modified xsi:type="dcterms:W3CDTF">2014-02-03T23:08:42Z</dcterms:modified>
</cp:coreProperties>
</file>