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2"/>
    <p:sldId id="266" r:id="rId3"/>
    <p:sldId id="291" r:id="rId4"/>
    <p:sldId id="287" r:id="rId5"/>
    <p:sldId id="286" r:id="rId6"/>
    <p:sldId id="284" r:id="rId7"/>
    <p:sldId id="294" r:id="rId8"/>
    <p:sldId id="296" r:id="rId9"/>
    <p:sldId id="295" r:id="rId10"/>
    <p:sldId id="282" r:id="rId11"/>
    <p:sldId id="290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648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9A7844-DBD7-4517-8E0E-59333A8C656E}" type="datetimeFigureOut">
              <a:rPr lang="en-US" smtClean="0"/>
              <a:t>1/24/2014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B23E04-4EB1-4516-BFF3-11F2AE886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94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C1A7F7-8F8C-4B78-A0B1-1CD9ABA665C0}" type="datetimeFigureOut">
              <a:rPr lang="en-US" smtClean="0"/>
              <a:t>1/24/2014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49206C-286F-4895-B46B-E92DFD1D1A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0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8604-C042-4A66-A266-FA1AE80B31C4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0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6CB2-215C-41B2-A658-C264B60EB824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9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BBDF-4658-432E-9D27-2A103F7D35BF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2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2590801"/>
            <a:ext cx="7086600" cy="1066799"/>
          </a:xfrm>
        </p:spPr>
        <p:txBody>
          <a:bodyPr/>
          <a:lstStyle>
            <a:lvl1pPr algn="r"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7086600" cy="10668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C:\Users\dparmen\Desktop\image blo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52425"/>
            <a:ext cx="846772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parmen\Desktop\larger 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801" y="4831080"/>
            <a:ext cx="2022437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88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050" name="Picture 2" descr="C:\Users\dparmen\Desktop\images strip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46737" cy="4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parmen\Desktop\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832" y="6156960"/>
            <a:ext cx="67376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8527D619-5298-4B3C-9955-52387F5E5C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3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3FFE-FE34-4024-9C82-A1274805484F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1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77B5-0C2F-423F-8B68-E5FBA5CECDF5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5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AD4D-C619-4AD7-B30F-D56F9D3F5707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1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8047-76C6-44C1-BE51-BDC477CAF8AC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1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0BCF-3E27-4303-93C5-8DE2F814AD6D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8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698D-C0D1-41F1-BB96-9A6501864B5A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6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E9CC-0CDC-4341-83B0-8BFEC563EC29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7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AC2A-6DA6-46D6-8A2D-DEA1A065AF79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3FFCB-979F-4BAC-A53A-EE6032227022}" type="datetime1">
              <a:rPr lang="en-US" smtClean="0"/>
              <a:t>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7D619-5298-4B3C-9955-52387F5E5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0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ue.ed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2667000"/>
            <a:ext cx="8001000" cy="190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to </a:t>
            </a:r>
            <a:r>
              <a:rPr lang="en-US" dirty="0" smtClean="0">
                <a:solidFill>
                  <a:schemeClr val="tx1"/>
                </a:solidFill>
              </a:rPr>
              <a:t>View and Print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Earning Statements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pPr algn="ctr"/>
            <a:fld id="{B62BDACA-C282-4358-A32D-B6A37CDF71B9}" type="slidenum">
              <a:rPr lang="en-US" smtClean="0"/>
              <a:pPr algn="ctr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B62BDACA-C282-4358-A32D-B6A37CDF71B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524000"/>
            <a:ext cx="8020050" cy="1733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873492"/>
            <a:ext cx="571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After printing, click the back arrow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62000" y="1254492"/>
            <a:ext cx="2743200" cy="5743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90600" y="3411247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Click Sign Out</a:t>
            </a:r>
            <a:endParaRPr lang="en-US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3962400"/>
            <a:ext cx="8020049" cy="2182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8" name="Straight Arrow Connector 17"/>
          <p:cNvCxnSpPr/>
          <p:nvPr/>
        </p:nvCxnSpPr>
        <p:spPr>
          <a:xfrm>
            <a:off x="4724400" y="3733800"/>
            <a:ext cx="25146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2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" y="12954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Who can I call for help?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B62BDACA-C282-4358-A32D-B6A37CDF71B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3950" y="245745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 assistance or additional information about retrieving your </a:t>
            </a:r>
            <a:r>
              <a:rPr lang="en-US" sz="2000" dirty="0" smtClean="0"/>
              <a:t>Pay Statement </a:t>
            </a:r>
            <a:r>
              <a:rPr lang="en-US" sz="2000" dirty="0" smtClean="0"/>
              <a:t>contact </a:t>
            </a:r>
            <a:r>
              <a:rPr lang="en-US" sz="2000" dirty="0" smtClean="0"/>
              <a:t>the Office of Human Resources at </a:t>
            </a:r>
          </a:p>
          <a:p>
            <a:pPr algn="ctr"/>
            <a:r>
              <a:rPr lang="en-US" sz="2000" dirty="0" smtClean="0"/>
              <a:t>(618) 650-2190.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76312" y="3733800"/>
            <a:ext cx="7096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 assistance or additional information concerning an </a:t>
            </a:r>
          </a:p>
          <a:p>
            <a:pPr algn="ctr"/>
            <a:r>
              <a:rPr lang="en-US" sz="2000" dirty="0" smtClean="0"/>
              <a:t>e-ID or password contact ITS Help Desk at </a:t>
            </a:r>
          </a:p>
          <a:p>
            <a:pPr algn="ctr"/>
            <a:r>
              <a:rPr lang="en-US" sz="2000" dirty="0" smtClean="0"/>
              <a:t>(618) 650-5500.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657350" y="5029199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 you need your PIN number reset contact the </a:t>
            </a:r>
          </a:p>
          <a:p>
            <a:pPr algn="ctr"/>
            <a:r>
              <a:rPr lang="en-US" sz="2000" dirty="0" smtClean="0"/>
              <a:t>Service Center at (618) 650-2180.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60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F432CD56-878A-4E65-A416-0CB83D516AF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72835" y="914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How to Access CougarNet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7" y="2514600"/>
            <a:ext cx="7686675" cy="37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57276" y="1626161"/>
            <a:ext cx="686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Type </a:t>
            </a:r>
            <a:r>
              <a:rPr lang="en-US" i="1" dirty="0" smtClean="0">
                <a:hlinkClick r:id="rId3"/>
              </a:rPr>
              <a:t>www.siue.edu</a:t>
            </a:r>
            <a:r>
              <a:rPr lang="en-US" i="1" dirty="0" smtClean="0"/>
              <a:t> </a:t>
            </a:r>
            <a:r>
              <a:rPr lang="en-US" dirty="0" smtClean="0"/>
              <a:t>into the address bar and press</a:t>
            </a:r>
            <a:r>
              <a:rPr lang="en-US" dirty="0"/>
              <a:t> </a:t>
            </a:r>
            <a:r>
              <a:rPr lang="en-US" dirty="0" smtClean="0"/>
              <a:t>Enter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Click the </a:t>
            </a:r>
            <a:r>
              <a:rPr lang="en-US" dirty="0" err="1" smtClean="0"/>
              <a:t>CougarNet</a:t>
            </a:r>
            <a:r>
              <a:rPr lang="en-US" dirty="0" smtClean="0"/>
              <a:t> </a:t>
            </a:r>
            <a:r>
              <a:rPr lang="en-US" dirty="0" smtClean="0"/>
              <a:t>icon 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b="17651"/>
          <a:stretch/>
        </p:blipFill>
        <p:spPr>
          <a:xfrm>
            <a:off x="914400" y="3390901"/>
            <a:ext cx="2719055" cy="53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3709" y="2522378"/>
            <a:ext cx="762000" cy="2103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14400" y="3390901"/>
            <a:ext cx="2719054" cy="533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stCxn id="4" idx="1"/>
          </p:cNvCxnSpPr>
          <p:nvPr/>
        </p:nvCxnSpPr>
        <p:spPr>
          <a:xfrm>
            <a:off x="803709" y="2627576"/>
            <a:ext cx="110691" cy="12967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65709" y="2522378"/>
            <a:ext cx="2067745" cy="8685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876800"/>
            <a:ext cx="1066832" cy="66677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400800" y="4876800"/>
            <a:ext cx="1066832" cy="6667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20453" y="6040466"/>
            <a:ext cx="233825" cy="2946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400800" y="5543570"/>
            <a:ext cx="1219653" cy="7915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67632" y="4876800"/>
            <a:ext cx="386646" cy="11636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Enter </a:t>
            </a:r>
            <a:r>
              <a:rPr lang="en-US" sz="1800" dirty="0" err="1" smtClean="0"/>
              <a:t>CougarNet</a:t>
            </a:r>
            <a:r>
              <a:rPr lang="en-US" sz="1800" dirty="0" smtClean="0"/>
              <a:t> with your e-ID or University ID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01018"/>
            <a:ext cx="6217920" cy="4480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4114800"/>
            <a:ext cx="242316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54195" r="49415" b="35214"/>
          <a:stretch/>
        </p:blipFill>
        <p:spPr bwMode="auto">
          <a:xfrm>
            <a:off x="466725" y="2895600"/>
            <a:ext cx="4181475" cy="8163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4669629" y="2874171"/>
            <a:ext cx="191931" cy="12406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52440" y="3735774"/>
            <a:ext cx="1985960" cy="912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8527D619-5298-4B3C-9955-52387F5E5C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F432CD56-878A-4E65-A416-0CB83D516AF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48875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CougarNet</a:t>
            </a:r>
            <a:r>
              <a:rPr lang="en-US" dirty="0"/>
              <a:t> </a:t>
            </a:r>
            <a:r>
              <a:rPr lang="en-US" dirty="0" smtClean="0"/>
              <a:t>with your e-ID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43000" y="99822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/>
              <a:t>Login to CougarNet using the appropriate information.</a:t>
            </a:r>
            <a:endParaRPr lang="en-US" dirty="0"/>
          </a:p>
        </p:txBody>
      </p:sp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0" y="3186378"/>
            <a:ext cx="3010320" cy="2991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82" y="3124200"/>
            <a:ext cx="2724636" cy="3344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4648200" y="148875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CougarNet</a:t>
            </a:r>
            <a:r>
              <a:rPr lang="en-US" dirty="0"/>
              <a:t> </a:t>
            </a:r>
            <a:r>
              <a:rPr lang="en-US" dirty="0" smtClean="0"/>
              <a:t>with your University ID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191000" y="23424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54195" r="70087" b="35214"/>
          <a:stretch/>
        </p:blipFill>
        <p:spPr bwMode="auto">
          <a:xfrm>
            <a:off x="1377162" y="2118917"/>
            <a:ext cx="1970076" cy="816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1" t="54195" r="50953" b="35214"/>
          <a:stretch/>
        </p:blipFill>
        <p:spPr bwMode="auto">
          <a:xfrm>
            <a:off x="5753100" y="2064658"/>
            <a:ext cx="1905000" cy="816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5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F432CD56-878A-4E65-A416-0CB83D516A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6523" y="1143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Click: Employment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4176820"/>
            <a:ext cx="1419423" cy="409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Curved Up Arrow 14"/>
          <p:cNvSpPr/>
          <p:nvPr/>
        </p:nvSpPr>
        <p:spPr>
          <a:xfrm rot="1356446">
            <a:off x="4381379" y="4122433"/>
            <a:ext cx="2306377" cy="903480"/>
          </a:xfrm>
          <a:prstGeom prst="curvedUpArrow">
            <a:avLst>
              <a:gd name="adj1" fmla="val 25000"/>
              <a:gd name="adj2" fmla="val 33001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3680" y="2253916"/>
            <a:ext cx="209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Pay Information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797067"/>
            <a:ext cx="2057687" cy="1066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urved Up Arrow 13"/>
          <p:cNvSpPr/>
          <p:nvPr/>
        </p:nvSpPr>
        <p:spPr>
          <a:xfrm rot="1488292">
            <a:off x="1310295" y="3277094"/>
            <a:ext cx="2133600" cy="903480"/>
          </a:xfrm>
          <a:prstGeom prst="curvedUpArrow">
            <a:avLst>
              <a:gd name="adj1" fmla="val 25000"/>
              <a:gd name="adj2" fmla="val 33001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3209" y="3713842"/>
            <a:ext cx="2667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Pay Statement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1" t="16142" r="43196" b="3490"/>
          <a:stretch/>
        </p:blipFill>
        <p:spPr>
          <a:xfrm>
            <a:off x="838199" y="1676400"/>
            <a:ext cx="1738848" cy="1314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60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F432CD56-878A-4E65-A416-0CB83D516A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75274" y="11824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Select the appropriate year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Click Display</a:t>
            </a:r>
            <a:endParaRPr lang="en-US" dirty="0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68" y="2362201"/>
            <a:ext cx="7362370" cy="3496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H="1">
            <a:off x="2895600" y="3429000"/>
            <a:ext cx="571500" cy="10878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11381" y="4953000"/>
            <a:ext cx="527785" cy="522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F432CD56-878A-4E65-A416-0CB83D516A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295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Pay statements  </a:t>
            </a:r>
            <a:r>
              <a:rPr lang="en-US" dirty="0" smtClean="0"/>
              <a:t>for the selected </a:t>
            </a:r>
            <a:r>
              <a:rPr lang="en-US" dirty="0" smtClean="0"/>
              <a:t>year </a:t>
            </a:r>
            <a:r>
              <a:rPr lang="en-US" dirty="0" smtClean="0"/>
              <a:t>will </a:t>
            </a:r>
            <a:r>
              <a:rPr lang="en-US" dirty="0" smtClean="0"/>
              <a:t>populate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Click the desired Pay Statement Date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24" y="2443212"/>
            <a:ext cx="7298276" cy="3385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09600" y="2443212"/>
            <a:ext cx="533400" cy="1595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8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F432CD56-878A-4E65-A416-0CB83D516AF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57786"/>
            <a:ext cx="6172200" cy="38762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617044" y="999423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Click Printer Friendly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4644" y="5419694"/>
            <a:ext cx="609600" cy="114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44" y="5876894"/>
            <a:ext cx="1825221" cy="3715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769445" y="5876894"/>
            <a:ext cx="1828800" cy="3715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5" idx="1"/>
          </p:cNvCxnSpPr>
          <p:nvPr/>
        </p:nvCxnSpPr>
        <p:spPr>
          <a:xfrm>
            <a:off x="1464644" y="5476844"/>
            <a:ext cx="304800" cy="7715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74244" y="5419694"/>
            <a:ext cx="1520421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11981" y="4714844"/>
            <a:ext cx="354531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7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F432CD56-878A-4E65-A416-0CB83D516AF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991475" cy="4029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7620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Your </a:t>
            </a:r>
            <a:r>
              <a:rPr lang="en-US" dirty="0" smtClean="0"/>
              <a:t>Pay Statement will appear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Click your browser’s Print button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Note: If using a computer running Microsoft Windows, press CTRL+P on the keyboard to print.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791324" y="1962329"/>
            <a:ext cx="600076" cy="1009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7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13072</TotalTime>
  <Words>195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How to View and Print Earning Statements</vt:lpstr>
      <vt:lpstr>PowerPoint Presentation</vt:lpstr>
      <vt:lpstr>Enter CougarNet with your e-ID or University 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can I call for help? </vt:lpstr>
    </vt:vector>
  </TitlesOfParts>
  <Company>SIUE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114</cp:revision>
  <cp:lastPrinted>2014-01-28T14:35:59Z</cp:lastPrinted>
  <dcterms:created xsi:type="dcterms:W3CDTF">2013-04-26T14:03:06Z</dcterms:created>
  <dcterms:modified xsi:type="dcterms:W3CDTF">2014-01-28T14:56:25Z</dcterms:modified>
</cp:coreProperties>
</file>