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9" r:id="rId3"/>
    <p:sldId id="258" r:id="rId4"/>
    <p:sldId id="291" r:id="rId5"/>
    <p:sldId id="275" r:id="rId6"/>
    <p:sldId id="279" r:id="rId7"/>
    <p:sldId id="277" r:id="rId8"/>
    <p:sldId id="271" r:id="rId9"/>
    <p:sldId id="274" r:id="rId10"/>
    <p:sldId id="289" r:id="rId11"/>
    <p:sldId id="269" r:id="rId12"/>
    <p:sldId id="283" r:id="rId13"/>
    <p:sldId id="268" r:id="rId14"/>
    <p:sldId id="290" r:id="rId1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D9B69F-208E-B000-D520-D379721EC04A}" v="1" dt="2021-03-22T19:25:35.295"/>
    <p1510:client id="{30868A48-B90B-4F75-8F95-5399DE8D46A9}" v="3" dt="2021-03-19T14:48:39.299"/>
    <p1510:client id="{5A744B4C-CA97-79CD-E0DA-1635AF49D535}" v="1" dt="2021-03-15T21:36:44.9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115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1E092A1-067D-4EE6-A5B7-48C36120E1C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ea typeface="+mn-ea"/>
              </a:defRPr>
            </a:lvl1pPr>
          </a:lstStyle>
          <a:p>
            <a:pPr>
              <a:defRPr/>
            </a:pPr>
            <a:endParaRPr lang="en-US"/>
          </a:p>
        </p:txBody>
      </p:sp>
      <p:sp>
        <p:nvSpPr>
          <p:cNvPr id="3" name="Date Placeholder 2">
            <a:extLst>
              <a:ext uri="{FF2B5EF4-FFF2-40B4-BE49-F238E27FC236}">
                <a16:creationId xmlns:a16="http://schemas.microsoft.com/office/drawing/2014/main" id="{AF146922-5572-45ED-A707-1EF0B000423B}"/>
              </a:ext>
            </a:extLst>
          </p:cNvPr>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48DE9E93-493E-4081-9EB7-D2E1FF71EF6E}" type="datetimeFigureOut">
              <a:rPr lang="en-US" altLang="en-US"/>
              <a:pPr/>
              <a:t>3/3/2022</a:t>
            </a:fld>
            <a:endParaRPr lang="en-US" altLang="en-US"/>
          </a:p>
        </p:txBody>
      </p:sp>
      <p:sp>
        <p:nvSpPr>
          <p:cNvPr id="4" name="Slide Image Placeholder 3">
            <a:extLst>
              <a:ext uri="{FF2B5EF4-FFF2-40B4-BE49-F238E27FC236}">
                <a16:creationId xmlns:a16="http://schemas.microsoft.com/office/drawing/2014/main" id="{F51BB6E3-66EC-4228-AF43-CAAF4A9785A1}"/>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C8261AAD-7AD0-4BCF-96B1-10BD08997BA9}"/>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6FD7556-568A-4F74-AA82-03D6949004AE}"/>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ea typeface="+mn-ea"/>
              </a:defRPr>
            </a:lvl1pPr>
          </a:lstStyle>
          <a:p>
            <a:pPr>
              <a:defRPr/>
            </a:pPr>
            <a:endParaRPr lang="en-US"/>
          </a:p>
        </p:txBody>
      </p:sp>
      <p:sp>
        <p:nvSpPr>
          <p:cNvPr id="7" name="Slide Number Placeholder 6">
            <a:extLst>
              <a:ext uri="{FF2B5EF4-FFF2-40B4-BE49-F238E27FC236}">
                <a16:creationId xmlns:a16="http://schemas.microsoft.com/office/drawing/2014/main" id="{2204A3AB-7630-4617-9537-AA3034E4925E}"/>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2D3C6382-8B0A-4CCC-8FE7-C74AE12E519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a:extLst>
              <a:ext uri="{FF2B5EF4-FFF2-40B4-BE49-F238E27FC236}">
                <a16:creationId xmlns:a16="http://schemas.microsoft.com/office/drawing/2014/main" id="{8DA843C2-5F23-47B0-B7FD-CCA5494679C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2" name="Notes Placeholder 2">
            <a:extLst>
              <a:ext uri="{FF2B5EF4-FFF2-40B4-BE49-F238E27FC236}">
                <a16:creationId xmlns:a16="http://schemas.microsoft.com/office/drawing/2014/main" id="{1D17B8FA-EDDA-4B92-AFD6-1D16BF940A4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panose="020B0600070205080204" pitchFamily="34" charset="-128"/>
              <a:cs typeface="Calibri"/>
            </a:endParaRPr>
          </a:p>
        </p:txBody>
      </p:sp>
      <p:sp>
        <p:nvSpPr>
          <p:cNvPr id="15363" name="Slide Number Placeholder 3">
            <a:extLst>
              <a:ext uri="{FF2B5EF4-FFF2-40B4-BE49-F238E27FC236}">
                <a16:creationId xmlns:a16="http://schemas.microsoft.com/office/drawing/2014/main" id="{CDE05DBD-5185-437D-AF67-9814C4C39EC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9279E92B-25C5-4212-A3FA-81E706ABE424}" type="slidenum">
              <a:rPr lang="en-US" altLang="en-US" sz="1200"/>
              <a:pPr/>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a:extLst>
              <a:ext uri="{FF2B5EF4-FFF2-40B4-BE49-F238E27FC236}">
                <a16:creationId xmlns:a16="http://schemas.microsoft.com/office/drawing/2014/main" id="{C3E61028-BC5C-4E94-8F2A-BB05BE29AC8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Notes Placeholder 2">
            <a:extLst>
              <a:ext uri="{FF2B5EF4-FFF2-40B4-BE49-F238E27FC236}">
                <a16:creationId xmlns:a16="http://schemas.microsoft.com/office/drawing/2014/main" id="{20F2AD67-4424-4BF3-A270-0916520F0D1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panose="020B0600070205080204" pitchFamily="34" charset="-128"/>
              <a:cs typeface="Calibri"/>
            </a:endParaRPr>
          </a:p>
        </p:txBody>
      </p:sp>
      <p:sp>
        <p:nvSpPr>
          <p:cNvPr id="34819" name="Slide Number Placeholder 3">
            <a:extLst>
              <a:ext uri="{FF2B5EF4-FFF2-40B4-BE49-F238E27FC236}">
                <a16:creationId xmlns:a16="http://schemas.microsoft.com/office/drawing/2014/main" id="{4C2CC07C-F742-4173-B2EC-451BBB02733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B4271D0A-7BFA-4640-BCDE-F699CD3DE9AE}" type="slidenum">
              <a:rPr lang="en-US" altLang="en-US" sz="1200"/>
              <a:pPr/>
              <a:t>10</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a:extLst>
              <a:ext uri="{FF2B5EF4-FFF2-40B4-BE49-F238E27FC236}">
                <a16:creationId xmlns:a16="http://schemas.microsoft.com/office/drawing/2014/main" id="{8E6E085F-E926-4926-AE25-61E2CC928A3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6" name="Notes Placeholder 2">
            <a:extLst>
              <a:ext uri="{FF2B5EF4-FFF2-40B4-BE49-F238E27FC236}">
                <a16:creationId xmlns:a16="http://schemas.microsoft.com/office/drawing/2014/main" id="{58AD42E0-8F49-405F-AA29-7B6C10EF39D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panose="020B0600070205080204" pitchFamily="34" charset="-128"/>
              <a:cs typeface="Calibri"/>
            </a:endParaRPr>
          </a:p>
        </p:txBody>
      </p:sp>
      <p:sp>
        <p:nvSpPr>
          <p:cNvPr id="36867" name="Slide Number Placeholder 3">
            <a:extLst>
              <a:ext uri="{FF2B5EF4-FFF2-40B4-BE49-F238E27FC236}">
                <a16:creationId xmlns:a16="http://schemas.microsoft.com/office/drawing/2014/main" id="{0B809C88-09E2-4875-8A0A-5BF01789477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3C11BB6-D37A-48D6-B850-6FEE1C2E5EAF}" type="slidenum">
              <a:rPr lang="en-US" altLang="en-US" sz="1200"/>
              <a:pPr/>
              <a:t>11</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a:extLst>
              <a:ext uri="{FF2B5EF4-FFF2-40B4-BE49-F238E27FC236}">
                <a16:creationId xmlns:a16="http://schemas.microsoft.com/office/drawing/2014/main" id="{F2EB10F3-FF9B-4679-B0D9-D92140B6783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4" name="Notes Placeholder 2">
            <a:extLst>
              <a:ext uri="{FF2B5EF4-FFF2-40B4-BE49-F238E27FC236}">
                <a16:creationId xmlns:a16="http://schemas.microsoft.com/office/drawing/2014/main" id="{55DF1D37-6BD2-40BE-BA03-F904DCA0D40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a:rPr>
              <a:t> </a:t>
            </a:r>
            <a:endParaRPr lang="en-US" altLang="en-US" dirty="0">
              <a:ea typeface="ＭＳ Ｐゴシック" panose="020B0600070205080204" pitchFamily="34" charset="-128"/>
            </a:endParaRPr>
          </a:p>
        </p:txBody>
      </p:sp>
      <p:sp>
        <p:nvSpPr>
          <p:cNvPr id="38915" name="Slide Number Placeholder 3">
            <a:extLst>
              <a:ext uri="{FF2B5EF4-FFF2-40B4-BE49-F238E27FC236}">
                <a16:creationId xmlns:a16="http://schemas.microsoft.com/office/drawing/2014/main" id="{2E150FCA-25E6-49ED-90C5-891C48DE207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22BE715E-B801-460D-B2E4-824E2B87E2CC}" type="slidenum">
              <a:rPr lang="en-US" altLang="en-US" sz="1200"/>
              <a:pPr/>
              <a:t>12</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D3C6382-8B0A-4CCC-8FE7-C74AE12E519B}" type="slidenum">
              <a:rPr lang="en-US" altLang="en-US"/>
              <a:pPr/>
              <a:t>13</a:t>
            </a:fld>
            <a:endParaRPr lang="en-US" altLang="en-US"/>
          </a:p>
        </p:txBody>
      </p:sp>
    </p:spTree>
    <p:extLst>
      <p:ext uri="{BB962C8B-B14F-4D97-AF65-F5344CB8AC3E}">
        <p14:creationId xmlns:p14="http://schemas.microsoft.com/office/powerpoint/2010/main" val="40680395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a:extLst>
              <a:ext uri="{FF2B5EF4-FFF2-40B4-BE49-F238E27FC236}">
                <a16:creationId xmlns:a16="http://schemas.microsoft.com/office/drawing/2014/main" id="{23564E93-82AD-4C91-AFFC-1B0A5196BAC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0" name="Notes Placeholder 2">
            <a:extLst>
              <a:ext uri="{FF2B5EF4-FFF2-40B4-BE49-F238E27FC236}">
                <a16:creationId xmlns:a16="http://schemas.microsoft.com/office/drawing/2014/main" id="{3474BCF9-AAFC-4291-8A51-5B7A6537871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a:rPr>
              <a:t> </a:t>
            </a:r>
            <a:endParaRPr lang="en-US" altLang="en-US" dirty="0">
              <a:ea typeface="ＭＳ Ｐゴシック" panose="020B0600070205080204" pitchFamily="34" charset="-128"/>
            </a:endParaRPr>
          </a:p>
        </p:txBody>
      </p:sp>
      <p:sp>
        <p:nvSpPr>
          <p:cNvPr id="17411" name="Slide Number Placeholder 3">
            <a:extLst>
              <a:ext uri="{FF2B5EF4-FFF2-40B4-BE49-F238E27FC236}">
                <a16:creationId xmlns:a16="http://schemas.microsoft.com/office/drawing/2014/main" id="{D759BCB6-9FAE-488E-8E60-52ABE06C66C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5C0B75EF-9F0F-4A4C-B6D6-3F745916135D}" type="slidenum">
              <a:rPr lang="en-US" altLang="en-US" sz="1200"/>
              <a:pPr/>
              <a:t>14</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a:extLst>
              <a:ext uri="{FF2B5EF4-FFF2-40B4-BE49-F238E27FC236}">
                <a16:creationId xmlns:a16="http://schemas.microsoft.com/office/drawing/2014/main" id="{2D8A07B8-03DF-4CAE-A198-8C726B59D0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8" name="Notes Placeholder 2">
            <a:extLst>
              <a:ext uri="{FF2B5EF4-FFF2-40B4-BE49-F238E27FC236}">
                <a16:creationId xmlns:a16="http://schemas.microsoft.com/office/drawing/2014/main" id="{B09F2EE5-DF91-4E19-89E5-6E01C5D62B8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panose="020B0600070205080204" pitchFamily="34" charset="-128"/>
              <a:cs typeface="Calibri"/>
            </a:endParaRPr>
          </a:p>
        </p:txBody>
      </p:sp>
      <p:sp>
        <p:nvSpPr>
          <p:cNvPr id="19459" name="Slide Number Placeholder 3">
            <a:extLst>
              <a:ext uri="{FF2B5EF4-FFF2-40B4-BE49-F238E27FC236}">
                <a16:creationId xmlns:a16="http://schemas.microsoft.com/office/drawing/2014/main" id="{042B97BC-D2D7-4728-9195-38A3969446B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AACAB083-46D1-4ED9-B6D4-EE06B83957C1}" type="slidenum">
              <a:rPr lang="en-US" altLang="en-US" sz="1200"/>
              <a:pPr/>
              <a:t>2</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a:extLst>
              <a:ext uri="{FF2B5EF4-FFF2-40B4-BE49-F238E27FC236}">
                <a16:creationId xmlns:a16="http://schemas.microsoft.com/office/drawing/2014/main" id="{D1DD7D5B-DA87-40B4-8241-3EA86A3C73A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6" name="Notes Placeholder 2">
            <a:extLst>
              <a:ext uri="{FF2B5EF4-FFF2-40B4-BE49-F238E27FC236}">
                <a16:creationId xmlns:a16="http://schemas.microsoft.com/office/drawing/2014/main" id="{FCE1ECF5-B34C-49D4-A431-AAFEBAD9552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panose="020B0600070205080204" pitchFamily="34" charset="-128"/>
              <a:cs typeface="Calibri"/>
            </a:endParaRPr>
          </a:p>
        </p:txBody>
      </p:sp>
      <p:sp>
        <p:nvSpPr>
          <p:cNvPr id="21507" name="Slide Number Placeholder 3">
            <a:extLst>
              <a:ext uri="{FF2B5EF4-FFF2-40B4-BE49-F238E27FC236}">
                <a16:creationId xmlns:a16="http://schemas.microsoft.com/office/drawing/2014/main" id="{AB5BD37C-7240-410A-96FF-9D3EFC6F76D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BDFB4CCD-71F0-4CC6-B0A6-A3E679A147E7}" type="slidenum">
              <a:rPr lang="en-US" altLang="en-US" sz="1200"/>
              <a:pPr/>
              <a:t>3</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a:extLst>
              <a:ext uri="{FF2B5EF4-FFF2-40B4-BE49-F238E27FC236}">
                <a16:creationId xmlns:a16="http://schemas.microsoft.com/office/drawing/2014/main" id="{74CC607F-5C7D-4563-A090-FC36AE31A5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4" name="Notes Placeholder 2">
            <a:extLst>
              <a:ext uri="{FF2B5EF4-FFF2-40B4-BE49-F238E27FC236}">
                <a16:creationId xmlns:a16="http://schemas.microsoft.com/office/drawing/2014/main" id="{181ABC49-D2A7-4511-9559-911434298DC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panose="020B0600070205080204" pitchFamily="34" charset="-128"/>
              <a:cs typeface="Calibri"/>
            </a:endParaRPr>
          </a:p>
        </p:txBody>
      </p:sp>
      <p:sp>
        <p:nvSpPr>
          <p:cNvPr id="23555" name="Slide Number Placeholder 3">
            <a:extLst>
              <a:ext uri="{FF2B5EF4-FFF2-40B4-BE49-F238E27FC236}">
                <a16:creationId xmlns:a16="http://schemas.microsoft.com/office/drawing/2014/main" id="{629D8C37-FC6A-4337-9628-F44B7A3D4FC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C06CFA2E-04B2-4930-AFDE-237AC52F1014}" type="slidenum">
              <a:rPr lang="en-US" altLang="en-US" sz="1200"/>
              <a:pPr/>
              <a:t>4</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0BA43783-D571-47D6-B3BE-C3FE42B4EA4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2" name="Notes Placeholder 2">
            <a:extLst>
              <a:ext uri="{FF2B5EF4-FFF2-40B4-BE49-F238E27FC236}">
                <a16:creationId xmlns:a16="http://schemas.microsoft.com/office/drawing/2014/main" id="{6DAC518D-5348-4727-AD32-A3CF8272C1E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panose="020B0600070205080204" pitchFamily="34" charset="-128"/>
              <a:cs typeface="Calibri"/>
            </a:endParaRPr>
          </a:p>
        </p:txBody>
      </p:sp>
      <p:sp>
        <p:nvSpPr>
          <p:cNvPr id="25603" name="Slide Number Placeholder 3">
            <a:extLst>
              <a:ext uri="{FF2B5EF4-FFF2-40B4-BE49-F238E27FC236}">
                <a16:creationId xmlns:a16="http://schemas.microsoft.com/office/drawing/2014/main" id="{9E7C2A0D-CC29-4962-B3A8-1DBFAE79993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F419321-0711-4264-8A98-394E2CFF5A2D}" type="slidenum">
              <a:rPr lang="en-US" altLang="en-US" sz="1200"/>
              <a:pPr/>
              <a:t>5</a:t>
            </a:fld>
            <a:endParaRPr lang="en-US"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a:extLst>
              <a:ext uri="{FF2B5EF4-FFF2-40B4-BE49-F238E27FC236}">
                <a16:creationId xmlns:a16="http://schemas.microsoft.com/office/drawing/2014/main" id="{89C2A8EC-0642-4D37-AB4F-B4EA2BF71BD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8" name="Notes Placeholder 2">
            <a:extLst>
              <a:ext uri="{FF2B5EF4-FFF2-40B4-BE49-F238E27FC236}">
                <a16:creationId xmlns:a16="http://schemas.microsoft.com/office/drawing/2014/main" id="{7990EA3A-4201-42F0-9A10-4E7B00C0D58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panose="020B0600070205080204" pitchFamily="34" charset="-128"/>
              <a:cs typeface="Calibri"/>
            </a:endParaRPr>
          </a:p>
        </p:txBody>
      </p:sp>
      <p:sp>
        <p:nvSpPr>
          <p:cNvPr id="29699" name="Slide Number Placeholder 3">
            <a:extLst>
              <a:ext uri="{FF2B5EF4-FFF2-40B4-BE49-F238E27FC236}">
                <a16:creationId xmlns:a16="http://schemas.microsoft.com/office/drawing/2014/main" id="{CCF3E156-CA65-49C6-BA03-B4DCDC1858D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268D79AA-A1F5-4B0D-9A92-A633A4AC4521}" type="slidenum">
              <a:rPr lang="en-US" altLang="en-US" sz="1200"/>
              <a:pPr/>
              <a:t>6</a:t>
            </a:fld>
            <a:endParaRPr lang="en-US"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a:extLst>
              <a:ext uri="{FF2B5EF4-FFF2-40B4-BE49-F238E27FC236}">
                <a16:creationId xmlns:a16="http://schemas.microsoft.com/office/drawing/2014/main" id="{33CAC74F-DE5E-4162-A60E-719A78D5255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0" name="Notes Placeholder 2">
            <a:extLst>
              <a:ext uri="{FF2B5EF4-FFF2-40B4-BE49-F238E27FC236}">
                <a16:creationId xmlns:a16="http://schemas.microsoft.com/office/drawing/2014/main" id="{DF903417-B289-4E1F-B609-B9A75FE7E8B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panose="020B0600070205080204" pitchFamily="34" charset="-128"/>
              <a:cs typeface="Calibri"/>
            </a:endParaRPr>
          </a:p>
        </p:txBody>
      </p:sp>
      <p:sp>
        <p:nvSpPr>
          <p:cNvPr id="27651" name="Slide Number Placeholder 3">
            <a:extLst>
              <a:ext uri="{FF2B5EF4-FFF2-40B4-BE49-F238E27FC236}">
                <a16:creationId xmlns:a16="http://schemas.microsoft.com/office/drawing/2014/main" id="{E32C8AF6-43ED-4C8F-A294-EC553EF7F94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9E615DF0-3207-492A-A0B5-5C13E112C825}" type="slidenum">
              <a:rPr lang="en-US" altLang="en-US" sz="1200"/>
              <a:pPr/>
              <a:t>7</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a:extLst>
              <a:ext uri="{FF2B5EF4-FFF2-40B4-BE49-F238E27FC236}">
                <a16:creationId xmlns:a16="http://schemas.microsoft.com/office/drawing/2014/main" id="{A5C6689A-A58C-4257-AC89-3B2099088783}"/>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2" name="Notes Placeholder 2">
            <a:extLst>
              <a:ext uri="{FF2B5EF4-FFF2-40B4-BE49-F238E27FC236}">
                <a16:creationId xmlns:a16="http://schemas.microsoft.com/office/drawing/2014/main" id="{42185DA7-5AEE-4CDA-9D61-E230DBE039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a:ea typeface="ＭＳ Ｐゴシック" panose="020B0600070205080204" pitchFamily="34" charset="-128"/>
              <a:cs typeface="Calibri"/>
            </a:endParaRPr>
          </a:p>
        </p:txBody>
      </p:sp>
      <p:sp>
        <p:nvSpPr>
          <p:cNvPr id="40963" name="Slide Number Placeholder 3">
            <a:extLst>
              <a:ext uri="{FF2B5EF4-FFF2-40B4-BE49-F238E27FC236}">
                <a16:creationId xmlns:a16="http://schemas.microsoft.com/office/drawing/2014/main" id="{880FAB25-17C2-4760-88BA-92FC34F1E9C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CF1396D4-A06C-4EAD-B445-0F5A09635F82}" type="slidenum">
              <a:rPr lang="en-US" altLang="en-US" sz="1200"/>
              <a:pPr/>
              <a:t>8</a:t>
            </a:fld>
            <a:endParaRPr lang="en-US"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a:extLst>
              <a:ext uri="{FF2B5EF4-FFF2-40B4-BE49-F238E27FC236}">
                <a16:creationId xmlns:a16="http://schemas.microsoft.com/office/drawing/2014/main" id="{42C8CD63-F461-43A0-A259-764D924022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0" name="Notes Placeholder 2">
            <a:extLst>
              <a:ext uri="{FF2B5EF4-FFF2-40B4-BE49-F238E27FC236}">
                <a16:creationId xmlns:a16="http://schemas.microsoft.com/office/drawing/2014/main" id="{EA84DFF3-4BE0-4CF8-AA7C-CD3454A6845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panose="020B0600070205080204" pitchFamily="34" charset="-128"/>
              <a:cs typeface="Calibri"/>
            </a:endParaRPr>
          </a:p>
        </p:txBody>
      </p:sp>
      <p:sp>
        <p:nvSpPr>
          <p:cNvPr id="32771" name="Slide Number Placeholder 3">
            <a:extLst>
              <a:ext uri="{FF2B5EF4-FFF2-40B4-BE49-F238E27FC236}">
                <a16:creationId xmlns:a16="http://schemas.microsoft.com/office/drawing/2014/main" id="{9F85B445-CB12-47D0-8556-003D13DEE93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B6EE7068-D82F-4858-8AF4-CD2D4E5EFEE8}" type="slidenum">
              <a:rPr lang="en-US" altLang="en-US" sz="1200"/>
              <a:pPr/>
              <a:t>9</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34DEE837-E49E-4A87-91E3-355C0672B23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A33E9D7-EA07-4778-AA7A-F1B2E44994E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F7D1D8A-982A-4472-B368-A63CCB388254}"/>
              </a:ext>
            </a:extLst>
          </p:cNvPr>
          <p:cNvSpPr>
            <a:spLocks noGrp="1" noChangeArrowheads="1"/>
          </p:cNvSpPr>
          <p:nvPr>
            <p:ph type="sldNum" sz="quarter" idx="12"/>
          </p:nvPr>
        </p:nvSpPr>
        <p:spPr>
          <a:ln/>
        </p:spPr>
        <p:txBody>
          <a:bodyPr/>
          <a:lstStyle>
            <a:lvl1pPr>
              <a:defRPr/>
            </a:lvl1pPr>
          </a:lstStyle>
          <a:p>
            <a:fld id="{DA8CDC5A-66FD-4C85-A935-CB5ED29B521D}" type="slidenum">
              <a:rPr lang="en-US" altLang="en-US"/>
              <a:pPr/>
              <a:t>‹#›</a:t>
            </a:fld>
            <a:endParaRPr lang="en-US" altLang="en-US"/>
          </a:p>
        </p:txBody>
      </p:sp>
    </p:spTree>
    <p:extLst>
      <p:ext uri="{BB962C8B-B14F-4D97-AF65-F5344CB8AC3E}">
        <p14:creationId xmlns:p14="http://schemas.microsoft.com/office/powerpoint/2010/main" val="2703271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0FB9D12-1874-44C4-8763-ED6CD6816B5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60AE3FF-4300-4EED-B13E-31D055622D8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8D06846-B4F5-48F2-B4D3-C2F2294D2752}"/>
              </a:ext>
            </a:extLst>
          </p:cNvPr>
          <p:cNvSpPr>
            <a:spLocks noGrp="1" noChangeArrowheads="1"/>
          </p:cNvSpPr>
          <p:nvPr>
            <p:ph type="sldNum" sz="quarter" idx="12"/>
          </p:nvPr>
        </p:nvSpPr>
        <p:spPr>
          <a:ln/>
        </p:spPr>
        <p:txBody>
          <a:bodyPr/>
          <a:lstStyle>
            <a:lvl1pPr>
              <a:defRPr/>
            </a:lvl1pPr>
          </a:lstStyle>
          <a:p>
            <a:fld id="{00FF69D6-B21A-46DC-8472-70C1C2E3F802}" type="slidenum">
              <a:rPr lang="en-US" altLang="en-US"/>
              <a:pPr/>
              <a:t>‹#›</a:t>
            </a:fld>
            <a:endParaRPr lang="en-US" altLang="en-US"/>
          </a:p>
        </p:txBody>
      </p:sp>
    </p:spTree>
    <p:extLst>
      <p:ext uri="{BB962C8B-B14F-4D97-AF65-F5344CB8AC3E}">
        <p14:creationId xmlns:p14="http://schemas.microsoft.com/office/powerpoint/2010/main" val="3325040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E1ED873-3733-46AF-A4FC-03FE213AAAA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82E21C8-043B-4D88-A2A6-295225F9F96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0960A6C-46F9-4B51-A77B-0EE6EBD9FA77}"/>
              </a:ext>
            </a:extLst>
          </p:cNvPr>
          <p:cNvSpPr>
            <a:spLocks noGrp="1" noChangeArrowheads="1"/>
          </p:cNvSpPr>
          <p:nvPr>
            <p:ph type="sldNum" sz="quarter" idx="12"/>
          </p:nvPr>
        </p:nvSpPr>
        <p:spPr>
          <a:ln/>
        </p:spPr>
        <p:txBody>
          <a:bodyPr/>
          <a:lstStyle>
            <a:lvl1pPr>
              <a:defRPr/>
            </a:lvl1pPr>
          </a:lstStyle>
          <a:p>
            <a:fld id="{9B6C0682-0600-4D9E-A13C-E5BD58EDB44A}" type="slidenum">
              <a:rPr lang="en-US" altLang="en-US"/>
              <a:pPr/>
              <a:t>‹#›</a:t>
            </a:fld>
            <a:endParaRPr lang="en-US" altLang="en-US"/>
          </a:p>
        </p:txBody>
      </p:sp>
    </p:spTree>
    <p:extLst>
      <p:ext uri="{BB962C8B-B14F-4D97-AF65-F5344CB8AC3E}">
        <p14:creationId xmlns:p14="http://schemas.microsoft.com/office/powerpoint/2010/main" val="2009935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0C3D7A8-A1C4-4FA9-9B96-8819769AF30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DF66AD5-172E-4829-9F3E-CEE7FDEA9E6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CAA2BFB-20D3-498C-AD2B-8C21744D3B4A}"/>
              </a:ext>
            </a:extLst>
          </p:cNvPr>
          <p:cNvSpPr>
            <a:spLocks noGrp="1" noChangeArrowheads="1"/>
          </p:cNvSpPr>
          <p:nvPr>
            <p:ph type="sldNum" sz="quarter" idx="12"/>
          </p:nvPr>
        </p:nvSpPr>
        <p:spPr>
          <a:ln/>
        </p:spPr>
        <p:txBody>
          <a:bodyPr/>
          <a:lstStyle>
            <a:lvl1pPr>
              <a:defRPr/>
            </a:lvl1pPr>
          </a:lstStyle>
          <a:p>
            <a:fld id="{3ADF2A59-0D30-4D7C-B749-B7810D414921}" type="slidenum">
              <a:rPr lang="en-US" altLang="en-US"/>
              <a:pPr/>
              <a:t>‹#›</a:t>
            </a:fld>
            <a:endParaRPr lang="en-US" altLang="en-US"/>
          </a:p>
        </p:txBody>
      </p:sp>
    </p:spTree>
    <p:extLst>
      <p:ext uri="{BB962C8B-B14F-4D97-AF65-F5344CB8AC3E}">
        <p14:creationId xmlns:p14="http://schemas.microsoft.com/office/powerpoint/2010/main" val="1517863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4F62E3D-8446-431B-9310-30059FA24A6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CD63312-84CD-4977-B6C9-C0237E7F4A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88093F5-42DC-4C83-BD3F-2DECCEEC44B9}"/>
              </a:ext>
            </a:extLst>
          </p:cNvPr>
          <p:cNvSpPr>
            <a:spLocks noGrp="1" noChangeArrowheads="1"/>
          </p:cNvSpPr>
          <p:nvPr>
            <p:ph type="sldNum" sz="quarter" idx="12"/>
          </p:nvPr>
        </p:nvSpPr>
        <p:spPr>
          <a:ln/>
        </p:spPr>
        <p:txBody>
          <a:bodyPr/>
          <a:lstStyle>
            <a:lvl1pPr>
              <a:defRPr/>
            </a:lvl1pPr>
          </a:lstStyle>
          <a:p>
            <a:fld id="{4DD0179E-6163-4D18-9EE5-72A481E5064C}" type="slidenum">
              <a:rPr lang="en-US" altLang="en-US"/>
              <a:pPr/>
              <a:t>‹#›</a:t>
            </a:fld>
            <a:endParaRPr lang="en-US" altLang="en-US"/>
          </a:p>
        </p:txBody>
      </p:sp>
    </p:spTree>
    <p:extLst>
      <p:ext uri="{BB962C8B-B14F-4D97-AF65-F5344CB8AC3E}">
        <p14:creationId xmlns:p14="http://schemas.microsoft.com/office/powerpoint/2010/main" val="2045147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7A48322C-7F02-48D0-A3F0-F7F1C68EB24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BA9BB26-CE95-4748-83FC-E0153013CF6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AA09298-3E12-4A7A-8C16-3AAB17D55E17}"/>
              </a:ext>
            </a:extLst>
          </p:cNvPr>
          <p:cNvSpPr>
            <a:spLocks noGrp="1" noChangeArrowheads="1"/>
          </p:cNvSpPr>
          <p:nvPr>
            <p:ph type="sldNum" sz="quarter" idx="12"/>
          </p:nvPr>
        </p:nvSpPr>
        <p:spPr>
          <a:ln/>
        </p:spPr>
        <p:txBody>
          <a:bodyPr/>
          <a:lstStyle>
            <a:lvl1pPr>
              <a:defRPr/>
            </a:lvl1pPr>
          </a:lstStyle>
          <a:p>
            <a:fld id="{60431088-F57C-4C15-ACCC-D735AB433629}" type="slidenum">
              <a:rPr lang="en-US" altLang="en-US"/>
              <a:pPr/>
              <a:t>‹#›</a:t>
            </a:fld>
            <a:endParaRPr lang="en-US" altLang="en-US"/>
          </a:p>
        </p:txBody>
      </p:sp>
    </p:spTree>
    <p:extLst>
      <p:ext uri="{BB962C8B-B14F-4D97-AF65-F5344CB8AC3E}">
        <p14:creationId xmlns:p14="http://schemas.microsoft.com/office/powerpoint/2010/main" val="1588801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E6777C4-F1E0-4830-A68B-6EE4823F019D}"/>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00C5B661-5E80-40E5-A4C3-84F13FFA64F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0544E8A9-BBB6-483F-A294-786EF9D5DFCD}"/>
              </a:ext>
            </a:extLst>
          </p:cNvPr>
          <p:cNvSpPr>
            <a:spLocks noGrp="1" noChangeArrowheads="1"/>
          </p:cNvSpPr>
          <p:nvPr>
            <p:ph type="sldNum" sz="quarter" idx="12"/>
          </p:nvPr>
        </p:nvSpPr>
        <p:spPr>
          <a:ln/>
        </p:spPr>
        <p:txBody>
          <a:bodyPr/>
          <a:lstStyle>
            <a:lvl1pPr>
              <a:defRPr/>
            </a:lvl1pPr>
          </a:lstStyle>
          <a:p>
            <a:fld id="{10683185-BCA9-4B3D-A38A-055F628B2846}" type="slidenum">
              <a:rPr lang="en-US" altLang="en-US"/>
              <a:pPr/>
              <a:t>‹#›</a:t>
            </a:fld>
            <a:endParaRPr lang="en-US" altLang="en-US"/>
          </a:p>
        </p:txBody>
      </p:sp>
    </p:spTree>
    <p:extLst>
      <p:ext uri="{BB962C8B-B14F-4D97-AF65-F5344CB8AC3E}">
        <p14:creationId xmlns:p14="http://schemas.microsoft.com/office/powerpoint/2010/main" val="3857418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977848E-3306-4EDE-A886-55F7F0200C77}"/>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56E6CD11-A89E-4740-A4BC-BFFCB6AEEDF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F44CB632-5CD3-42B4-9948-423C77E96955}"/>
              </a:ext>
            </a:extLst>
          </p:cNvPr>
          <p:cNvSpPr>
            <a:spLocks noGrp="1" noChangeArrowheads="1"/>
          </p:cNvSpPr>
          <p:nvPr>
            <p:ph type="sldNum" sz="quarter" idx="12"/>
          </p:nvPr>
        </p:nvSpPr>
        <p:spPr>
          <a:ln/>
        </p:spPr>
        <p:txBody>
          <a:bodyPr/>
          <a:lstStyle>
            <a:lvl1pPr>
              <a:defRPr/>
            </a:lvl1pPr>
          </a:lstStyle>
          <a:p>
            <a:fld id="{4FD8C39A-8829-4C22-ADBA-04A9EE3DEF4C}" type="slidenum">
              <a:rPr lang="en-US" altLang="en-US"/>
              <a:pPr/>
              <a:t>‹#›</a:t>
            </a:fld>
            <a:endParaRPr lang="en-US" altLang="en-US"/>
          </a:p>
        </p:txBody>
      </p:sp>
    </p:spTree>
    <p:extLst>
      <p:ext uri="{BB962C8B-B14F-4D97-AF65-F5344CB8AC3E}">
        <p14:creationId xmlns:p14="http://schemas.microsoft.com/office/powerpoint/2010/main" val="3180012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560C5E9-0CDE-480D-A4CC-6B4D9468508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27AADDA-D440-40BD-BD7B-D9125E8411F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9F552543-37C8-4050-B605-4706FE9AB420}"/>
              </a:ext>
            </a:extLst>
          </p:cNvPr>
          <p:cNvSpPr>
            <a:spLocks noGrp="1" noChangeArrowheads="1"/>
          </p:cNvSpPr>
          <p:nvPr>
            <p:ph type="sldNum" sz="quarter" idx="12"/>
          </p:nvPr>
        </p:nvSpPr>
        <p:spPr>
          <a:ln/>
        </p:spPr>
        <p:txBody>
          <a:bodyPr/>
          <a:lstStyle>
            <a:lvl1pPr>
              <a:defRPr/>
            </a:lvl1pPr>
          </a:lstStyle>
          <a:p>
            <a:fld id="{B062342B-F86E-45FF-97E2-E6F25EE13193}" type="slidenum">
              <a:rPr lang="en-US" altLang="en-US"/>
              <a:pPr/>
              <a:t>‹#›</a:t>
            </a:fld>
            <a:endParaRPr lang="en-US" altLang="en-US"/>
          </a:p>
        </p:txBody>
      </p:sp>
    </p:spTree>
    <p:extLst>
      <p:ext uri="{BB962C8B-B14F-4D97-AF65-F5344CB8AC3E}">
        <p14:creationId xmlns:p14="http://schemas.microsoft.com/office/powerpoint/2010/main" val="2458886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ADA3240-5946-496D-812A-835CD66EBBE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BB2C789-D21F-41AF-8DDC-744199AE1D7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D59DCD1-B964-40BA-BA27-8799B1CD471F}"/>
              </a:ext>
            </a:extLst>
          </p:cNvPr>
          <p:cNvSpPr>
            <a:spLocks noGrp="1" noChangeArrowheads="1"/>
          </p:cNvSpPr>
          <p:nvPr>
            <p:ph type="sldNum" sz="quarter" idx="12"/>
          </p:nvPr>
        </p:nvSpPr>
        <p:spPr>
          <a:ln/>
        </p:spPr>
        <p:txBody>
          <a:bodyPr/>
          <a:lstStyle>
            <a:lvl1pPr>
              <a:defRPr/>
            </a:lvl1pPr>
          </a:lstStyle>
          <a:p>
            <a:fld id="{BCC2A75E-96C0-4449-B908-502CD2065F96}" type="slidenum">
              <a:rPr lang="en-US" altLang="en-US"/>
              <a:pPr/>
              <a:t>‹#›</a:t>
            </a:fld>
            <a:endParaRPr lang="en-US" altLang="en-US"/>
          </a:p>
        </p:txBody>
      </p:sp>
    </p:spTree>
    <p:extLst>
      <p:ext uri="{BB962C8B-B14F-4D97-AF65-F5344CB8AC3E}">
        <p14:creationId xmlns:p14="http://schemas.microsoft.com/office/powerpoint/2010/main" val="3734199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5AE2956-C003-4C87-910B-10B51905984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F1676C9-0DD7-4CA4-989B-46DFE4EFF66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300BC5B-8419-4DC0-94D7-48537ECBE9C3}"/>
              </a:ext>
            </a:extLst>
          </p:cNvPr>
          <p:cNvSpPr>
            <a:spLocks noGrp="1" noChangeArrowheads="1"/>
          </p:cNvSpPr>
          <p:nvPr>
            <p:ph type="sldNum" sz="quarter" idx="12"/>
          </p:nvPr>
        </p:nvSpPr>
        <p:spPr>
          <a:ln/>
        </p:spPr>
        <p:txBody>
          <a:bodyPr/>
          <a:lstStyle>
            <a:lvl1pPr>
              <a:defRPr/>
            </a:lvl1pPr>
          </a:lstStyle>
          <a:p>
            <a:fld id="{D28024AD-E6DE-46AC-AE76-BC99320C56CF}" type="slidenum">
              <a:rPr lang="en-US" altLang="en-US"/>
              <a:pPr/>
              <a:t>‹#›</a:t>
            </a:fld>
            <a:endParaRPr lang="en-US" altLang="en-US"/>
          </a:p>
        </p:txBody>
      </p:sp>
    </p:spTree>
    <p:extLst>
      <p:ext uri="{BB962C8B-B14F-4D97-AF65-F5344CB8AC3E}">
        <p14:creationId xmlns:p14="http://schemas.microsoft.com/office/powerpoint/2010/main" val="3886330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C8D1D04-B756-4E90-9FE9-490C67F855A4}"/>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a:extLst>
              <a:ext uri="{FF2B5EF4-FFF2-40B4-BE49-F238E27FC236}">
                <a16:creationId xmlns:a16="http://schemas.microsoft.com/office/drawing/2014/main" id="{602316EC-9F81-42BF-B24A-69AF28782258}"/>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a:extLst>
              <a:ext uri="{FF2B5EF4-FFF2-40B4-BE49-F238E27FC236}">
                <a16:creationId xmlns:a16="http://schemas.microsoft.com/office/drawing/2014/main" id="{A49902E1-50AE-4141-8079-2D2DF5DB1024}"/>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mn-ea"/>
              </a:defRPr>
            </a:lvl1pPr>
          </a:lstStyle>
          <a:p>
            <a:pPr>
              <a:defRPr/>
            </a:pPr>
            <a:endParaRPr lang="en-US"/>
          </a:p>
        </p:txBody>
      </p:sp>
      <p:sp>
        <p:nvSpPr>
          <p:cNvPr id="1029" name="Rectangle 5">
            <a:extLst>
              <a:ext uri="{FF2B5EF4-FFF2-40B4-BE49-F238E27FC236}">
                <a16:creationId xmlns:a16="http://schemas.microsoft.com/office/drawing/2014/main" id="{773601F5-9A58-4620-952E-8A9FD68AA507}"/>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mn-ea"/>
              </a:defRPr>
            </a:lvl1pPr>
          </a:lstStyle>
          <a:p>
            <a:pPr>
              <a:defRPr/>
            </a:pPr>
            <a:endParaRPr lang="en-US"/>
          </a:p>
        </p:txBody>
      </p:sp>
      <p:sp>
        <p:nvSpPr>
          <p:cNvPr id="1030" name="Rectangle 6">
            <a:extLst>
              <a:ext uri="{FF2B5EF4-FFF2-40B4-BE49-F238E27FC236}">
                <a16:creationId xmlns:a16="http://schemas.microsoft.com/office/drawing/2014/main" id="{AA3865E4-A63E-4F87-9256-B4AE55D7A2DF}"/>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F6E43455-D088-480A-A244-589C1FACF01F}"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hyperlink" Target="http://dese.mo.gov/"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hyperlink" Target="mailto:rcrail@siue.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hyperlink" Target="mailto:rcrail@siue.edu"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hyperlink" Target="https://sec3.isbe.net/IWASNET/login.aspx"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36B4638-D2D4-4CB7-89EA-9F95DB6B0858}"/>
              </a:ext>
            </a:extLst>
          </p:cNvPr>
          <p:cNvSpPr>
            <a:spLocks noGrp="1" noChangeArrowheads="1"/>
          </p:cNvSpPr>
          <p:nvPr>
            <p:ph type="ctrTitle"/>
          </p:nvPr>
        </p:nvSpPr>
        <p:spPr/>
        <p:txBody>
          <a:bodyPr/>
          <a:lstStyle/>
          <a:p>
            <a:pPr eaLnBrk="1" hangingPunct="1">
              <a:defRPr/>
            </a:pPr>
            <a:r>
              <a:rPr lang="en-US" sz="3200"/>
              <a:t>Southern Illinois University Edwardsville</a:t>
            </a:r>
            <a:br>
              <a:rPr lang="en-US"/>
            </a:br>
            <a:r>
              <a:rPr lang="en-US" sz="3600"/>
              <a:t>School of Education, Health and Human Behavior</a:t>
            </a:r>
            <a:br>
              <a:rPr lang="en-US" sz="3600"/>
            </a:br>
            <a:r>
              <a:rPr lang="en-US" sz="3600"/>
              <a:t>Student Services Office</a:t>
            </a:r>
            <a:endParaRPr lang="en-US"/>
          </a:p>
        </p:txBody>
      </p:sp>
      <p:sp>
        <p:nvSpPr>
          <p:cNvPr id="3075" name="Rectangle 3">
            <a:extLst>
              <a:ext uri="{FF2B5EF4-FFF2-40B4-BE49-F238E27FC236}">
                <a16:creationId xmlns:a16="http://schemas.microsoft.com/office/drawing/2014/main" id="{23E4CA66-BC5A-4912-B817-AEDCE83C02AD}"/>
              </a:ext>
            </a:extLst>
          </p:cNvPr>
          <p:cNvSpPr>
            <a:spLocks noGrp="1" noChangeArrowheads="1"/>
          </p:cNvSpPr>
          <p:nvPr>
            <p:ph type="subTitle" idx="1"/>
          </p:nvPr>
        </p:nvSpPr>
        <p:spPr/>
        <p:txBody>
          <a:bodyPr/>
          <a:lstStyle/>
          <a:p>
            <a:pPr eaLnBrk="1" hangingPunct="1">
              <a:defRPr/>
            </a:pPr>
            <a:endParaRPr lang="en-US"/>
          </a:p>
          <a:p>
            <a:pPr eaLnBrk="1" hangingPunct="1">
              <a:defRPr/>
            </a:pPr>
            <a:r>
              <a:rPr lang="en-US"/>
              <a:t>Illinois Licensure</a:t>
            </a:r>
          </a:p>
        </p:txBody>
      </p:sp>
      <p:sp>
        <p:nvSpPr>
          <p:cNvPr id="14339" name="TextBox 6">
            <a:extLst>
              <a:ext uri="{FF2B5EF4-FFF2-40B4-BE49-F238E27FC236}">
                <a16:creationId xmlns:a16="http://schemas.microsoft.com/office/drawing/2014/main" id="{FDE1B96E-59C3-456E-856E-484F4B7A8583}"/>
              </a:ext>
            </a:extLst>
          </p:cNvPr>
          <p:cNvSpPr txBox="1">
            <a:spLocks noChangeArrowheads="1"/>
          </p:cNvSpPr>
          <p:nvPr/>
        </p:nvSpPr>
        <p:spPr bwMode="auto">
          <a:xfrm>
            <a:off x="0" y="6491288"/>
            <a:ext cx="9144000" cy="36671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pic>
        <p:nvPicPr>
          <p:cNvPr id="14340" name="Picture 9" descr="2008-09 e banner">
            <a:extLst>
              <a:ext uri="{FF2B5EF4-FFF2-40B4-BE49-F238E27FC236}">
                <a16:creationId xmlns:a16="http://schemas.microsoft.com/office/drawing/2014/main" id="{0AB2D3D0-138B-4E8E-9C42-DF508165FA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3" name="Picture 9" descr="2008-09 e banner">
            <a:extLst>
              <a:ext uri="{FF2B5EF4-FFF2-40B4-BE49-F238E27FC236}">
                <a16:creationId xmlns:a16="http://schemas.microsoft.com/office/drawing/2014/main" id="{68FD48AA-26BE-474F-8CD6-ACCDEDD08A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6" name="Rectangle 3">
            <a:extLst>
              <a:ext uri="{FF2B5EF4-FFF2-40B4-BE49-F238E27FC236}">
                <a16:creationId xmlns:a16="http://schemas.microsoft.com/office/drawing/2014/main" id="{F6CB6358-13DB-47E7-A359-19C7727641CC}"/>
              </a:ext>
            </a:extLst>
          </p:cNvPr>
          <p:cNvSpPr>
            <a:spLocks noGrp="1" noChangeArrowheads="1"/>
          </p:cNvSpPr>
          <p:nvPr>
            <p:ph type="subTitle" idx="1"/>
          </p:nvPr>
        </p:nvSpPr>
        <p:spPr>
          <a:xfrm>
            <a:off x="533400" y="1447800"/>
            <a:ext cx="8305800" cy="4724400"/>
          </a:xfrm>
        </p:spPr>
        <p:txBody>
          <a:bodyPr/>
          <a:lstStyle/>
          <a:p>
            <a:pPr eaLnBrk="1" hangingPunct="1">
              <a:defRPr/>
            </a:pPr>
            <a:r>
              <a:rPr lang="en-US">
                <a:ea typeface="+mn-ea"/>
              </a:rPr>
              <a:t>Transcript Notation</a:t>
            </a:r>
          </a:p>
          <a:p>
            <a:pPr marL="457200" indent="-457200" algn="l" eaLnBrk="1" hangingPunct="1">
              <a:buFont typeface="Arial" pitchFamily="34" charset="0"/>
              <a:buChar char="•"/>
              <a:defRPr/>
            </a:pPr>
            <a:endParaRPr lang="en-US" sz="2000">
              <a:ea typeface="+mn-ea"/>
            </a:endParaRPr>
          </a:p>
          <a:p>
            <a:pPr marL="457200" indent="-457200" algn="l" eaLnBrk="1" hangingPunct="1">
              <a:buFont typeface="Arial" pitchFamily="34" charset="0"/>
              <a:buChar char="•"/>
              <a:defRPr/>
            </a:pPr>
            <a:r>
              <a:rPr lang="en-US" sz="2400">
                <a:ea typeface="+mn-ea"/>
              </a:rPr>
              <a:t>If all requirements are met when degree is posted, transcript will say:</a:t>
            </a:r>
          </a:p>
          <a:p>
            <a:pPr lvl="1" algn="l" eaLnBrk="1" hangingPunct="1">
              <a:defRPr/>
            </a:pPr>
            <a:r>
              <a:rPr lang="en-US" sz="2000"/>
              <a:t>	Student has completed an approved state program.</a:t>
            </a:r>
          </a:p>
          <a:p>
            <a:pPr marL="914400" lvl="1" indent="-457200" algn="l" eaLnBrk="1" hangingPunct="1">
              <a:buFont typeface="Arial" pitchFamily="34" charset="0"/>
              <a:buChar char="•"/>
              <a:defRPr/>
            </a:pPr>
            <a:endParaRPr lang="en-US" sz="2000"/>
          </a:p>
          <a:p>
            <a:pPr lvl="1" indent="-457200" algn="l" eaLnBrk="1" hangingPunct="1">
              <a:buFont typeface="Arial" pitchFamily="34" charset="0"/>
              <a:buChar char="•"/>
              <a:defRPr/>
            </a:pPr>
            <a:r>
              <a:rPr lang="en-US" sz="2400"/>
              <a:t>If all requirements are NOT met when degree is posted, transcript will say:</a:t>
            </a:r>
          </a:p>
          <a:p>
            <a:pPr lvl="1" algn="l" eaLnBrk="1" hangingPunct="1">
              <a:defRPr/>
            </a:pPr>
            <a:r>
              <a:rPr lang="en-US" sz="2000"/>
              <a:t>	Student has not completed an approved state program.</a:t>
            </a:r>
          </a:p>
          <a:p>
            <a:pPr marL="914400" lvl="1" algn="l" eaLnBrk="1" hangingPunct="1">
              <a:defRPr/>
            </a:pPr>
            <a:endParaRPr lang="en-US" sz="1800" i="1"/>
          </a:p>
          <a:p>
            <a:pPr marL="914400" lvl="1" algn="l" eaLnBrk="1" hangingPunct="1">
              <a:defRPr/>
            </a:pPr>
            <a:r>
              <a:rPr lang="en-US" sz="1800" i="1"/>
              <a:t>NOTE: This will be updated once all requirements have been completed.</a:t>
            </a:r>
          </a:p>
          <a:p>
            <a:pPr lvl="1" algn="l" eaLnBrk="1" hangingPunct="1">
              <a:defRPr/>
            </a:pPr>
            <a:endParaRPr lang="en-US" sz="2000"/>
          </a:p>
          <a:p>
            <a:pPr lvl="1" algn="l" eaLnBrk="1" hangingPunct="1">
              <a:defRPr/>
            </a:pPr>
            <a:endParaRPr lang="en-US" sz="2000"/>
          </a:p>
          <a:p>
            <a:pPr marL="457200" indent="-457200" algn="l" eaLnBrk="1" hangingPunct="1">
              <a:buFont typeface="Arial" pitchFamily="34" charset="0"/>
              <a:buChar char="•"/>
              <a:defRPr/>
            </a:pPr>
            <a:endParaRPr lang="en-US">
              <a:ea typeface="+mn-ea"/>
            </a:endParaRPr>
          </a:p>
          <a:p>
            <a:pPr algn="l" eaLnBrk="1" hangingPunct="1">
              <a:buFontTx/>
              <a:buChar char="•"/>
              <a:defRPr/>
            </a:pPr>
            <a:endParaRPr lang="en-US" sz="2000">
              <a:ea typeface="+mn-ea"/>
            </a:endParaRPr>
          </a:p>
          <a:p>
            <a:pPr eaLnBrk="1" hangingPunct="1">
              <a:defRPr/>
            </a:pPr>
            <a:endParaRPr lang="en-US">
              <a:ea typeface="+mn-ea"/>
            </a:endParaRPr>
          </a:p>
        </p:txBody>
      </p:sp>
      <p:sp>
        <p:nvSpPr>
          <p:cNvPr id="24580" name="Rectangle 2">
            <a:extLst>
              <a:ext uri="{FF2B5EF4-FFF2-40B4-BE49-F238E27FC236}">
                <a16:creationId xmlns:a16="http://schemas.microsoft.com/office/drawing/2014/main" id="{CE28AEC8-9753-4B15-8536-44468D0E35A4}"/>
              </a:ext>
            </a:extLst>
          </p:cNvPr>
          <p:cNvSpPr txBox="1">
            <a:spLocks noChangeArrowheads="1"/>
          </p:cNvSpPr>
          <p:nvPr/>
        </p:nvSpPr>
        <p:spPr bwMode="auto">
          <a:xfrm>
            <a:off x="1350963" y="0"/>
            <a:ext cx="77724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lvl1pPr>
              <a:defRPr sz="3200">
                <a:solidFill>
                  <a:schemeClr val="tx1"/>
                </a:solidFill>
                <a:latin typeface="Arial" charset="0"/>
                <a:ea typeface="ＭＳ Ｐゴシック" charset="0"/>
              </a:defRPr>
            </a:lvl1pPr>
            <a:lvl2pPr>
              <a:defRPr sz="28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pPr algn="ctr" eaLnBrk="1" hangingPunct="1">
              <a:defRPr/>
            </a:pPr>
            <a:r>
              <a:rPr lang="en-US" sz="2400">
                <a:solidFill>
                  <a:schemeClr val="tx2"/>
                </a:solidFill>
              </a:rPr>
              <a:t>School of Education, Health and Human Behavior</a:t>
            </a:r>
            <a:br>
              <a:rPr lang="en-US" sz="4400">
                <a:solidFill>
                  <a:schemeClr val="tx2"/>
                </a:solidFill>
              </a:rPr>
            </a:br>
            <a:r>
              <a:rPr lang="en-US" sz="1800">
                <a:solidFill>
                  <a:schemeClr val="tx2"/>
                </a:solidFill>
              </a:rPr>
              <a:t>Initial Licensure Meeting</a:t>
            </a:r>
          </a:p>
        </p:txBody>
      </p:sp>
      <p:sp>
        <p:nvSpPr>
          <p:cNvPr id="33796" name="TextBox 6">
            <a:extLst>
              <a:ext uri="{FF2B5EF4-FFF2-40B4-BE49-F238E27FC236}">
                <a16:creationId xmlns:a16="http://schemas.microsoft.com/office/drawing/2014/main" id="{45FC5F3A-16F4-47C6-B341-4C7F21AF1F71}"/>
              </a:ext>
            </a:extLst>
          </p:cNvPr>
          <p:cNvSpPr txBox="1">
            <a:spLocks noChangeArrowheads="1"/>
          </p:cNvSpPr>
          <p:nvPr/>
        </p:nvSpPr>
        <p:spPr bwMode="auto">
          <a:xfrm>
            <a:off x="0" y="6488113"/>
            <a:ext cx="9144000" cy="36671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33797" name="Rectangle 7">
            <a:extLst>
              <a:ext uri="{FF2B5EF4-FFF2-40B4-BE49-F238E27FC236}">
                <a16:creationId xmlns:a16="http://schemas.microsoft.com/office/drawing/2014/main" id="{C1690DE7-079F-44E2-98F6-17CD29D1B2FA}"/>
              </a:ext>
            </a:extLst>
          </p:cNvPr>
          <p:cNvSpPr>
            <a:spLocks noChangeArrowheads="1"/>
          </p:cNvSpPr>
          <p:nvPr/>
        </p:nvSpPr>
        <p:spPr bwMode="auto">
          <a:xfrm>
            <a:off x="152400" y="6499225"/>
            <a:ext cx="8839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1800">
                <a:solidFill>
                  <a:srgbClr val="000000"/>
                </a:solidFill>
              </a:rPr>
              <a:t>618.650.3940   ~   rcrail@siue.edu</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9" descr="2008-09 e banner">
            <a:extLst>
              <a:ext uri="{FF2B5EF4-FFF2-40B4-BE49-F238E27FC236}">
                <a16:creationId xmlns:a16="http://schemas.microsoft.com/office/drawing/2014/main" id="{C0E13A30-A4F4-4ADB-AEEA-C118A65505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3">
            <a:extLst>
              <a:ext uri="{FF2B5EF4-FFF2-40B4-BE49-F238E27FC236}">
                <a16:creationId xmlns:a16="http://schemas.microsoft.com/office/drawing/2014/main" id="{8D1D130B-78A6-4E63-BF1C-9D402586255D}"/>
              </a:ext>
            </a:extLst>
          </p:cNvPr>
          <p:cNvSpPr>
            <a:spLocks noGrp="1" noChangeArrowheads="1"/>
          </p:cNvSpPr>
          <p:nvPr>
            <p:ph type="subTitle" idx="1"/>
          </p:nvPr>
        </p:nvSpPr>
        <p:spPr>
          <a:xfrm>
            <a:off x="571500" y="1447800"/>
            <a:ext cx="8001000" cy="4724400"/>
          </a:xfrm>
        </p:spPr>
        <p:txBody>
          <a:bodyPr/>
          <a:lstStyle/>
          <a:p>
            <a:pPr eaLnBrk="1" hangingPunct="1">
              <a:defRPr/>
            </a:pPr>
            <a:r>
              <a:rPr lang="en-US">
                <a:latin typeface="+mj-lt"/>
                <a:ea typeface="+mn-ea"/>
              </a:rPr>
              <a:t>Transferring to other states</a:t>
            </a:r>
          </a:p>
          <a:p>
            <a:pPr algn="l" eaLnBrk="1" hangingPunct="1">
              <a:spcBef>
                <a:spcPts val="0"/>
              </a:spcBef>
              <a:defRPr/>
            </a:pPr>
            <a:endParaRPr lang="en-US" sz="1800" b="1">
              <a:ea typeface="+mn-ea"/>
            </a:endParaRPr>
          </a:p>
          <a:p>
            <a:pPr algn="l" eaLnBrk="1" hangingPunct="1">
              <a:spcBef>
                <a:spcPts val="0"/>
              </a:spcBef>
              <a:defRPr/>
            </a:pPr>
            <a:endParaRPr lang="en-US" sz="1800">
              <a:latin typeface="+mj-lt"/>
              <a:ea typeface="+mn-ea"/>
            </a:endParaRPr>
          </a:p>
          <a:p>
            <a:pPr marL="342900" indent="-342900" algn="l" eaLnBrk="1" hangingPunct="1">
              <a:spcBef>
                <a:spcPts val="0"/>
              </a:spcBef>
              <a:buFont typeface="Arial" pitchFamily="34" charset="0"/>
              <a:buChar char="•"/>
              <a:defRPr/>
            </a:pPr>
            <a:r>
              <a:rPr lang="en-US" sz="2000">
                <a:latin typeface="+mj-lt"/>
                <a:ea typeface="+mn-ea"/>
              </a:rPr>
              <a:t>Each state has different requirements.  Check with the Department of Education in the state you wish to transfer.</a:t>
            </a:r>
          </a:p>
          <a:p>
            <a:pPr marL="342900" indent="-342900" algn="l" eaLnBrk="1" hangingPunct="1">
              <a:spcBef>
                <a:spcPts val="0"/>
              </a:spcBef>
              <a:buFont typeface="Arial" pitchFamily="34" charset="0"/>
              <a:buChar char="•"/>
              <a:defRPr/>
            </a:pPr>
            <a:endParaRPr lang="en-US" sz="2000">
              <a:latin typeface="+mj-lt"/>
              <a:ea typeface="+mn-ea"/>
            </a:endParaRPr>
          </a:p>
          <a:p>
            <a:pPr marL="342900" indent="-342900" algn="l" eaLnBrk="1" hangingPunct="1">
              <a:spcBef>
                <a:spcPts val="0"/>
              </a:spcBef>
              <a:buFont typeface="Arial" pitchFamily="34" charset="0"/>
              <a:buChar char="•"/>
              <a:defRPr/>
            </a:pPr>
            <a:r>
              <a:rPr lang="en-US" sz="2000">
                <a:latin typeface="+mj-lt"/>
                <a:ea typeface="+mn-ea"/>
              </a:rPr>
              <a:t>We meet the guidelines for the state of Illinois.  You can check the requirements for other states here:</a:t>
            </a:r>
          </a:p>
          <a:p>
            <a:pPr marL="342900" indent="-342900" algn="l" eaLnBrk="1" hangingPunct="1">
              <a:spcBef>
                <a:spcPts val="0"/>
              </a:spcBef>
              <a:buFont typeface="Arial" pitchFamily="34" charset="0"/>
              <a:buChar char="•"/>
              <a:defRPr/>
            </a:pPr>
            <a:endParaRPr lang="en-US" sz="2000">
              <a:latin typeface="+mj-lt"/>
              <a:ea typeface="+mn-ea"/>
            </a:endParaRPr>
          </a:p>
          <a:p>
            <a:pPr marL="342900" indent="-342900" algn="l" eaLnBrk="1" hangingPunct="1">
              <a:spcBef>
                <a:spcPts val="0"/>
              </a:spcBef>
              <a:buFont typeface="Arial" pitchFamily="34" charset="0"/>
              <a:buChar char="•"/>
              <a:defRPr/>
            </a:pPr>
            <a:r>
              <a:rPr lang="en-US" sz="2000">
                <a:latin typeface="+mj-lt"/>
                <a:ea typeface="+mn-ea"/>
              </a:rPr>
              <a:t>https://www.siue.edu/consumer-disclosures/professional-licensure.shtml</a:t>
            </a:r>
          </a:p>
          <a:p>
            <a:pPr eaLnBrk="1" hangingPunct="1">
              <a:spcBef>
                <a:spcPts val="0"/>
              </a:spcBef>
              <a:defRPr/>
            </a:pPr>
            <a:endParaRPr lang="en-US" sz="2000" b="1">
              <a:latin typeface="+mj-lt"/>
              <a:ea typeface="+mn-ea"/>
            </a:endParaRPr>
          </a:p>
          <a:p>
            <a:pPr eaLnBrk="1" hangingPunct="1">
              <a:spcBef>
                <a:spcPts val="0"/>
              </a:spcBef>
              <a:defRPr/>
            </a:pPr>
            <a:endParaRPr lang="en-US" sz="2000">
              <a:ea typeface="+mn-ea"/>
            </a:endParaRPr>
          </a:p>
          <a:p>
            <a:pPr algn="l" eaLnBrk="1" hangingPunct="1">
              <a:defRPr/>
            </a:pPr>
            <a:br>
              <a:rPr lang="en-US" sz="2000">
                <a:ea typeface="+mn-ea"/>
              </a:rPr>
            </a:br>
            <a:br>
              <a:rPr lang="en-US" sz="2000" b="1">
                <a:ea typeface="+mn-ea"/>
              </a:rPr>
            </a:br>
            <a:endParaRPr lang="en-US" sz="2000">
              <a:latin typeface="+mj-lt"/>
              <a:ea typeface="+mn-ea"/>
            </a:endParaRPr>
          </a:p>
          <a:p>
            <a:pPr eaLnBrk="1" hangingPunct="1">
              <a:defRPr/>
            </a:pPr>
            <a:endParaRPr lang="en-US" sz="2000">
              <a:latin typeface="+mj-lt"/>
              <a:ea typeface="+mn-ea"/>
            </a:endParaRPr>
          </a:p>
          <a:p>
            <a:pPr algn="l" eaLnBrk="1" hangingPunct="1">
              <a:defRPr/>
            </a:pPr>
            <a:endParaRPr lang="en-US" sz="2000">
              <a:solidFill>
                <a:srgbClr val="FF0000"/>
              </a:solidFill>
              <a:latin typeface="+mj-lt"/>
              <a:ea typeface="+mn-ea"/>
              <a:cs typeface="Rod" pitchFamily="49" charset="-79"/>
            </a:endParaRPr>
          </a:p>
          <a:p>
            <a:pPr eaLnBrk="1" hangingPunct="1">
              <a:defRPr/>
            </a:pPr>
            <a:endParaRPr lang="en-US">
              <a:ea typeface="+mn-ea"/>
            </a:endParaRPr>
          </a:p>
        </p:txBody>
      </p:sp>
      <p:sp>
        <p:nvSpPr>
          <p:cNvPr id="26628" name="Rectangle 2">
            <a:extLst>
              <a:ext uri="{FF2B5EF4-FFF2-40B4-BE49-F238E27FC236}">
                <a16:creationId xmlns:a16="http://schemas.microsoft.com/office/drawing/2014/main" id="{DEFEA2E6-C025-41D3-8BAF-A173B2C76691}"/>
              </a:ext>
            </a:extLst>
          </p:cNvPr>
          <p:cNvSpPr txBox="1">
            <a:spLocks noChangeArrowheads="1"/>
          </p:cNvSpPr>
          <p:nvPr/>
        </p:nvSpPr>
        <p:spPr bwMode="auto">
          <a:xfrm>
            <a:off x="1350963" y="0"/>
            <a:ext cx="77724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lvl1pPr>
              <a:defRPr sz="3200">
                <a:solidFill>
                  <a:schemeClr val="tx1"/>
                </a:solidFill>
                <a:latin typeface="Arial" charset="0"/>
                <a:ea typeface="ＭＳ Ｐゴシック" charset="0"/>
              </a:defRPr>
            </a:lvl1pPr>
            <a:lvl2pPr>
              <a:defRPr sz="28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pPr algn="ctr" eaLnBrk="1" hangingPunct="1">
              <a:defRPr/>
            </a:pPr>
            <a:r>
              <a:rPr lang="en-US" sz="2400">
                <a:solidFill>
                  <a:schemeClr val="tx2"/>
                </a:solidFill>
              </a:rPr>
              <a:t>School of Education, Health and Human Behavior</a:t>
            </a:r>
            <a:br>
              <a:rPr lang="en-US" sz="4400">
                <a:solidFill>
                  <a:schemeClr val="tx2"/>
                </a:solidFill>
              </a:rPr>
            </a:br>
            <a:r>
              <a:rPr lang="en-US" sz="1800">
                <a:solidFill>
                  <a:schemeClr val="tx2"/>
                </a:solidFill>
              </a:rPr>
              <a:t>Initial Licensure Meeting</a:t>
            </a:r>
          </a:p>
        </p:txBody>
      </p:sp>
      <p:sp>
        <p:nvSpPr>
          <p:cNvPr id="35844" name="TextBox 6">
            <a:extLst>
              <a:ext uri="{FF2B5EF4-FFF2-40B4-BE49-F238E27FC236}">
                <a16:creationId xmlns:a16="http://schemas.microsoft.com/office/drawing/2014/main" id="{52CBEDD4-6E06-42FB-BFFA-2DE33DA6FCD7}"/>
              </a:ext>
            </a:extLst>
          </p:cNvPr>
          <p:cNvSpPr txBox="1">
            <a:spLocks noChangeArrowheads="1"/>
          </p:cNvSpPr>
          <p:nvPr/>
        </p:nvSpPr>
        <p:spPr bwMode="auto">
          <a:xfrm>
            <a:off x="0" y="6488113"/>
            <a:ext cx="9144000" cy="36671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35845" name="Rectangle 7">
            <a:extLst>
              <a:ext uri="{FF2B5EF4-FFF2-40B4-BE49-F238E27FC236}">
                <a16:creationId xmlns:a16="http://schemas.microsoft.com/office/drawing/2014/main" id="{0BE6113C-4D8D-4943-A287-94237717A07A}"/>
              </a:ext>
            </a:extLst>
          </p:cNvPr>
          <p:cNvSpPr>
            <a:spLocks noChangeArrowheads="1"/>
          </p:cNvSpPr>
          <p:nvPr/>
        </p:nvSpPr>
        <p:spPr bwMode="auto">
          <a:xfrm>
            <a:off x="152400" y="6499225"/>
            <a:ext cx="8839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1800">
                <a:solidFill>
                  <a:srgbClr val="000000"/>
                </a:solidFill>
              </a:rPr>
              <a:t>618.650.3940   ~   rcrail@siue.edu</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89" name="Picture 9" descr="2008-09 e banner">
            <a:extLst>
              <a:ext uri="{FF2B5EF4-FFF2-40B4-BE49-F238E27FC236}">
                <a16:creationId xmlns:a16="http://schemas.microsoft.com/office/drawing/2014/main" id="{F4B6788D-00E3-4B0B-BD13-7D1B5F272D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3">
            <a:extLst>
              <a:ext uri="{FF2B5EF4-FFF2-40B4-BE49-F238E27FC236}">
                <a16:creationId xmlns:a16="http://schemas.microsoft.com/office/drawing/2014/main" id="{D270E4EF-FBA1-47A9-9E14-4171F05AB55D}"/>
              </a:ext>
            </a:extLst>
          </p:cNvPr>
          <p:cNvSpPr>
            <a:spLocks noGrp="1" noChangeArrowheads="1"/>
          </p:cNvSpPr>
          <p:nvPr>
            <p:ph type="subTitle" idx="1"/>
          </p:nvPr>
        </p:nvSpPr>
        <p:spPr>
          <a:xfrm>
            <a:off x="571500" y="1447800"/>
            <a:ext cx="8001000" cy="4724400"/>
          </a:xfrm>
        </p:spPr>
        <p:txBody>
          <a:bodyPr/>
          <a:lstStyle/>
          <a:p>
            <a:pPr eaLnBrk="1" hangingPunct="1"/>
            <a:r>
              <a:rPr lang="en-US" altLang="en-US">
                <a:ea typeface="ＭＳ Ｐゴシック" panose="020B0600070205080204" pitchFamily="34" charset="-128"/>
              </a:rPr>
              <a:t>Transferring to Missouri</a:t>
            </a:r>
          </a:p>
          <a:p>
            <a:pPr algn="l" eaLnBrk="1" hangingPunct="1">
              <a:spcBef>
                <a:spcPct val="0"/>
              </a:spcBef>
            </a:pPr>
            <a:endParaRPr lang="en-US" altLang="en-US" sz="1800">
              <a:ea typeface="ＭＳ Ｐゴシック" panose="020B0600070205080204" pitchFamily="34" charset="-128"/>
            </a:endParaRPr>
          </a:p>
          <a:p>
            <a:pPr algn="l" eaLnBrk="1" hangingPunct="1">
              <a:spcBef>
                <a:spcPct val="0"/>
              </a:spcBef>
              <a:buFontTx/>
              <a:buChar char="•"/>
            </a:pPr>
            <a:r>
              <a:rPr lang="en-US" altLang="en-US" sz="2000">
                <a:ea typeface="ＭＳ Ｐゴシック" panose="020B0600070205080204" pitchFamily="34" charset="-128"/>
                <a:hlinkClick r:id="rId4"/>
              </a:rPr>
              <a:t>http://dese.mo.gov</a:t>
            </a:r>
            <a:endParaRPr lang="en-US" altLang="en-US" sz="2000">
              <a:ea typeface="ＭＳ Ｐゴシック" panose="020B0600070205080204" pitchFamily="34" charset="-128"/>
            </a:endParaRPr>
          </a:p>
          <a:p>
            <a:pPr algn="l" eaLnBrk="1" hangingPunct="1">
              <a:spcBef>
                <a:spcPct val="0"/>
              </a:spcBef>
              <a:buFontTx/>
              <a:buChar char="•"/>
            </a:pPr>
            <a:endParaRPr lang="en-US" altLang="en-US" sz="2000" b="1">
              <a:ea typeface="ＭＳ Ｐゴシック" panose="020B0600070205080204" pitchFamily="34" charset="-128"/>
            </a:endParaRPr>
          </a:p>
          <a:p>
            <a:pPr algn="l" eaLnBrk="1" hangingPunct="1">
              <a:spcBef>
                <a:spcPct val="0"/>
              </a:spcBef>
              <a:buFontTx/>
              <a:buChar char="•"/>
            </a:pPr>
            <a:r>
              <a:rPr lang="en-US" altLang="en-US" sz="2000">
                <a:ea typeface="ＭＳ Ｐゴシック" panose="020B0600070205080204" pitchFamily="34" charset="-128"/>
              </a:rPr>
              <a:t>Generally does not require any additional coursework or tests to obtain licensure.</a:t>
            </a:r>
          </a:p>
          <a:p>
            <a:pPr algn="l" eaLnBrk="1" hangingPunct="1">
              <a:spcBef>
                <a:spcPct val="0"/>
              </a:spcBef>
              <a:buFontTx/>
              <a:buChar char="•"/>
            </a:pPr>
            <a:endParaRPr lang="en-US" altLang="en-US" sz="2000">
              <a:ea typeface="ＭＳ Ｐゴシック" panose="020B0600070205080204" pitchFamily="34" charset="-128"/>
            </a:endParaRPr>
          </a:p>
          <a:p>
            <a:pPr algn="l" eaLnBrk="1" hangingPunct="1">
              <a:spcBef>
                <a:spcPct val="0"/>
              </a:spcBef>
              <a:buFontTx/>
              <a:buChar char="•"/>
            </a:pPr>
            <a:r>
              <a:rPr lang="en-US" altLang="en-US" sz="2000">
                <a:ea typeface="ＭＳ Ｐゴシック" panose="020B0600070205080204" pitchFamily="34" charset="-128"/>
              </a:rPr>
              <a:t>On the application, mark all the areas in which you think you could be licensed.  Evaluators will look at your Illinois license and transcripts to determine exactly what you are entitled to in Missouri.</a:t>
            </a:r>
          </a:p>
          <a:p>
            <a:pPr eaLnBrk="1" hangingPunct="1">
              <a:spcBef>
                <a:spcPct val="0"/>
              </a:spcBef>
            </a:pPr>
            <a:endParaRPr lang="en-US" altLang="en-US" sz="2000">
              <a:ea typeface="ＭＳ Ｐゴシック" panose="020B0600070205080204" pitchFamily="34" charset="-128"/>
            </a:endParaRPr>
          </a:p>
          <a:p>
            <a:pPr algn="l" eaLnBrk="1" hangingPunct="1"/>
            <a:br>
              <a:rPr lang="en-US" altLang="en-US" sz="2000">
                <a:ea typeface="ＭＳ Ｐゴシック" panose="020B0600070205080204" pitchFamily="34" charset="-128"/>
              </a:rPr>
            </a:br>
            <a:br>
              <a:rPr lang="en-US" altLang="en-US" sz="2000">
                <a:ea typeface="ＭＳ Ｐゴシック" panose="020B0600070205080204" pitchFamily="34" charset="-128"/>
              </a:rPr>
            </a:br>
            <a:endParaRPr lang="en-US" altLang="en-US" sz="2000">
              <a:ea typeface="ＭＳ Ｐゴシック" panose="020B0600070205080204" pitchFamily="34" charset="-128"/>
            </a:endParaRPr>
          </a:p>
          <a:p>
            <a:pPr eaLnBrk="1" hangingPunct="1"/>
            <a:endParaRPr lang="en-US" altLang="en-US" sz="2000">
              <a:ea typeface="ＭＳ Ｐゴシック" panose="020B0600070205080204" pitchFamily="34" charset="-128"/>
            </a:endParaRPr>
          </a:p>
          <a:p>
            <a:pPr algn="l" eaLnBrk="1" hangingPunct="1"/>
            <a:endParaRPr lang="en-US" altLang="en-US" sz="2000">
              <a:solidFill>
                <a:srgbClr val="FF0000"/>
              </a:solidFill>
              <a:ea typeface="ＭＳ Ｐゴシック" panose="020B0600070205080204" pitchFamily="34" charset="-128"/>
            </a:endParaRPr>
          </a:p>
          <a:p>
            <a:pPr eaLnBrk="1" hangingPunct="1"/>
            <a:endParaRPr lang="en-US" altLang="en-US">
              <a:ea typeface="ＭＳ Ｐゴシック" panose="020B0600070205080204" pitchFamily="34" charset="-128"/>
            </a:endParaRPr>
          </a:p>
        </p:txBody>
      </p:sp>
      <p:sp>
        <p:nvSpPr>
          <p:cNvPr id="28676" name="Rectangle 2">
            <a:extLst>
              <a:ext uri="{FF2B5EF4-FFF2-40B4-BE49-F238E27FC236}">
                <a16:creationId xmlns:a16="http://schemas.microsoft.com/office/drawing/2014/main" id="{5B87285C-FCC4-4898-84CE-A19C1802323D}"/>
              </a:ext>
            </a:extLst>
          </p:cNvPr>
          <p:cNvSpPr txBox="1">
            <a:spLocks noChangeArrowheads="1"/>
          </p:cNvSpPr>
          <p:nvPr/>
        </p:nvSpPr>
        <p:spPr bwMode="auto">
          <a:xfrm>
            <a:off x="1350963" y="0"/>
            <a:ext cx="77724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lvl1pPr>
              <a:defRPr sz="3200">
                <a:solidFill>
                  <a:schemeClr val="tx1"/>
                </a:solidFill>
                <a:latin typeface="Arial" charset="0"/>
                <a:ea typeface="ＭＳ Ｐゴシック" charset="0"/>
              </a:defRPr>
            </a:lvl1pPr>
            <a:lvl2pPr>
              <a:defRPr sz="28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pPr algn="ctr" eaLnBrk="1" hangingPunct="1">
              <a:defRPr/>
            </a:pPr>
            <a:r>
              <a:rPr lang="en-US" sz="2400">
                <a:solidFill>
                  <a:schemeClr val="tx2"/>
                </a:solidFill>
              </a:rPr>
              <a:t>School of Education, Health and Human Behavior</a:t>
            </a:r>
            <a:br>
              <a:rPr lang="en-US" sz="4400">
                <a:solidFill>
                  <a:schemeClr val="tx2"/>
                </a:solidFill>
              </a:rPr>
            </a:br>
            <a:r>
              <a:rPr lang="en-US" sz="1800">
                <a:solidFill>
                  <a:schemeClr val="tx2"/>
                </a:solidFill>
              </a:rPr>
              <a:t>Initial Licensure Meeting</a:t>
            </a:r>
          </a:p>
        </p:txBody>
      </p:sp>
      <p:sp>
        <p:nvSpPr>
          <p:cNvPr id="37892" name="TextBox 6">
            <a:extLst>
              <a:ext uri="{FF2B5EF4-FFF2-40B4-BE49-F238E27FC236}">
                <a16:creationId xmlns:a16="http://schemas.microsoft.com/office/drawing/2014/main" id="{439F2D84-767E-4897-BB1E-F903B258324E}"/>
              </a:ext>
            </a:extLst>
          </p:cNvPr>
          <p:cNvSpPr txBox="1">
            <a:spLocks noChangeArrowheads="1"/>
          </p:cNvSpPr>
          <p:nvPr/>
        </p:nvSpPr>
        <p:spPr bwMode="auto">
          <a:xfrm>
            <a:off x="0" y="6488113"/>
            <a:ext cx="9144000" cy="36671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37893" name="Rectangle 7">
            <a:extLst>
              <a:ext uri="{FF2B5EF4-FFF2-40B4-BE49-F238E27FC236}">
                <a16:creationId xmlns:a16="http://schemas.microsoft.com/office/drawing/2014/main" id="{7A593627-5B76-4CE1-BF7F-DA37821988E1}"/>
              </a:ext>
            </a:extLst>
          </p:cNvPr>
          <p:cNvSpPr>
            <a:spLocks noChangeArrowheads="1"/>
          </p:cNvSpPr>
          <p:nvPr/>
        </p:nvSpPr>
        <p:spPr bwMode="auto">
          <a:xfrm>
            <a:off x="152400" y="6499225"/>
            <a:ext cx="8839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1800">
                <a:solidFill>
                  <a:srgbClr val="000000"/>
                </a:solidFill>
              </a:rPr>
              <a:t>618.650.3940   ~   rcrail@siue.edu</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7" name="Picture 9" descr="2008-09 e banner">
            <a:extLst>
              <a:ext uri="{FF2B5EF4-FFF2-40B4-BE49-F238E27FC236}">
                <a16:creationId xmlns:a16="http://schemas.microsoft.com/office/drawing/2014/main" id="{632C34AE-2F35-4A9F-840E-98D1D559A1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3">
            <a:extLst>
              <a:ext uri="{FF2B5EF4-FFF2-40B4-BE49-F238E27FC236}">
                <a16:creationId xmlns:a16="http://schemas.microsoft.com/office/drawing/2014/main" id="{23ADA841-9EAB-4C0C-BCE2-2B8321E0EE6E}"/>
              </a:ext>
            </a:extLst>
          </p:cNvPr>
          <p:cNvSpPr>
            <a:spLocks noGrp="1" noChangeArrowheads="1"/>
          </p:cNvSpPr>
          <p:nvPr>
            <p:ph type="subTitle" idx="1"/>
          </p:nvPr>
        </p:nvSpPr>
        <p:spPr>
          <a:xfrm>
            <a:off x="533400" y="1447800"/>
            <a:ext cx="8001000" cy="4724400"/>
          </a:xfrm>
        </p:spPr>
        <p:txBody>
          <a:bodyPr/>
          <a:lstStyle/>
          <a:p>
            <a:pPr eaLnBrk="1" hangingPunct="1">
              <a:defRPr/>
            </a:pPr>
            <a:endParaRPr lang="en-US" sz="2000" dirty="0">
              <a:latin typeface="+mj-lt"/>
              <a:ea typeface="+mn-ea"/>
            </a:endParaRPr>
          </a:p>
          <a:p>
            <a:pPr eaLnBrk="1" hangingPunct="1">
              <a:defRPr/>
            </a:pPr>
            <a:endParaRPr lang="en-US" sz="2000" dirty="0">
              <a:latin typeface="+mj-lt"/>
              <a:ea typeface="+mn-ea"/>
            </a:endParaRPr>
          </a:p>
          <a:p>
            <a:pPr eaLnBrk="1" hangingPunct="1">
              <a:defRPr/>
            </a:pPr>
            <a:r>
              <a:rPr lang="en-US" sz="2000" dirty="0">
                <a:latin typeface="+mj-lt"/>
                <a:ea typeface="+mn-ea"/>
              </a:rPr>
              <a:t>Southern Illinois University Edwardsville</a:t>
            </a:r>
          </a:p>
          <a:p>
            <a:pPr eaLnBrk="1" hangingPunct="1">
              <a:defRPr/>
            </a:pPr>
            <a:r>
              <a:rPr lang="en-US" sz="2000" dirty="0">
                <a:latin typeface="+mj-lt"/>
                <a:ea typeface="+mn-ea"/>
              </a:rPr>
              <a:t>School of Education Student Services</a:t>
            </a:r>
          </a:p>
          <a:p>
            <a:pPr eaLnBrk="1" hangingPunct="1">
              <a:defRPr/>
            </a:pPr>
            <a:r>
              <a:rPr lang="en-US" sz="2000" dirty="0">
                <a:latin typeface="+mj-lt"/>
                <a:ea typeface="+mn-ea"/>
              </a:rPr>
              <a:t>Edwardsville, Illinois 62026</a:t>
            </a:r>
          </a:p>
          <a:p>
            <a:pPr eaLnBrk="1" hangingPunct="1">
              <a:defRPr/>
            </a:pPr>
            <a:r>
              <a:rPr lang="en-US" sz="2000" dirty="0">
                <a:latin typeface="+mj-lt"/>
                <a:ea typeface="+mn-ea"/>
              </a:rPr>
              <a:t>Phone: 618-650-3940</a:t>
            </a:r>
          </a:p>
          <a:p>
            <a:pPr eaLnBrk="1" hangingPunct="1">
              <a:defRPr/>
            </a:pPr>
            <a:r>
              <a:rPr lang="en-US" sz="2000" dirty="0">
                <a:latin typeface="+mj-lt"/>
                <a:ea typeface="+mn-ea"/>
              </a:rPr>
              <a:t>Fax: 618-650-5468</a:t>
            </a:r>
          </a:p>
          <a:p>
            <a:pPr eaLnBrk="1" hangingPunct="1">
              <a:defRPr/>
            </a:pPr>
            <a:r>
              <a:rPr lang="en-US" sz="2000" dirty="0">
                <a:latin typeface="+mj-lt"/>
                <a:ea typeface="+mn-ea"/>
              </a:rPr>
              <a:t>E-mail: rcrail@siue.edu</a:t>
            </a:r>
          </a:p>
          <a:p>
            <a:pPr eaLnBrk="1" hangingPunct="1">
              <a:defRPr/>
            </a:pPr>
            <a:r>
              <a:rPr lang="en-US" sz="2000" dirty="0">
                <a:latin typeface="+mj-lt"/>
                <a:ea typeface="+mn-ea"/>
              </a:rPr>
              <a:t>www.siue.edu/education</a:t>
            </a:r>
          </a:p>
          <a:p>
            <a:pPr eaLnBrk="1" hangingPunct="1">
              <a:defRPr/>
            </a:pPr>
            <a:endParaRPr lang="en-US" dirty="0">
              <a:ea typeface="+mn-ea"/>
            </a:endParaRPr>
          </a:p>
        </p:txBody>
      </p:sp>
      <p:sp>
        <p:nvSpPr>
          <p:cNvPr id="30724" name="Rectangle 2">
            <a:extLst>
              <a:ext uri="{FF2B5EF4-FFF2-40B4-BE49-F238E27FC236}">
                <a16:creationId xmlns:a16="http://schemas.microsoft.com/office/drawing/2014/main" id="{27CB3461-29B2-4722-AA25-AB6D8AB1D302}"/>
              </a:ext>
            </a:extLst>
          </p:cNvPr>
          <p:cNvSpPr txBox="1">
            <a:spLocks noChangeArrowheads="1"/>
          </p:cNvSpPr>
          <p:nvPr/>
        </p:nvSpPr>
        <p:spPr bwMode="auto">
          <a:xfrm>
            <a:off x="1350963" y="0"/>
            <a:ext cx="77724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lvl1pPr>
              <a:defRPr sz="3200">
                <a:solidFill>
                  <a:schemeClr val="tx1"/>
                </a:solidFill>
                <a:latin typeface="Arial" charset="0"/>
                <a:ea typeface="ＭＳ Ｐゴシック" charset="0"/>
              </a:defRPr>
            </a:lvl1pPr>
            <a:lvl2pPr>
              <a:defRPr sz="28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pPr algn="ctr" eaLnBrk="1" hangingPunct="1">
              <a:defRPr/>
            </a:pPr>
            <a:r>
              <a:rPr lang="en-US" sz="2400">
                <a:solidFill>
                  <a:schemeClr val="tx2"/>
                </a:solidFill>
              </a:rPr>
              <a:t>School of Education, Health and Human Behavior</a:t>
            </a:r>
            <a:br>
              <a:rPr lang="en-US" sz="4400">
                <a:solidFill>
                  <a:schemeClr val="tx2"/>
                </a:solidFill>
              </a:rPr>
            </a:br>
            <a:r>
              <a:rPr lang="en-US" sz="1800">
                <a:solidFill>
                  <a:schemeClr val="tx2"/>
                </a:solidFill>
              </a:rPr>
              <a:t>Initial Licensure Meeting</a:t>
            </a:r>
          </a:p>
        </p:txBody>
      </p:sp>
      <p:sp>
        <p:nvSpPr>
          <p:cNvPr id="39940" name="TextBox 6">
            <a:extLst>
              <a:ext uri="{FF2B5EF4-FFF2-40B4-BE49-F238E27FC236}">
                <a16:creationId xmlns:a16="http://schemas.microsoft.com/office/drawing/2014/main" id="{5151A547-9F09-4FED-ADCD-76B1FEDB30A4}"/>
              </a:ext>
            </a:extLst>
          </p:cNvPr>
          <p:cNvSpPr txBox="1">
            <a:spLocks noChangeArrowheads="1"/>
          </p:cNvSpPr>
          <p:nvPr/>
        </p:nvSpPr>
        <p:spPr bwMode="auto">
          <a:xfrm>
            <a:off x="0" y="6488113"/>
            <a:ext cx="9144000" cy="36671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39941" name="Rectangle 7">
            <a:extLst>
              <a:ext uri="{FF2B5EF4-FFF2-40B4-BE49-F238E27FC236}">
                <a16:creationId xmlns:a16="http://schemas.microsoft.com/office/drawing/2014/main" id="{D2B0A4BB-1377-427E-812A-60C4DBA3B019}"/>
              </a:ext>
            </a:extLst>
          </p:cNvPr>
          <p:cNvSpPr>
            <a:spLocks noChangeArrowheads="1"/>
          </p:cNvSpPr>
          <p:nvPr/>
        </p:nvSpPr>
        <p:spPr bwMode="auto">
          <a:xfrm>
            <a:off x="152400" y="6499225"/>
            <a:ext cx="8839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1800">
                <a:solidFill>
                  <a:srgbClr val="000000"/>
                </a:solidFill>
              </a:rPr>
              <a:t>618.650.3940   ~   rcrail@siue.edu</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D74111F-89A6-4499-831E-4ADC6A931A1C}"/>
              </a:ext>
            </a:extLst>
          </p:cNvPr>
          <p:cNvSpPr>
            <a:spLocks noGrp="1" noChangeArrowheads="1"/>
          </p:cNvSpPr>
          <p:nvPr>
            <p:ph type="ctrTitle"/>
          </p:nvPr>
        </p:nvSpPr>
        <p:spPr/>
        <p:txBody>
          <a:bodyPr/>
          <a:lstStyle/>
          <a:p>
            <a:pPr eaLnBrk="1" hangingPunct="1">
              <a:defRPr/>
            </a:pPr>
            <a:r>
              <a:rPr lang="en-US"/>
              <a:t>618.650.3940</a:t>
            </a:r>
          </a:p>
        </p:txBody>
      </p:sp>
      <p:pic>
        <p:nvPicPr>
          <p:cNvPr id="16386" name="Picture 9" descr="2008-09 e banner">
            <a:extLst>
              <a:ext uri="{FF2B5EF4-FFF2-40B4-BE49-F238E27FC236}">
                <a16:creationId xmlns:a16="http://schemas.microsoft.com/office/drawing/2014/main" id="{9AAF8AA8-86C2-4259-9B42-9634FBFF8D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2">
            <a:extLst>
              <a:ext uri="{FF2B5EF4-FFF2-40B4-BE49-F238E27FC236}">
                <a16:creationId xmlns:a16="http://schemas.microsoft.com/office/drawing/2014/main" id="{F6FC98CB-00A4-4B05-9013-9791C4CA5630}"/>
              </a:ext>
            </a:extLst>
          </p:cNvPr>
          <p:cNvSpPr txBox="1">
            <a:spLocks noChangeArrowheads="1"/>
          </p:cNvSpPr>
          <p:nvPr/>
        </p:nvSpPr>
        <p:spPr bwMode="auto">
          <a:xfrm>
            <a:off x="685800" y="3200400"/>
            <a:ext cx="7772400" cy="1470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lvl1pPr>
              <a:defRPr sz="3200">
                <a:solidFill>
                  <a:schemeClr val="tx1"/>
                </a:solidFill>
                <a:latin typeface="Arial" charset="0"/>
                <a:ea typeface="ＭＳ Ｐゴシック" charset="0"/>
              </a:defRPr>
            </a:lvl1pPr>
            <a:lvl2pPr>
              <a:defRPr sz="28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pPr algn="ctr" eaLnBrk="1" hangingPunct="1">
              <a:defRPr/>
            </a:pPr>
            <a:r>
              <a:rPr lang="en-US" sz="4400">
                <a:solidFill>
                  <a:schemeClr val="tx2"/>
                </a:solidFill>
                <a:hlinkClick r:id="rId4"/>
              </a:rPr>
              <a:t>rcrail@siue.edu</a:t>
            </a:r>
            <a:endParaRPr lang="en-US" sz="4400">
              <a:solidFill>
                <a:schemeClr val="tx2"/>
              </a:solidFill>
            </a:endParaRPr>
          </a:p>
          <a:p>
            <a:pPr algn="ctr" eaLnBrk="1" hangingPunct="1">
              <a:defRPr/>
            </a:pPr>
            <a:r>
              <a:rPr lang="en-US" sz="4400">
                <a:solidFill>
                  <a:schemeClr val="tx2"/>
                </a:solidFill>
              </a:rPr>
              <a:t>Subject: Licensure</a:t>
            </a:r>
          </a:p>
        </p:txBody>
      </p:sp>
      <p:sp>
        <p:nvSpPr>
          <p:cNvPr id="5125" name="Rectangle 2">
            <a:extLst>
              <a:ext uri="{FF2B5EF4-FFF2-40B4-BE49-F238E27FC236}">
                <a16:creationId xmlns:a16="http://schemas.microsoft.com/office/drawing/2014/main" id="{DD005077-2D82-4E16-8DEB-75DD220DC565}"/>
              </a:ext>
            </a:extLst>
          </p:cNvPr>
          <p:cNvSpPr txBox="1">
            <a:spLocks noChangeArrowheads="1"/>
          </p:cNvSpPr>
          <p:nvPr/>
        </p:nvSpPr>
        <p:spPr bwMode="auto">
          <a:xfrm>
            <a:off x="1350963" y="0"/>
            <a:ext cx="77724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lvl1pPr>
              <a:defRPr sz="3200">
                <a:solidFill>
                  <a:schemeClr val="tx1"/>
                </a:solidFill>
                <a:latin typeface="Arial" charset="0"/>
                <a:ea typeface="ＭＳ Ｐゴシック" charset="0"/>
              </a:defRPr>
            </a:lvl1pPr>
            <a:lvl2pPr>
              <a:defRPr sz="28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pPr algn="ctr" eaLnBrk="1" hangingPunct="1">
              <a:defRPr/>
            </a:pPr>
            <a:r>
              <a:rPr lang="en-US" sz="2400">
                <a:solidFill>
                  <a:schemeClr val="tx2"/>
                </a:solidFill>
              </a:rPr>
              <a:t>Southern Illinois University Edwardsville</a:t>
            </a:r>
          </a:p>
          <a:p>
            <a:pPr algn="ctr" eaLnBrk="1" hangingPunct="1">
              <a:defRPr/>
            </a:pPr>
            <a:r>
              <a:rPr lang="en-US" sz="2400">
                <a:solidFill>
                  <a:schemeClr val="tx2"/>
                </a:solidFill>
              </a:rPr>
              <a:t>School of Education, Health and Human Behavior</a:t>
            </a:r>
            <a:br>
              <a:rPr lang="en-US" sz="4400">
                <a:solidFill>
                  <a:schemeClr val="tx2"/>
                </a:solidFill>
              </a:rPr>
            </a:br>
            <a:r>
              <a:rPr lang="en-US" sz="1800">
                <a:solidFill>
                  <a:schemeClr val="tx2"/>
                </a:solidFill>
              </a:rPr>
              <a:t>Initial Licensure Meeting</a:t>
            </a:r>
          </a:p>
        </p:txBody>
      </p:sp>
      <p:sp>
        <p:nvSpPr>
          <p:cNvPr id="16389" name="TextBox 6">
            <a:extLst>
              <a:ext uri="{FF2B5EF4-FFF2-40B4-BE49-F238E27FC236}">
                <a16:creationId xmlns:a16="http://schemas.microsoft.com/office/drawing/2014/main" id="{BAAB4697-5FCF-48EE-A8A7-E42F86F1FBB5}"/>
              </a:ext>
            </a:extLst>
          </p:cNvPr>
          <p:cNvSpPr txBox="1">
            <a:spLocks noChangeArrowheads="1"/>
          </p:cNvSpPr>
          <p:nvPr/>
        </p:nvSpPr>
        <p:spPr bwMode="auto">
          <a:xfrm>
            <a:off x="0" y="6488113"/>
            <a:ext cx="9144000" cy="36671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16390" name="Rectangle 2">
            <a:extLst>
              <a:ext uri="{FF2B5EF4-FFF2-40B4-BE49-F238E27FC236}">
                <a16:creationId xmlns:a16="http://schemas.microsoft.com/office/drawing/2014/main" id="{F16172E3-7294-44A3-88DD-E0A3ED6F8086}"/>
              </a:ext>
            </a:extLst>
          </p:cNvPr>
          <p:cNvSpPr>
            <a:spLocks noChangeArrowheads="1"/>
          </p:cNvSpPr>
          <p:nvPr/>
        </p:nvSpPr>
        <p:spPr bwMode="auto">
          <a:xfrm>
            <a:off x="152400" y="6499225"/>
            <a:ext cx="8839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1800">
                <a:solidFill>
                  <a:srgbClr val="000000"/>
                </a:solidFill>
              </a:rPr>
              <a:t>618.650.3940   ~   rcrail@siue.edu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9" descr="2008-09 e banner">
            <a:extLst>
              <a:ext uri="{FF2B5EF4-FFF2-40B4-BE49-F238E27FC236}">
                <a16:creationId xmlns:a16="http://schemas.microsoft.com/office/drawing/2014/main" id="{C59FDD0D-574F-43EE-AD17-DDECC2CAFD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Rectangle 3">
            <a:extLst>
              <a:ext uri="{FF2B5EF4-FFF2-40B4-BE49-F238E27FC236}">
                <a16:creationId xmlns:a16="http://schemas.microsoft.com/office/drawing/2014/main" id="{F64F91E6-671A-4DD5-8C97-767A20642B53}"/>
              </a:ext>
            </a:extLst>
          </p:cNvPr>
          <p:cNvSpPr>
            <a:spLocks noGrp="1" noChangeArrowheads="1"/>
          </p:cNvSpPr>
          <p:nvPr>
            <p:ph type="subTitle" idx="1"/>
          </p:nvPr>
        </p:nvSpPr>
        <p:spPr>
          <a:xfrm>
            <a:off x="533400" y="1447800"/>
            <a:ext cx="8001000" cy="4724400"/>
          </a:xfrm>
        </p:spPr>
        <p:txBody>
          <a:bodyPr/>
          <a:lstStyle/>
          <a:p>
            <a:pPr eaLnBrk="1" hangingPunct="1">
              <a:lnSpc>
                <a:spcPct val="90000"/>
              </a:lnSpc>
            </a:pPr>
            <a:r>
              <a:rPr lang="en-US" altLang="en-US">
                <a:ea typeface="ＭＳ Ｐゴシック" panose="020B0600070205080204" pitchFamily="34" charset="-128"/>
              </a:rPr>
              <a:t>Terms</a:t>
            </a:r>
          </a:p>
          <a:p>
            <a:pPr lvl="1" eaLnBrk="1" hangingPunct="1">
              <a:lnSpc>
                <a:spcPct val="90000"/>
              </a:lnSpc>
            </a:pPr>
            <a:endParaRPr lang="en-US" altLang="en-US" sz="2000">
              <a:ea typeface="ＭＳ Ｐゴシック" panose="020B0600070205080204" pitchFamily="34" charset="-128"/>
            </a:endParaRPr>
          </a:p>
          <a:p>
            <a:pPr lvl="1" algn="l" eaLnBrk="1" hangingPunct="1">
              <a:lnSpc>
                <a:spcPct val="90000"/>
              </a:lnSpc>
              <a:buFont typeface="Arial" panose="020B0604020202020204" pitchFamily="34" charset="0"/>
              <a:buChar char="•"/>
            </a:pPr>
            <a:r>
              <a:rPr lang="en-US" altLang="en-US" sz="2400">
                <a:ea typeface="ＭＳ Ｐゴシック" panose="020B0600070205080204" pitchFamily="34" charset="-128"/>
              </a:rPr>
              <a:t>Entitlement – the process by which SIUE informs the Illinois State Board of Education (ISBE) that you have completed all program requirements and are entitled to a professional educator license.</a:t>
            </a:r>
          </a:p>
          <a:p>
            <a:pPr lvl="1" algn="l" eaLnBrk="1" hangingPunct="1">
              <a:lnSpc>
                <a:spcPct val="90000"/>
              </a:lnSpc>
            </a:pPr>
            <a:endParaRPr lang="en-US" altLang="en-US" sz="2400">
              <a:ea typeface="ＭＳ Ｐゴシック" panose="020B0600070205080204" pitchFamily="34" charset="-128"/>
            </a:endParaRPr>
          </a:p>
          <a:p>
            <a:pPr lvl="1" algn="l" eaLnBrk="1" hangingPunct="1">
              <a:lnSpc>
                <a:spcPct val="90000"/>
              </a:lnSpc>
              <a:buFont typeface="Arial" panose="020B0604020202020204" pitchFamily="34" charset="0"/>
              <a:buChar char="•"/>
            </a:pPr>
            <a:r>
              <a:rPr lang="en-US" altLang="en-US" sz="2400">
                <a:ea typeface="ＭＳ Ｐゴシック" panose="020B0600070205080204" pitchFamily="34" charset="-128"/>
              </a:rPr>
              <a:t>Professional Educator License (PEL) – the official credential one may use to teach in the State of Illinois.</a:t>
            </a:r>
          </a:p>
          <a:p>
            <a:pPr algn="l" eaLnBrk="1" hangingPunct="1">
              <a:lnSpc>
                <a:spcPct val="90000"/>
              </a:lnSpc>
              <a:buFontTx/>
              <a:buChar char="•"/>
            </a:pPr>
            <a:endParaRPr lang="en-US" altLang="en-US" sz="2400">
              <a:ea typeface="ＭＳ Ｐゴシック" panose="020B0600070205080204" pitchFamily="34" charset="-128"/>
            </a:endParaRPr>
          </a:p>
          <a:p>
            <a:pPr eaLnBrk="1" hangingPunct="1">
              <a:lnSpc>
                <a:spcPct val="90000"/>
              </a:lnSpc>
            </a:pPr>
            <a:endParaRPr lang="en-US" altLang="en-US" sz="3600">
              <a:ea typeface="ＭＳ Ｐゴシック" panose="020B0600070205080204" pitchFamily="34" charset="-128"/>
            </a:endParaRPr>
          </a:p>
        </p:txBody>
      </p:sp>
      <p:sp>
        <p:nvSpPr>
          <p:cNvPr id="7172" name="Rectangle 2">
            <a:extLst>
              <a:ext uri="{FF2B5EF4-FFF2-40B4-BE49-F238E27FC236}">
                <a16:creationId xmlns:a16="http://schemas.microsoft.com/office/drawing/2014/main" id="{B320CC61-E6EB-45FD-A88F-583A444CDB51}"/>
              </a:ext>
            </a:extLst>
          </p:cNvPr>
          <p:cNvSpPr txBox="1">
            <a:spLocks noChangeArrowheads="1"/>
          </p:cNvSpPr>
          <p:nvPr/>
        </p:nvSpPr>
        <p:spPr bwMode="auto">
          <a:xfrm>
            <a:off x="1350963" y="0"/>
            <a:ext cx="77724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lvl1pPr>
              <a:defRPr sz="3200">
                <a:solidFill>
                  <a:schemeClr val="tx1"/>
                </a:solidFill>
                <a:latin typeface="Arial" charset="0"/>
                <a:ea typeface="ＭＳ Ｐゴシック" charset="0"/>
              </a:defRPr>
            </a:lvl1pPr>
            <a:lvl2pPr>
              <a:defRPr sz="28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pPr algn="ctr" eaLnBrk="1" hangingPunct="1">
              <a:defRPr/>
            </a:pPr>
            <a:r>
              <a:rPr lang="en-US" sz="2400">
                <a:solidFill>
                  <a:schemeClr val="tx2"/>
                </a:solidFill>
              </a:rPr>
              <a:t>School of Education, Health and Human Behavior</a:t>
            </a:r>
            <a:br>
              <a:rPr lang="en-US" sz="4400">
                <a:solidFill>
                  <a:schemeClr val="tx2"/>
                </a:solidFill>
              </a:rPr>
            </a:br>
            <a:r>
              <a:rPr lang="en-US" sz="1800">
                <a:solidFill>
                  <a:schemeClr val="tx2"/>
                </a:solidFill>
              </a:rPr>
              <a:t>Initial Licensure Meeting</a:t>
            </a:r>
          </a:p>
        </p:txBody>
      </p:sp>
      <p:sp>
        <p:nvSpPr>
          <p:cNvPr id="18436" name="TextBox 6">
            <a:extLst>
              <a:ext uri="{FF2B5EF4-FFF2-40B4-BE49-F238E27FC236}">
                <a16:creationId xmlns:a16="http://schemas.microsoft.com/office/drawing/2014/main" id="{70550E56-E98C-4F5C-8DAC-7778D40574F4}"/>
              </a:ext>
            </a:extLst>
          </p:cNvPr>
          <p:cNvSpPr txBox="1">
            <a:spLocks noChangeArrowheads="1"/>
          </p:cNvSpPr>
          <p:nvPr/>
        </p:nvSpPr>
        <p:spPr bwMode="auto">
          <a:xfrm>
            <a:off x="0" y="6488113"/>
            <a:ext cx="9144000" cy="36671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1800">
                <a:solidFill>
                  <a:srgbClr val="000000"/>
                </a:solidFill>
              </a:rPr>
              <a:t>618.650.3940   ~   rcrail@siue.edu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9" descr="2008-09 e banner">
            <a:extLst>
              <a:ext uri="{FF2B5EF4-FFF2-40B4-BE49-F238E27FC236}">
                <a16:creationId xmlns:a16="http://schemas.microsoft.com/office/drawing/2014/main" id="{9C2B4A0F-1464-4B9C-B30B-5A7E797C7D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3">
            <a:extLst>
              <a:ext uri="{FF2B5EF4-FFF2-40B4-BE49-F238E27FC236}">
                <a16:creationId xmlns:a16="http://schemas.microsoft.com/office/drawing/2014/main" id="{F3A33130-D83A-4590-9A12-D8DAE54A0B42}"/>
              </a:ext>
            </a:extLst>
          </p:cNvPr>
          <p:cNvSpPr>
            <a:spLocks noGrp="1" noChangeArrowheads="1"/>
          </p:cNvSpPr>
          <p:nvPr>
            <p:ph type="subTitle" idx="1"/>
          </p:nvPr>
        </p:nvSpPr>
        <p:spPr>
          <a:xfrm>
            <a:off x="533400" y="1447800"/>
            <a:ext cx="8001000" cy="4724400"/>
          </a:xfrm>
        </p:spPr>
        <p:txBody>
          <a:bodyPr/>
          <a:lstStyle/>
          <a:p>
            <a:pPr eaLnBrk="1" hangingPunct="1">
              <a:defRPr/>
            </a:pPr>
            <a:r>
              <a:rPr lang="en-US">
                <a:ea typeface="+mn-ea"/>
              </a:rPr>
              <a:t>Entitlement Forms</a:t>
            </a:r>
          </a:p>
          <a:p>
            <a:pPr marL="457200" indent="-457200" algn="l" eaLnBrk="1" hangingPunct="1">
              <a:buFont typeface="Arial" pitchFamily="34" charset="0"/>
              <a:buChar char="•"/>
              <a:defRPr/>
            </a:pPr>
            <a:endParaRPr lang="en-US" sz="1400">
              <a:ea typeface="+mn-ea"/>
            </a:endParaRPr>
          </a:p>
          <a:p>
            <a:pPr marL="914400" lvl="1" indent="-457200" algn="l" eaLnBrk="1" hangingPunct="1">
              <a:buFont typeface="Arial" pitchFamily="34" charset="0"/>
              <a:buChar char="•"/>
              <a:defRPr/>
            </a:pPr>
            <a:endParaRPr lang="en-US" sz="1600"/>
          </a:p>
          <a:p>
            <a:pPr marL="457200" indent="-457200" algn="l" eaLnBrk="1" hangingPunct="1">
              <a:buFont typeface="Arial" pitchFamily="34" charset="0"/>
              <a:buChar char="•"/>
              <a:defRPr/>
            </a:pPr>
            <a:endParaRPr lang="en-US" sz="2000">
              <a:ea typeface="+mn-ea"/>
            </a:endParaRPr>
          </a:p>
          <a:p>
            <a:pPr eaLnBrk="1" hangingPunct="1">
              <a:defRPr/>
            </a:pPr>
            <a:endParaRPr lang="en-US">
              <a:ea typeface="+mn-ea"/>
            </a:endParaRPr>
          </a:p>
        </p:txBody>
      </p:sp>
      <p:sp>
        <p:nvSpPr>
          <p:cNvPr id="9220" name="Rectangle 2">
            <a:extLst>
              <a:ext uri="{FF2B5EF4-FFF2-40B4-BE49-F238E27FC236}">
                <a16:creationId xmlns:a16="http://schemas.microsoft.com/office/drawing/2014/main" id="{75D6F782-307F-4478-B548-A1F5B7C6EC80}"/>
              </a:ext>
            </a:extLst>
          </p:cNvPr>
          <p:cNvSpPr txBox="1">
            <a:spLocks noChangeArrowheads="1"/>
          </p:cNvSpPr>
          <p:nvPr/>
        </p:nvSpPr>
        <p:spPr bwMode="auto">
          <a:xfrm>
            <a:off x="1350963" y="0"/>
            <a:ext cx="77724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lvl1pPr>
              <a:defRPr sz="3200">
                <a:solidFill>
                  <a:schemeClr val="tx1"/>
                </a:solidFill>
                <a:latin typeface="Arial" charset="0"/>
                <a:ea typeface="ＭＳ Ｐゴシック" charset="0"/>
              </a:defRPr>
            </a:lvl1pPr>
            <a:lvl2pPr>
              <a:defRPr sz="28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pPr algn="ctr" eaLnBrk="1" hangingPunct="1">
              <a:defRPr/>
            </a:pPr>
            <a:r>
              <a:rPr lang="en-US" sz="2400">
                <a:solidFill>
                  <a:schemeClr val="tx2"/>
                </a:solidFill>
              </a:rPr>
              <a:t>School of Education, Health and Human Behavior</a:t>
            </a:r>
            <a:br>
              <a:rPr lang="en-US" sz="4400">
                <a:solidFill>
                  <a:schemeClr val="tx2"/>
                </a:solidFill>
              </a:rPr>
            </a:br>
            <a:r>
              <a:rPr lang="en-US" sz="1800">
                <a:solidFill>
                  <a:schemeClr val="tx2"/>
                </a:solidFill>
              </a:rPr>
              <a:t>Initial Licensure Meeting</a:t>
            </a:r>
          </a:p>
        </p:txBody>
      </p:sp>
      <p:sp>
        <p:nvSpPr>
          <p:cNvPr id="20484" name="TextBox 6">
            <a:extLst>
              <a:ext uri="{FF2B5EF4-FFF2-40B4-BE49-F238E27FC236}">
                <a16:creationId xmlns:a16="http://schemas.microsoft.com/office/drawing/2014/main" id="{085F9810-59EF-48D0-B9B5-EAF49364E1AF}"/>
              </a:ext>
            </a:extLst>
          </p:cNvPr>
          <p:cNvSpPr txBox="1">
            <a:spLocks noChangeArrowheads="1"/>
          </p:cNvSpPr>
          <p:nvPr/>
        </p:nvSpPr>
        <p:spPr bwMode="auto">
          <a:xfrm>
            <a:off x="0" y="6488113"/>
            <a:ext cx="9144000" cy="36671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20485" name="Rectangle 9">
            <a:extLst>
              <a:ext uri="{FF2B5EF4-FFF2-40B4-BE49-F238E27FC236}">
                <a16:creationId xmlns:a16="http://schemas.microsoft.com/office/drawing/2014/main" id="{8855242F-D061-46EE-B771-EB13072A505B}"/>
              </a:ext>
            </a:extLst>
          </p:cNvPr>
          <p:cNvSpPr>
            <a:spLocks noChangeArrowheads="1"/>
          </p:cNvSpPr>
          <p:nvPr/>
        </p:nvSpPr>
        <p:spPr bwMode="auto">
          <a:xfrm>
            <a:off x="152400" y="6499225"/>
            <a:ext cx="8839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1800">
                <a:solidFill>
                  <a:srgbClr val="000000"/>
                </a:solidFill>
              </a:rPr>
              <a:t>618.650.3940   ~   rcrail@siue.edu</a:t>
            </a:r>
          </a:p>
        </p:txBody>
      </p:sp>
      <p:pic>
        <p:nvPicPr>
          <p:cNvPr id="20486" name="Picture 1">
            <a:extLst>
              <a:ext uri="{FF2B5EF4-FFF2-40B4-BE49-F238E27FC236}">
                <a16:creationId xmlns:a16="http://schemas.microsoft.com/office/drawing/2014/main" id="{136E8C11-6C32-459D-8860-39926A90343F}"/>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193925" y="1960563"/>
            <a:ext cx="4679950" cy="421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9" name="Picture 9" descr="2008-09 e banner">
            <a:extLst>
              <a:ext uri="{FF2B5EF4-FFF2-40B4-BE49-F238E27FC236}">
                <a16:creationId xmlns:a16="http://schemas.microsoft.com/office/drawing/2014/main" id="{200AD626-C9E9-4B67-9E3B-561CF21C19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3">
            <a:extLst>
              <a:ext uri="{FF2B5EF4-FFF2-40B4-BE49-F238E27FC236}">
                <a16:creationId xmlns:a16="http://schemas.microsoft.com/office/drawing/2014/main" id="{C19DA861-0A06-4387-91A0-C14EFF563032}"/>
              </a:ext>
            </a:extLst>
          </p:cNvPr>
          <p:cNvSpPr>
            <a:spLocks noGrp="1" noChangeArrowheads="1"/>
          </p:cNvSpPr>
          <p:nvPr>
            <p:ph type="subTitle" idx="1"/>
          </p:nvPr>
        </p:nvSpPr>
        <p:spPr>
          <a:xfrm>
            <a:off x="533400" y="1447800"/>
            <a:ext cx="8001000" cy="4724400"/>
          </a:xfrm>
        </p:spPr>
        <p:txBody>
          <a:bodyPr/>
          <a:lstStyle/>
          <a:p>
            <a:pPr eaLnBrk="1" hangingPunct="1"/>
            <a:r>
              <a:rPr lang="en-US" altLang="en-US">
                <a:ea typeface="ＭＳ Ｐゴシック" panose="020B0600070205080204" pitchFamily="34" charset="-128"/>
              </a:rPr>
              <a:t>Entitlement Forms</a:t>
            </a:r>
          </a:p>
          <a:p>
            <a:pPr algn="l" eaLnBrk="1" hangingPunct="1">
              <a:buFontTx/>
              <a:buChar char="•"/>
            </a:pPr>
            <a:endParaRPr lang="en-US" altLang="en-US" sz="1400">
              <a:ea typeface="ＭＳ Ｐゴシック" panose="020B0600070205080204" pitchFamily="34" charset="-128"/>
            </a:endParaRPr>
          </a:p>
          <a:p>
            <a:pPr algn="l" eaLnBrk="1" hangingPunct="1">
              <a:buFontTx/>
              <a:buChar char="•"/>
            </a:pPr>
            <a:r>
              <a:rPr lang="en-US" altLang="en-US" sz="2000">
                <a:ea typeface="ＭＳ Ｐゴシック" panose="020B0600070205080204" pitchFamily="34" charset="-128"/>
              </a:rPr>
              <a:t>Verify the following:</a:t>
            </a:r>
          </a:p>
          <a:p>
            <a:pPr marL="914400" lvl="1" indent="-457200" algn="l" eaLnBrk="1" hangingPunct="1">
              <a:buFont typeface="Arial" panose="020B0604020202020204" pitchFamily="34" charset="0"/>
              <a:buChar char="•"/>
            </a:pPr>
            <a:r>
              <a:rPr lang="en-US" altLang="en-US" sz="1600">
                <a:ea typeface="ＭＳ Ｐゴシック" panose="020B0600070205080204" pitchFamily="34" charset="-128"/>
              </a:rPr>
              <a:t>Name</a:t>
            </a:r>
          </a:p>
          <a:p>
            <a:pPr marL="914400" lvl="1" indent="-457200" algn="l" eaLnBrk="1" hangingPunct="1">
              <a:buFont typeface="Arial" panose="020B0604020202020204" pitchFamily="34" charset="0"/>
              <a:buChar char="•"/>
            </a:pPr>
            <a:r>
              <a:rPr lang="en-US" altLang="en-US" sz="1600">
                <a:ea typeface="ＭＳ Ｐゴシック" panose="020B0600070205080204" pitchFamily="34" charset="-128"/>
              </a:rPr>
              <a:t>Email address and phone number</a:t>
            </a:r>
          </a:p>
          <a:p>
            <a:pPr marL="1371600" lvl="2" indent="-457200" algn="l" eaLnBrk="1" hangingPunct="1">
              <a:buFontTx/>
              <a:buChar char="•"/>
            </a:pPr>
            <a:r>
              <a:rPr lang="en-US" altLang="en-US" sz="1200">
                <a:ea typeface="ＭＳ Ｐゴシック" panose="020B0600070205080204" pitchFamily="34" charset="-128"/>
              </a:rPr>
              <a:t>Add additional if you</a:t>
            </a:r>
            <a:r>
              <a:rPr lang="ja-JP" altLang="en-US" sz="1200">
                <a:ea typeface="ＭＳ Ｐゴシック" panose="020B0600070205080204" pitchFamily="34" charset="-128"/>
              </a:rPr>
              <a:t>’</a:t>
            </a:r>
            <a:r>
              <a:rPr lang="en-US" altLang="ja-JP" sz="1200">
                <a:ea typeface="ＭＳ Ｐゴシック" panose="020B0600070205080204" pitchFamily="34" charset="-128"/>
              </a:rPr>
              <a:t>d like</a:t>
            </a:r>
          </a:p>
          <a:p>
            <a:pPr marL="914400" lvl="1" indent="-457200" algn="l" eaLnBrk="1" hangingPunct="1">
              <a:buFont typeface="Arial" panose="020B0604020202020204" pitchFamily="34" charset="0"/>
              <a:buChar char="•"/>
            </a:pPr>
            <a:r>
              <a:rPr lang="en-US" altLang="en-US" sz="1600">
                <a:ea typeface="ＭＳ Ｐゴシック" panose="020B0600070205080204" pitchFamily="34" charset="-128"/>
              </a:rPr>
              <a:t>IEIN Number (from the ELIS system)</a:t>
            </a:r>
          </a:p>
          <a:p>
            <a:pPr marL="914400" lvl="1" indent="-457200" algn="l" eaLnBrk="1" hangingPunct="1">
              <a:buFont typeface="Arial" panose="020B0604020202020204" pitchFamily="34" charset="0"/>
              <a:buChar char="•"/>
            </a:pPr>
            <a:r>
              <a:rPr lang="en-US" altLang="en-US" sz="1600">
                <a:ea typeface="ＭＳ Ｐゴシック" panose="020B0600070205080204" pitchFamily="34" charset="-128"/>
              </a:rPr>
              <a:t>Banner ID</a:t>
            </a:r>
          </a:p>
          <a:p>
            <a:pPr marL="914400" lvl="1" indent="-457200" algn="l" eaLnBrk="1" hangingPunct="1">
              <a:buFont typeface="Arial" panose="020B0604020202020204" pitchFamily="34" charset="0"/>
              <a:buChar char="•"/>
            </a:pPr>
            <a:r>
              <a:rPr lang="en-US" altLang="en-US" sz="1600">
                <a:ea typeface="ＭＳ Ｐゴシック" panose="020B0600070205080204" pitchFamily="34" charset="-128"/>
              </a:rPr>
              <a:t>Degree you are earning and your major</a:t>
            </a:r>
            <a:endParaRPr lang="en-US" altLang="en-US" sz="1200">
              <a:ea typeface="ＭＳ Ｐゴシック" panose="020B0600070205080204" pitchFamily="34" charset="-128"/>
            </a:endParaRPr>
          </a:p>
          <a:p>
            <a:pPr marL="914400" lvl="1" indent="-457200" algn="l" eaLnBrk="1" hangingPunct="1">
              <a:buFont typeface="Arial" panose="020B0604020202020204" pitchFamily="34" charset="0"/>
              <a:buChar char="•"/>
            </a:pPr>
            <a:r>
              <a:rPr lang="en-US" altLang="en-US" sz="1600">
                <a:ea typeface="ＭＳ Ｐゴシック" panose="020B0600070205080204" pitchFamily="34" charset="-128"/>
              </a:rPr>
              <a:t>Graduation or completion date (the date ALL requirements will be done)</a:t>
            </a:r>
          </a:p>
          <a:p>
            <a:pPr marL="914400" lvl="1" indent="-457200" algn="l" eaLnBrk="1" hangingPunct="1">
              <a:buFont typeface="Arial" panose="020B0604020202020204" pitchFamily="34" charset="0"/>
              <a:buChar char="•"/>
            </a:pPr>
            <a:r>
              <a:rPr lang="en-US" altLang="en-US" sz="1600">
                <a:ea typeface="ＭＳ Ｐゴシック" panose="020B0600070205080204" pitchFamily="34" charset="-128"/>
              </a:rPr>
              <a:t>Endorsements</a:t>
            </a:r>
          </a:p>
          <a:p>
            <a:pPr marL="914400" lvl="1" indent="-457200" algn="l" eaLnBrk="1" hangingPunct="1"/>
            <a:endParaRPr lang="en-US" altLang="en-US" sz="1600">
              <a:ea typeface="ＭＳ Ｐゴシック" panose="020B0600070205080204" pitchFamily="34" charset="-128"/>
            </a:endParaRPr>
          </a:p>
          <a:p>
            <a:pPr marL="914400" lvl="1" indent="-457200" eaLnBrk="1" hangingPunct="1"/>
            <a:r>
              <a:rPr lang="en-US" altLang="en-US" sz="2000">
                <a:ea typeface="ＭＳ Ｐゴシック" panose="020B0600070205080204" pitchFamily="34" charset="-128"/>
              </a:rPr>
              <a:t>It is your responsibility to let our office know by end of finals week if there are any changes necessary to the information on your form. </a:t>
            </a:r>
          </a:p>
          <a:p>
            <a:pPr algn="l" eaLnBrk="1" hangingPunct="1">
              <a:buFontTx/>
              <a:buChar char="•"/>
            </a:pPr>
            <a:endParaRPr lang="en-US" altLang="en-US" sz="2000">
              <a:ea typeface="ＭＳ Ｐゴシック" panose="020B0600070205080204" pitchFamily="34" charset="-128"/>
            </a:endParaRPr>
          </a:p>
          <a:p>
            <a:pPr eaLnBrk="1" hangingPunct="1"/>
            <a:endParaRPr lang="en-US" altLang="en-US">
              <a:ea typeface="ＭＳ Ｐゴシック" panose="020B0600070205080204" pitchFamily="34" charset="-128"/>
            </a:endParaRPr>
          </a:p>
        </p:txBody>
      </p:sp>
      <p:sp>
        <p:nvSpPr>
          <p:cNvPr id="11268" name="Rectangle 2">
            <a:extLst>
              <a:ext uri="{FF2B5EF4-FFF2-40B4-BE49-F238E27FC236}">
                <a16:creationId xmlns:a16="http://schemas.microsoft.com/office/drawing/2014/main" id="{480E3410-3DF5-47D4-956F-CE2FA297FE97}"/>
              </a:ext>
            </a:extLst>
          </p:cNvPr>
          <p:cNvSpPr txBox="1">
            <a:spLocks noChangeArrowheads="1"/>
          </p:cNvSpPr>
          <p:nvPr/>
        </p:nvSpPr>
        <p:spPr bwMode="auto">
          <a:xfrm>
            <a:off x="1350963" y="0"/>
            <a:ext cx="77724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lvl1pPr>
              <a:defRPr sz="3200">
                <a:solidFill>
                  <a:schemeClr val="tx1"/>
                </a:solidFill>
                <a:latin typeface="Arial" charset="0"/>
                <a:ea typeface="ＭＳ Ｐゴシック" charset="0"/>
              </a:defRPr>
            </a:lvl1pPr>
            <a:lvl2pPr>
              <a:defRPr sz="28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pPr algn="ctr" eaLnBrk="1" hangingPunct="1">
              <a:defRPr/>
            </a:pPr>
            <a:r>
              <a:rPr lang="en-US" sz="2400">
                <a:solidFill>
                  <a:schemeClr val="tx2"/>
                </a:solidFill>
              </a:rPr>
              <a:t>School of Education, Health and Human Behavior</a:t>
            </a:r>
            <a:br>
              <a:rPr lang="en-US" sz="4400">
                <a:solidFill>
                  <a:schemeClr val="tx2"/>
                </a:solidFill>
              </a:rPr>
            </a:br>
            <a:r>
              <a:rPr lang="en-US" sz="1800">
                <a:solidFill>
                  <a:schemeClr val="tx2"/>
                </a:solidFill>
              </a:rPr>
              <a:t>Initial Licensure Meeting</a:t>
            </a:r>
          </a:p>
        </p:txBody>
      </p:sp>
      <p:sp>
        <p:nvSpPr>
          <p:cNvPr id="22532" name="TextBox 6">
            <a:extLst>
              <a:ext uri="{FF2B5EF4-FFF2-40B4-BE49-F238E27FC236}">
                <a16:creationId xmlns:a16="http://schemas.microsoft.com/office/drawing/2014/main" id="{EC8DE3C7-9F92-4EAF-80D1-44E8E30F83C4}"/>
              </a:ext>
            </a:extLst>
          </p:cNvPr>
          <p:cNvSpPr txBox="1">
            <a:spLocks noChangeArrowheads="1"/>
          </p:cNvSpPr>
          <p:nvPr/>
        </p:nvSpPr>
        <p:spPr bwMode="auto">
          <a:xfrm>
            <a:off x="0" y="6488113"/>
            <a:ext cx="9144000" cy="36671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22533" name="Rectangle 9">
            <a:extLst>
              <a:ext uri="{FF2B5EF4-FFF2-40B4-BE49-F238E27FC236}">
                <a16:creationId xmlns:a16="http://schemas.microsoft.com/office/drawing/2014/main" id="{C463458B-3878-4C9A-AFBA-A6446771D021}"/>
              </a:ext>
            </a:extLst>
          </p:cNvPr>
          <p:cNvSpPr>
            <a:spLocks noChangeArrowheads="1"/>
          </p:cNvSpPr>
          <p:nvPr/>
        </p:nvSpPr>
        <p:spPr bwMode="auto">
          <a:xfrm>
            <a:off x="152400" y="6499225"/>
            <a:ext cx="8839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1800">
                <a:solidFill>
                  <a:srgbClr val="000000"/>
                </a:solidFill>
              </a:rPr>
              <a:t>618.650.3940   ~   rcrail@siue.edu</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9" descr="2008-09 e banner">
            <a:extLst>
              <a:ext uri="{FF2B5EF4-FFF2-40B4-BE49-F238E27FC236}">
                <a16:creationId xmlns:a16="http://schemas.microsoft.com/office/drawing/2014/main" id="{664863D4-AEA9-44BD-AE67-A06CEB6949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6" name="Rectangle 3">
            <a:extLst>
              <a:ext uri="{FF2B5EF4-FFF2-40B4-BE49-F238E27FC236}">
                <a16:creationId xmlns:a16="http://schemas.microsoft.com/office/drawing/2014/main" id="{FDCFD9D8-57D7-40FC-9BA3-2457C0E428DB}"/>
              </a:ext>
            </a:extLst>
          </p:cNvPr>
          <p:cNvSpPr>
            <a:spLocks noGrp="1" noChangeArrowheads="1"/>
          </p:cNvSpPr>
          <p:nvPr>
            <p:ph type="subTitle" idx="1"/>
          </p:nvPr>
        </p:nvSpPr>
        <p:spPr>
          <a:xfrm>
            <a:off x="533400" y="1447800"/>
            <a:ext cx="8305800" cy="4724400"/>
          </a:xfrm>
        </p:spPr>
        <p:txBody>
          <a:bodyPr/>
          <a:lstStyle/>
          <a:p>
            <a:pPr eaLnBrk="1" hangingPunct="1">
              <a:defRPr/>
            </a:pPr>
            <a:r>
              <a:rPr lang="en-US">
                <a:ea typeface="+mn-ea"/>
              </a:rPr>
              <a:t>SIUE Process</a:t>
            </a:r>
          </a:p>
          <a:p>
            <a:pPr marL="457200" indent="-457200" algn="l" eaLnBrk="1" hangingPunct="1">
              <a:buFont typeface="Arial" pitchFamily="34" charset="0"/>
              <a:buChar char="•"/>
              <a:defRPr/>
            </a:pPr>
            <a:endParaRPr lang="en-US" sz="2000">
              <a:ea typeface="+mn-ea"/>
            </a:endParaRPr>
          </a:p>
          <a:p>
            <a:pPr marL="457200" indent="-457200" algn="l" eaLnBrk="1" hangingPunct="1">
              <a:buFont typeface="Arial" pitchFamily="34" charset="0"/>
              <a:buChar char="•"/>
              <a:defRPr/>
            </a:pPr>
            <a:r>
              <a:rPr lang="en-US" sz="2400">
                <a:ea typeface="+mn-ea"/>
              </a:rPr>
              <a:t>Complete student teaching.</a:t>
            </a:r>
          </a:p>
          <a:p>
            <a:pPr marL="457200" indent="-457200" algn="l" eaLnBrk="1" hangingPunct="1">
              <a:buFont typeface="Arial" pitchFamily="34" charset="0"/>
              <a:buChar char="•"/>
              <a:defRPr/>
            </a:pPr>
            <a:r>
              <a:rPr lang="en-US" sz="2400">
                <a:ea typeface="+mn-ea"/>
              </a:rPr>
              <a:t>Complete any outstanding coursework.</a:t>
            </a:r>
          </a:p>
          <a:p>
            <a:pPr marL="457200" indent="-457200" algn="l" eaLnBrk="1" hangingPunct="1">
              <a:buFont typeface="Arial" pitchFamily="34" charset="0"/>
              <a:buChar char="•"/>
              <a:defRPr/>
            </a:pPr>
            <a:r>
              <a:rPr lang="en-US" sz="2400">
                <a:ea typeface="+mn-ea"/>
              </a:rPr>
              <a:t>Grades posted (you will see these in </a:t>
            </a:r>
            <a:r>
              <a:rPr lang="en-US" sz="2400" err="1">
                <a:ea typeface="+mn-ea"/>
              </a:rPr>
              <a:t>Cougarnet</a:t>
            </a:r>
            <a:r>
              <a:rPr lang="en-US" sz="2400">
                <a:ea typeface="+mn-ea"/>
              </a:rPr>
              <a:t>)</a:t>
            </a:r>
          </a:p>
          <a:p>
            <a:pPr marL="457200" indent="-457200" algn="l" eaLnBrk="1" hangingPunct="1">
              <a:buFont typeface="Arial" pitchFamily="34" charset="0"/>
              <a:buChar char="•"/>
              <a:defRPr/>
            </a:pPr>
            <a:r>
              <a:rPr lang="en-US" sz="2400">
                <a:ea typeface="+mn-ea"/>
              </a:rPr>
              <a:t>Degree is awarded.</a:t>
            </a:r>
          </a:p>
          <a:p>
            <a:pPr marL="457200" indent="-457200" algn="l" eaLnBrk="1" hangingPunct="1">
              <a:buFont typeface="Arial" pitchFamily="34" charset="0"/>
              <a:buChar char="•"/>
              <a:defRPr/>
            </a:pPr>
            <a:r>
              <a:rPr lang="en-US" sz="2400">
                <a:ea typeface="+mn-ea"/>
              </a:rPr>
              <a:t>Pass all tests.</a:t>
            </a:r>
            <a:endParaRPr lang="en-US" sz="2000">
              <a:ea typeface="+mn-ea"/>
            </a:endParaRPr>
          </a:p>
          <a:p>
            <a:pPr marL="457200" indent="-457200" algn="l" eaLnBrk="1" hangingPunct="1">
              <a:buFont typeface="Arial" pitchFamily="34" charset="0"/>
              <a:buChar char="•"/>
              <a:defRPr/>
            </a:pPr>
            <a:endParaRPr lang="en-US" sz="2400">
              <a:ea typeface="+mn-ea"/>
            </a:endParaRPr>
          </a:p>
          <a:p>
            <a:pPr eaLnBrk="1" hangingPunct="1">
              <a:defRPr/>
            </a:pPr>
            <a:r>
              <a:rPr lang="en-US">
                <a:ea typeface="+mn-ea"/>
              </a:rPr>
              <a:t>Entitlement processing begins in SEHHB Student Services.</a:t>
            </a:r>
          </a:p>
          <a:p>
            <a:pPr marL="457200" indent="-457200" algn="l" eaLnBrk="1" hangingPunct="1">
              <a:buFont typeface="Arial" pitchFamily="34" charset="0"/>
              <a:buChar char="•"/>
              <a:defRPr/>
            </a:pPr>
            <a:endParaRPr lang="en-US">
              <a:ea typeface="+mn-ea"/>
            </a:endParaRPr>
          </a:p>
          <a:p>
            <a:pPr algn="l" eaLnBrk="1" hangingPunct="1">
              <a:buFontTx/>
              <a:buChar char="•"/>
              <a:defRPr/>
            </a:pPr>
            <a:endParaRPr lang="en-US" sz="2000">
              <a:ea typeface="+mn-ea"/>
            </a:endParaRPr>
          </a:p>
          <a:p>
            <a:pPr eaLnBrk="1" hangingPunct="1">
              <a:defRPr/>
            </a:pPr>
            <a:endParaRPr lang="en-US">
              <a:ea typeface="+mn-ea"/>
            </a:endParaRPr>
          </a:p>
        </p:txBody>
      </p:sp>
      <p:sp>
        <p:nvSpPr>
          <p:cNvPr id="13316" name="Rectangle 2">
            <a:extLst>
              <a:ext uri="{FF2B5EF4-FFF2-40B4-BE49-F238E27FC236}">
                <a16:creationId xmlns:a16="http://schemas.microsoft.com/office/drawing/2014/main" id="{5531654B-26B3-4E49-8555-5E0434D744ED}"/>
              </a:ext>
            </a:extLst>
          </p:cNvPr>
          <p:cNvSpPr>
            <a:spLocks noGrp="1" noChangeArrowheads="1"/>
          </p:cNvSpPr>
          <p:nvPr>
            <p:ph type="ctrTitle"/>
          </p:nvPr>
        </p:nvSpPr>
        <p:spPr>
          <a:xfrm>
            <a:off x="1350963" y="0"/>
            <a:ext cx="7772400" cy="1066800"/>
          </a:xfrm>
        </p:spPr>
        <p:txBody>
          <a:bodyPr/>
          <a:lstStyle/>
          <a:p>
            <a:pPr eaLnBrk="1" hangingPunct="1">
              <a:defRPr/>
            </a:pPr>
            <a:r>
              <a:rPr lang="en-US" sz="2400"/>
              <a:t>School of Education, Health and Human Behavior</a:t>
            </a:r>
            <a:br>
              <a:rPr lang="en-US"/>
            </a:br>
            <a:r>
              <a:rPr lang="en-US" sz="1800"/>
              <a:t>Initial Licensure Meeting</a:t>
            </a:r>
          </a:p>
        </p:txBody>
      </p:sp>
      <p:sp>
        <p:nvSpPr>
          <p:cNvPr id="24580" name="TextBox 6">
            <a:extLst>
              <a:ext uri="{FF2B5EF4-FFF2-40B4-BE49-F238E27FC236}">
                <a16:creationId xmlns:a16="http://schemas.microsoft.com/office/drawing/2014/main" id="{A517CCF2-4DD4-46AE-8B08-C77069D28856}"/>
              </a:ext>
            </a:extLst>
          </p:cNvPr>
          <p:cNvSpPr txBox="1">
            <a:spLocks noChangeArrowheads="1"/>
          </p:cNvSpPr>
          <p:nvPr/>
        </p:nvSpPr>
        <p:spPr bwMode="auto">
          <a:xfrm>
            <a:off x="0" y="6488113"/>
            <a:ext cx="9144000" cy="36671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24581" name="Rectangle 7">
            <a:extLst>
              <a:ext uri="{FF2B5EF4-FFF2-40B4-BE49-F238E27FC236}">
                <a16:creationId xmlns:a16="http://schemas.microsoft.com/office/drawing/2014/main" id="{AF3FFF74-95E1-4D68-9057-C64BDB39F0F6}"/>
              </a:ext>
            </a:extLst>
          </p:cNvPr>
          <p:cNvSpPr>
            <a:spLocks noChangeArrowheads="1"/>
          </p:cNvSpPr>
          <p:nvPr/>
        </p:nvSpPr>
        <p:spPr bwMode="auto">
          <a:xfrm>
            <a:off x="152400" y="6499225"/>
            <a:ext cx="8839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1800">
                <a:solidFill>
                  <a:srgbClr val="000000"/>
                </a:solidFill>
              </a:rPr>
              <a:t>618.650.3940   ~   rcrail@siue.edu</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3" name="Picture 9" descr="2008-09 e banner">
            <a:extLst>
              <a:ext uri="{FF2B5EF4-FFF2-40B4-BE49-F238E27FC236}">
                <a16:creationId xmlns:a16="http://schemas.microsoft.com/office/drawing/2014/main" id="{6F722B0B-6E33-47FD-B113-711F5CE1EE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3">
            <a:extLst>
              <a:ext uri="{FF2B5EF4-FFF2-40B4-BE49-F238E27FC236}">
                <a16:creationId xmlns:a16="http://schemas.microsoft.com/office/drawing/2014/main" id="{7A7239DF-3C40-445C-B079-06468E6B521B}"/>
              </a:ext>
            </a:extLst>
          </p:cNvPr>
          <p:cNvSpPr>
            <a:spLocks noGrp="1" noChangeArrowheads="1"/>
          </p:cNvSpPr>
          <p:nvPr>
            <p:ph type="subTitle" idx="1"/>
          </p:nvPr>
        </p:nvSpPr>
        <p:spPr>
          <a:xfrm>
            <a:off x="533400" y="1447800"/>
            <a:ext cx="8001000" cy="4724400"/>
          </a:xfrm>
        </p:spPr>
        <p:txBody>
          <a:bodyPr/>
          <a:lstStyle/>
          <a:p>
            <a:pPr eaLnBrk="1" hangingPunct="1">
              <a:lnSpc>
                <a:spcPct val="80000"/>
              </a:lnSpc>
            </a:pPr>
            <a:r>
              <a:rPr lang="en-US" altLang="en-US">
                <a:ea typeface="ＭＳ Ｐゴシック" panose="020B0600070205080204" pitchFamily="34" charset="-128"/>
              </a:rPr>
              <a:t>Entitlement for License</a:t>
            </a:r>
            <a:endParaRPr lang="en-US" altLang="en-US" sz="2400">
              <a:ea typeface="ＭＳ Ｐゴシック" panose="020B0600070205080204" pitchFamily="34" charset="-128"/>
            </a:endParaRPr>
          </a:p>
          <a:p>
            <a:pPr lvl="1" eaLnBrk="1" hangingPunct="1">
              <a:lnSpc>
                <a:spcPct val="90000"/>
              </a:lnSpc>
            </a:pPr>
            <a:endParaRPr lang="en-US" altLang="en-US" sz="2000">
              <a:ea typeface="ＭＳ Ｐゴシック" panose="020B0600070205080204" pitchFamily="34" charset="-128"/>
            </a:endParaRPr>
          </a:p>
          <a:p>
            <a:pPr lvl="1" algn="l" eaLnBrk="1" hangingPunct="1">
              <a:lnSpc>
                <a:spcPct val="90000"/>
              </a:lnSpc>
              <a:buFont typeface="Arial" panose="020B0604020202020204" pitchFamily="34" charset="0"/>
              <a:buChar char="•"/>
            </a:pPr>
            <a:r>
              <a:rPr lang="en-US" altLang="en-US" sz="2000">
                <a:ea typeface="ＭＳ Ｐゴシック" panose="020B0600070205080204" pitchFamily="34" charset="-128"/>
              </a:rPr>
              <a:t>Once all requirements have been satisfied, SEHHB Student Services will process your entitlement with the state.</a:t>
            </a:r>
          </a:p>
          <a:p>
            <a:pPr lvl="1" algn="l" eaLnBrk="1" hangingPunct="1">
              <a:lnSpc>
                <a:spcPct val="90000"/>
              </a:lnSpc>
              <a:buFont typeface="Arial" panose="020B0604020202020204" pitchFamily="34" charset="0"/>
              <a:buChar char="•"/>
            </a:pPr>
            <a:endParaRPr lang="en-US" altLang="en-US" sz="2000">
              <a:ea typeface="ＭＳ Ｐゴシック" panose="020B0600070205080204" pitchFamily="34" charset="-128"/>
            </a:endParaRPr>
          </a:p>
          <a:p>
            <a:pPr lvl="1" algn="l" eaLnBrk="1" hangingPunct="1">
              <a:lnSpc>
                <a:spcPct val="90000"/>
              </a:lnSpc>
              <a:buFont typeface="Arial" panose="020B0604020202020204" pitchFamily="34" charset="0"/>
              <a:buChar char="•"/>
            </a:pPr>
            <a:r>
              <a:rPr lang="en-US" altLang="en-US" sz="2000">
                <a:ea typeface="ＭＳ Ｐゴシック" panose="020B0600070205080204" pitchFamily="34" charset="-128"/>
              </a:rPr>
              <a:t>You will receive an email (THE EMAIL) from our office once we have entered your entitlement with the state.</a:t>
            </a:r>
          </a:p>
          <a:p>
            <a:pPr marL="1257300" lvl="2" indent="-342900" algn="l" eaLnBrk="1" hangingPunct="1">
              <a:lnSpc>
                <a:spcPct val="90000"/>
              </a:lnSpc>
              <a:buFontTx/>
              <a:buChar char="•"/>
            </a:pPr>
            <a:r>
              <a:rPr lang="en-US" altLang="en-US" sz="1600">
                <a:ea typeface="ＭＳ Ｐゴシック" panose="020B0600070205080204" pitchFamily="34" charset="-128"/>
              </a:rPr>
              <a:t>We will send it to all email addresses you indicated on your entitlement forms.</a:t>
            </a:r>
          </a:p>
          <a:p>
            <a:pPr marL="1257300" lvl="2" indent="-342900" algn="l" eaLnBrk="1" hangingPunct="1">
              <a:lnSpc>
                <a:spcPct val="90000"/>
              </a:lnSpc>
              <a:buFontTx/>
              <a:buChar char="•"/>
            </a:pPr>
            <a:r>
              <a:rPr lang="en-US" altLang="en-US" sz="1600">
                <a:ea typeface="ＭＳ Ｐゴシック" panose="020B0600070205080204" pitchFamily="34" charset="-128"/>
              </a:rPr>
              <a:t>Watch for an email from </a:t>
            </a:r>
            <a:r>
              <a:rPr lang="en-US" altLang="en-US" sz="1600">
                <a:ea typeface="ＭＳ Ｐゴシック" panose="020B0600070205080204" pitchFamily="34" charset="-128"/>
                <a:hlinkClick r:id="rId4"/>
              </a:rPr>
              <a:t>rcrail@siue.edu</a:t>
            </a:r>
            <a:r>
              <a:rPr lang="en-US" altLang="en-US" sz="1600">
                <a:ea typeface="ＭＳ Ｐゴシック" panose="020B0600070205080204" pitchFamily="34" charset="-128"/>
              </a:rPr>
              <a:t> with a subject line </a:t>
            </a:r>
            <a:r>
              <a:rPr lang="ja-JP" altLang="en-US" sz="1600">
                <a:ea typeface="ＭＳ Ｐゴシック" panose="020B0600070205080204" pitchFamily="34" charset="-128"/>
              </a:rPr>
              <a:t>“</a:t>
            </a:r>
            <a:r>
              <a:rPr lang="en-US" altLang="ja-JP" sz="1600">
                <a:ea typeface="ＭＳ Ｐゴシック" panose="020B0600070205080204" pitchFamily="34" charset="-128"/>
              </a:rPr>
              <a:t>Licensure Completion….</a:t>
            </a:r>
            <a:r>
              <a:rPr lang="ja-JP" altLang="en-US" sz="1600">
                <a:ea typeface="ＭＳ Ｐゴシック" panose="020B0600070205080204" pitchFamily="34" charset="-128"/>
              </a:rPr>
              <a:t>”</a:t>
            </a:r>
            <a:r>
              <a:rPr lang="en-US" altLang="ja-JP" sz="1600">
                <a:ea typeface="ＭＳ Ｐゴシック" panose="020B0600070205080204" pitchFamily="34" charset="-128"/>
              </a:rPr>
              <a:t> </a:t>
            </a:r>
          </a:p>
          <a:p>
            <a:pPr marL="1257300" lvl="2" indent="-342900" algn="l" eaLnBrk="1" hangingPunct="1">
              <a:lnSpc>
                <a:spcPct val="90000"/>
              </a:lnSpc>
              <a:buFontTx/>
              <a:buChar char="•"/>
            </a:pPr>
            <a:r>
              <a:rPr lang="en-US" altLang="en-US" sz="1600">
                <a:ea typeface="ＭＳ Ｐゴシック" panose="020B0600070205080204" pitchFamily="34" charset="-128"/>
              </a:rPr>
              <a:t>The email will contain a link for you to use that goes straight to ELIS.  There will also be a link in the attachment you will receive.</a:t>
            </a:r>
          </a:p>
          <a:p>
            <a:pPr marL="1257300" lvl="2" indent="-342900" algn="l" eaLnBrk="1" hangingPunct="1">
              <a:lnSpc>
                <a:spcPct val="90000"/>
              </a:lnSpc>
              <a:buFontTx/>
              <a:buChar char="•"/>
            </a:pPr>
            <a:r>
              <a:rPr lang="en-US" altLang="en-US" sz="1600">
                <a:ea typeface="ＭＳ Ｐゴシック" panose="020B0600070205080204" pitchFamily="34" charset="-128"/>
              </a:rPr>
              <a:t>We also include instructions for you.  </a:t>
            </a:r>
          </a:p>
          <a:p>
            <a:pPr lvl="1" algn="l" eaLnBrk="1" hangingPunct="1">
              <a:lnSpc>
                <a:spcPct val="90000"/>
              </a:lnSpc>
            </a:pPr>
            <a:endParaRPr lang="en-US" altLang="en-US" sz="2000">
              <a:ea typeface="ＭＳ Ｐゴシック" panose="020B0600070205080204" pitchFamily="34" charset="-128"/>
            </a:endParaRPr>
          </a:p>
          <a:p>
            <a:pPr lvl="1" algn="l" eaLnBrk="1" hangingPunct="1">
              <a:lnSpc>
                <a:spcPct val="90000"/>
              </a:lnSpc>
              <a:buFont typeface="Arial" panose="020B0604020202020204" pitchFamily="34" charset="0"/>
              <a:buChar char="•"/>
            </a:pPr>
            <a:endParaRPr lang="en-US" altLang="en-US" sz="2000">
              <a:ea typeface="ＭＳ Ｐゴシック" panose="020B0600070205080204" pitchFamily="34" charset="-128"/>
            </a:endParaRPr>
          </a:p>
          <a:p>
            <a:pPr algn="l" eaLnBrk="1" hangingPunct="1">
              <a:buFontTx/>
              <a:buChar char="•"/>
            </a:pPr>
            <a:endParaRPr lang="en-US" altLang="en-US" sz="2000">
              <a:ea typeface="ＭＳ Ｐゴシック" panose="020B0600070205080204" pitchFamily="34" charset="-128"/>
            </a:endParaRPr>
          </a:p>
          <a:p>
            <a:pPr eaLnBrk="1" hangingPunct="1"/>
            <a:endParaRPr lang="en-US" altLang="en-US">
              <a:ea typeface="ＭＳ Ｐゴシック" panose="020B0600070205080204" pitchFamily="34" charset="-128"/>
            </a:endParaRPr>
          </a:p>
        </p:txBody>
      </p:sp>
      <p:sp>
        <p:nvSpPr>
          <p:cNvPr id="15364" name="Rectangle 2">
            <a:extLst>
              <a:ext uri="{FF2B5EF4-FFF2-40B4-BE49-F238E27FC236}">
                <a16:creationId xmlns:a16="http://schemas.microsoft.com/office/drawing/2014/main" id="{230DCDA9-6D09-4C2D-AA93-2B251B59C4BD}"/>
              </a:ext>
            </a:extLst>
          </p:cNvPr>
          <p:cNvSpPr txBox="1">
            <a:spLocks noChangeArrowheads="1"/>
          </p:cNvSpPr>
          <p:nvPr/>
        </p:nvSpPr>
        <p:spPr bwMode="auto">
          <a:xfrm>
            <a:off x="1350963" y="0"/>
            <a:ext cx="77724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lvl1pPr>
              <a:defRPr sz="3200">
                <a:solidFill>
                  <a:schemeClr val="tx1"/>
                </a:solidFill>
                <a:latin typeface="Arial" charset="0"/>
                <a:ea typeface="ＭＳ Ｐゴシック" charset="0"/>
              </a:defRPr>
            </a:lvl1pPr>
            <a:lvl2pPr>
              <a:defRPr sz="28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pPr algn="ctr" eaLnBrk="1" hangingPunct="1">
              <a:defRPr/>
            </a:pPr>
            <a:r>
              <a:rPr lang="en-US" sz="2400">
                <a:solidFill>
                  <a:schemeClr val="tx2"/>
                </a:solidFill>
              </a:rPr>
              <a:t>School of Education, Health and Human Behavior</a:t>
            </a:r>
            <a:br>
              <a:rPr lang="en-US" sz="4400">
                <a:solidFill>
                  <a:schemeClr val="tx2"/>
                </a:solidFill>
              </a:rPr>
            </a:br>
            <a:r>
              <a:rPr lang="en-US" sz="1800">
                <a:solidFill>
                  <a:schemeClr val="tx2"/>
                </a:solidFill>
              </a:rPr>
              <a:t>Initial Licensure Meeting</a:t>
            </a:r>
          </a:p>
        </p:txBody>
      </p:sp>
      <p:sp>
        <p:nvSpPr>
          <p:cNvPr id="28676" name="TextBox 6">
            <a:extLst>
              <a:ext uri="{FF2B5EF4-FFF2-40B4-BE49-F238E27FC236}">
                <a16:creationId xmlns:a16="http://schemas.microsoft.com/office/drawing/2014/main" id="{5275C210-54E8-4E50-BE0E-9EFA94F975AE}"/>
              </a:ext>
            </a:extLst>
          </p:cNvPr>
          <p:cNvSpPr txBox="1">
            <a:spLocks noChangeArrowheads="1"/>
          </p:cNvSpPr>
          <p:nvPr/>
        </p:nvSpPr>
        <p:spPr bwMode="auto">
          <a:xfrm>
            <a:off x="0" y="6488113"/>
            <a:ext cx="9144000" cy="36671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28677" name="Rectangle 7">
            <a:extLst>
              <a:ext uri="{FF2B5EF4-FFF2-40B4-BE49-F238E27FC236}">
                <a16:creationId xmlns:a16="http://schemas.microsoft.com/office/drawing/2014/main" id="{BF57BA57-C297-475A-BBCF-62C0305DBE52}"/>
              </a:ext>
            </a:extLst>
          </p:cNvPr>
          <p:cNvSpPr>
            <a:spLocks noChangeArrowheads="1"/>
          </p:cNvSpPr>
          <p:nvPr/>
        </p:nvSpPr>
        <p:spPr bwMode="auto">
          <a:xfrm>
            <a:off x="152400" y="6499225"/>
            <a:ext cx="8839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1800">
                <a:solidFill>
                  <a:srgbClr val="000000"/>
                </a:solidFill>
              </a:rPr>
              <a:t>618.650.3940   ~   rcrail@siue.edu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9" descr="2008-09 e banner">
            <a:extLst>
              <a:ext uri="{FF2B5EF4-FFF2-40B4-BE49-F238E27FC236}">
                <a16:creationId xmlns:a16="http://schemas.microsoft.com/office/drawing/2014/main" id="{0874F140-9B80-45F5-AD68-F7E109EE13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3">
            <a:extLst>
              <a:ext uri="{FF2B5EF4-FFF2-40B4-BE49-F238E27FC236}">
                <a16:creationId xmlns:a16="http://schemas.microsoft.com/office/drawing/2014/main" id="{80A95DA6-9714-42CF-846E-16C3076A8BD8}"/>
              </a:ext>
            </a:extLst>
          </p:cNvPr>
          <p:cNvSpPr>
            <a:spLocks noGrp="1" noChangeArrowheads="1"/>
          </p:cNvSpPr>
          <p:nvPr>
            <p:ph type="subTitle" idx="1"/>
          </p:nvPr>
        </p:nvSpPr>
        <p:spPr>
          <a:xfrm>
            <a:off x="533400" y="1447800"/>
            <a:ext cx="8001000" cy="4724400"/>
          </a:xfrm>
        </p:spPr>
        <p:txBody>
          <a:bodyPr/>
          <a:lstStyle/>
          <a:p>
            <a:pPr eaLnBrk="1" hangingPunct="1">
              <a:lnSpc>
                <a:spcPct val="80000"/>
              </a:lnSpc>
              <a:defRPr/>
            </a:pPr>
            <a:r>
              <a:rPr lang="en-US">
                <a:ea typeface="+mn-ea"/>
              </a:rPr>
              <a:t>The all important email!</a:t>
            </a:r>
            <a:endParaRPr lang="en-US" sz="2400">
              <a:ea typeface="+mn-ea"/>
            </a:endParaRPr>
          </a:p>
          <a:p>
            <a:pPr lvl="1" eaLnBrk="1" hangingPunct="1">
              <a:lnSpc>
                <a:spcPct val="90000"/>
              </a:lnSpc>
              <a:defRPr/>
            </a:pPr>
            <a:endParaRPr lang="en-US" sz="2000"/>
          </a:p>
          <a:p>
            <a:pPr marL="800100" lvl="1" indent="-342900" algn="l" eaLnBrk="1" hangingPunct="1">
              <a:lnSpc>
                <a:spcPct val="90000"/>
              </a:lnSpc>
              <a:buFont typeface="Arial" pitchFamily="34" charset="0"/>
              <a:buChar char="•"/>
              <a:defRPr/>
            </a:pPr>
            <a:r>
              <a:rPr lang="en-US"/>
              <a:t>WAIT UNTIL YOU RECEIVE AN EMAIL FROM RHONA TO APPLY FOR ANYTHING IN ELIS.</a:t>
            </a:r>
          </a:p>
          <a:p>
            <a:pPr marL="800100" lvl="1" indent="-342900" algn="l" eaLnBrk="1" hangingPunct="1">
              <a:lnSpc>
                <a:spcPct val="90000"/>
              </a:lnSpc>
              <a:buFont typeface="Arial" pitchFamily="34" charset="0"/>
              <a:buChar char="•"/>
              <a:defRPr/>
            </a:pPr>
            <a:endParaRPr lang="en-US"/>
          </a:p>
          <a:p>
            <a:pPr marL="800100" lvl="1" indent="-342900" algn="l" eaLnBrk="1" hangingPunct="1">
              <a:lnSpc>
                <a:spcPct val="90000"/>
              </a:lnSpc>
              <a:buFont typeface="Arial" pitchFamily="34" charset="0"/>
              <a:buChar char="•"/>
              <a:defRPr/>
            </a:pPr>
            <a:r>
              <a:rPr lang="en-US"/>
              <a:t>Do not do anything until you have received an email from the SEHHB Student Services Office (Rhona Crail) letting you know your entitlement has been processed by SIUE.  </a:t>
            </a:r>
          </a:p>
          <a:p>
            <a:pPr algn="l" eaLnBrk="1" hangingPunct="1">
              <a:buFontTx/>
              <a:buChar char="•"/>
              <a:defRPr/>
            </a:pPr>
            <a:endParaRPr lang="en-US" sz="2000">
              <a:ea typeface="+mn-ea"/>
            </a:endParaRPr>
          </a:p>
          <a:p>
            <a:pPr eaLnBrk="1" hangingPunct="1">
              <a:defRPr/>
            </a:pPr>
            <a:endParaRPr lang="en-US">
              <a:ea typeface="+mn-ea"/>
            </a:endParaRPr>
          </a:p>
        </p:txBody>
      </p:sp>
      <p:sp>
        <p:nvSpPr>
          <p:cNvPr id="17412" name="Rectangle 2">
            <a:extLst>
              <a:ext uri="{FF2B5EF4-FFF2-40B4-BE49-F238E27FC236}">
                <a16:creationId xmlns:a16="http://schemas.microsoft.com/office/drawing/2014/main" id="{0264FE58-DE80-4960-8065-A6AF1D43EB40}"/>
              </a:ext>
            </a:extLst>
          </p:cNvPr>
          <p:cNvSpPr txBox="1">
            <a:spLocks noChangeArrowheads="1"/>
          </p:cNvSpPr>
          <p:nvPr/>
        </p:nvSpPr>
        <p:spPr bwMode="auto">
          <a:xfrm>
            <a:off x="1350963" y="0"/>
            <a:ext cx="77724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lvl1pPr>
              <a:defRPr sz="3200">
                <a:solidFill>
                  <a:schemeClr val="tx1"/>
                </a:solidFill>
                <a:latin typeface="Arial" charset="0"/>
                <a:ea typeface="ＭＳ Ｐゴシック" charset="0"/>
              </a:defRPr>
            </a:lvl1pPr>
            <a:lvl2pPr>
              <a:defRPr sz="28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pPr algn="ctr" eaLnBrk="1" hangingPunct="1">
              <a:defRPr/>
            </a:pPr>
            <a:r>
              <a:rPr lang="en-US" sz="2400">
                <a:solidFill>
                  <a:schemeClr val="tx2"/>
                </a:solidFill>
              </a:rPr>
              <a:t>School of Education, Health and Human Behavior</a:t>
            </a:r>
            <a:br>
              <a:rPr lang="en-US" sz="4400">
                <a:solidFill>
                  <a:schemeClr val="tx2"/>
                </a:solidFill>
              </a:rPr>
            </a:br>
            <a:r>
              <a:rPr lang="en-US" sz="1800">
                <a:solidFill>
                  <a:schemeClr val="tx2"/>
                </a:solidFill>
              </a:rPr>
              <a:t>Initial Licensure Meeting</a:t>
            </a:r>
          </a:p>
        </p:txBody>
      </p:sp>
      <p:sp>
        <p:nvSpPr>
          <p:cNvPr id="26628" name="TextBox 6">
            <a:extLst>
              <a:ext uri="{FF2B5EF4-FFF2-40B4-BE49-F238E27FC236}">
                <a16:creationId xmlns:a16="http://schemas.microsoft.com/office/drawing/2014/main" id="{2413F2D0-A5DC-4AC2-A7D5-0842DD89B974}"/>
              </a:ext>
            </a:extLst>
          </p:cNvPr>
          <p:cNvSpPr txBox="1">
            <a:spLocks noChangeArrowheads="1"/>
          </p:cNvSpPr>
          <p:nvPr/>
        </p:nvSpPr>
        <p:spPr bwMode="auto">
          <a:xfrm>
            <a:off x="0" y="6488113"/>
            <a:ext cx="9144000" cy="36671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26629" name="Rectangle 7">
            <a:extLst>
              <a:ext uri="{FF2B5EF4-FFF2-40B4-BE49-F238E27FC236}">
                <a16:creationId xmlns:a16="http://schemas.microsoft.com/office/drawing/2014/main" id="{7F38471C-2A23-4981-BD69-AC5724475218}"/>
              </a:ext>
            </a:extLst>
          </p:cNvPr>
          <p:cNvSpPr>
            <a:spLocks noChangeArrowheads="1"/>
          </p:cNvSpPr>
          <p:nvPr/>
        </p:nvSpPr>
        <p:spPr bwMode="auto">
          <a:xfrm>
            <a:off x="152400" y="6499225"/>
            <a:ext cx="8839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1800">
                <a:solidFill>
                  <a:srgbClr val="000000"/>
                </a:solidFill>
              </a:rPr>
              <a:t>618.650.3940   ~   rcrail@siue.edu</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9" descr="2008-09 e banner">
            <a:extLst>
              <a:ext uri="{FF2B5EF4-FFF2-40B4-BE49-F238E27FC236}">
                <a16:creationId xmlns:a16="http://schemas.microsoft.com/office/drawing/2014/main" id="{018BEDDF-0072-4563-B43A-79E7369664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3">
            <a:extLst>
              <a:ext uri="{FF2B5EF4-FFF2-40B4-BE49-F238E27FC236}">
                <a16:creationId xmlns:a16="http://schemas.microsoft.com/office/drawing/2014/main" id="{655E6506-7377-4375-B38D-FD088F948202}"/>
              </a:ext>
            </a:extLst>
          </p:cNvPr>
          <p:cNvSpPr>
            <a:spLocks noGrp="1" noChangeArrowheads="1"/>
          </p:cNvSpPr>
          <p:nvPr>
            <p:ph type="subTitle" idx="1"/>
          </p:nvPr>
        </p:nvSpPr>
        <p:spPr>
          <a:xfrm>
            <a:off x="533400" y="1447800"/>
            <a:ext cx="8305800" cy="4953000"/>
          </a:xfrm>
        </p:spPr>
        <p:txBody>
          <a:bodyPr/>
          <a:lstStyle/>
          <a:p>
            <a:pPr eaLnBrk="1" hangingPunct="1">
              <a:lnSpc>
                <a:spcPct val="80000"/>
              </a:lnSpc>
            </a:pPr>
            <a:r>
              <a:rPr lang="en-US" altLang="en-US">
                <a:ea typeface="ＭＳ Ｐゴシック" panose="020B0600070205080204" pitchFamily="34" charset="-128"/>
              </a:rPr>
              <a:t>Entitlement License</a:t>
            </a:r>
          </a:p>
          <a:p>
            <a:pPr eaLnBrk="1" hangingPunct="1">
              <a:lnSpc>
                <a:spcPct val="80000"/>
              </a:lnSpc>
            </a:pPr>
            <a:endParaRPr lang="en-US" altLang="en-US" sz="2400">
              <a:ea typeface="ＭＳ Ｐゴシック" panose="020B0600070205080204" pitchFamily="34" charset="-128"/>
            </a:endParaRPr>
          </a:p>
          <a:p>
            <a:pPr algn="l" eaLnBrk="1" hangingPunct="1">
              <a:lnSpc>
                <a:spcPct val="80000"/>
              </a:lnSpc>
              <a:buFontTx/>
              <a:buChar char="•"/>
            </a:pPr>
            <a:r>
              <a:rPr lang="en-US" altLang="en-US" sz="2400">
                <a:ea typeface="ＭＳ Ｐゴシック" panose="020B0600070205080204" pitchFamily="34" charset="-128"/>
              </a:rPr>
              <a:t>Log into your ELIS account: </a:t>
            </a:r>
            <a:r>
              <a:rPr lang="en-US" altLang="en-US" sz="2400">
                <a:ea typeface="ＭＳ Ｐゴシック" panose="020B0600070205080204" pitchFamily="34" charset="-128"/>
                <a:hlinkClick r:id="rId4"/>
              </a:rPr>
              <a:t>https://sec3.isbe.net/IWASNET/login.aspx</a:t>
            </a:r>
            <a:endParaRPr lang="en-US" altLang="en-US" sz="2400">
              <a:ea typeface="ＭＳ Ｐゴシック" panose="020B0600070205080204" pitchFamily="34" charset="-128"/>
            </a:endParaRPr>
          </a:p>
          <a:p>
            <a:pPr algn="l" eaLnBrk="1" hangingPunct="1">
              <a:lnSpc>
                <a:spcPct val="80000"/>
              </a:lnSpc>
              <a:buFontTx/>
              <a:buChar char="•"/>
            </a:pPr>
            <a:r>
              <a:rPr lang="en-US" altLang="en-US" sz="2400">
                <a:ea typeface="ＭＳ Ｐゴシック" panose="020B0600070205080204" pitchFamily="34" charset="-128"/>
              </a:rPr>
              <a:t>You must:</a:t>
            </a:r>
          </a:p>
          <a:p>
            <a:pPr marL="800100" lvl="1" indent="-342900" algn="l" eaLnBrk="1" hangingPunct="1">
              <a:lnSpc>
                <a:spcPct val="80000"/>
              </a:lnSpc>
              <a:buFont typeface="Arial" panose="020B0604020202020204" pitchFamily="34" charset="0"/>
              <a:buChar char="•"/>
            </a:pPr>
            <a:endParaRPr lang="en-US" altLang="en-US" sz="2000">
              <a:ea typeface="ＭＳ Ｐゴシック" panose="020B0600070205080204" pitchFamily="34" charset="-128"/>
            </a:endParaRPr>
          </a:p>
          <a:p>
            <a:pPr marL="800100" lvl="1" indent="-342900" algn="l" eaLnBrk="1" hangingPunct="1">
              <a:lnSpc>
                <a:spcPct val="80000"/>
              </a:lnSpc>
              <a:buFont typeface="Arial" panose="020B0604020202020204" pitchFamily="34" charset="0"/>
              <a:buChar char="•"/>
            </a:pPr>
            <a:r>
              <a:rPr lang="en-US" altLang="en-US" sz="2000" b="1" u="sng">
                <a:ea typeface="ＭＳ Ｐゴシック" panose="020B0600070205080204" pitchFamily="34" charset="-128"/>
              </a:rPr>
              <a:t>Apply</a:t>
            </a:r>
            <a:r>
              <a:rPr lang="en-US" altLang="en-US" sz="2000">
                <a:ea typeface="ＭＳ Ｐゴシック" panose="020B0600070205080204" pitchFamily="34" charset="-128"/>
              </a:rPr>
              <a:t> for your license ($100)</a:t>
            </a:r>
          </a:p>
          <a:p>
            <a:pPr marL="800100" lvl="1" indent="-342900" algn="l" eaLnBrk="1" hangingPunct="1">
              <a:lnSpc>
                <a:spcPct val="80000"/>
              </a:lnSpc>
              <a:buFont typeface="Arial" panose="020B0604020202020204" pitchFamily="34" charset="0"/>
              <a:buChar char="•"/>
            </a:pPr>
            <a:endParaRPr lang="en-US" altLang="en-US" sz="2000">
              <a:ea typeface="ＭＳ Ｐゴシック" panose="020B0600070205080204" pitchFamily="34" charset="-128"/>
            </a:endParaRPr>
          </a:p>
          <a:p>
            <a:pPr marL="800100" lvl="1" indent="-342900" algn="l" eaLnBrk="1" hangingPunct="1">
              <a:lnSpc>
                <a:spcPct val="80000"/>
              </a:lnSpc>
              <a:buFont typeface="Arial" panose="020B0604020202020204" pitchFamily="34" charset="0"/>
              <a:buChar char="•"/>
            </a:pPr>
            <a:r>
              <a:rPr lang="en-US" altLang="en-US" sz="2000" b="1" u="sng">
                <a:ea typeface="ＭＳ Ｐゴシック" panose="020B0600070205080204" pitchFamily="34" charset="-128"/>
              </a:rPr>
              <a:t>Register</a:t>
            </a:r>
            <a:r>
              <a:rPr lang="en-US" altLang="en-US" sz="2000">
                <a:ea typeface="ＭＳ Ｐゴシック" panose="020B0600070205080204" pitchFamily="34" charset="-128"/>
              </a:rPr>
              <a:t> your license ($50)</a:t>
            </a:r>
          </a:p>
          <a:p>
            <a:pPr lvl="2" algn="l" eaLnBrk="1" hangingPunct="1">
              <a:lnSpc>
                <a:spcPct val="80000"/>
              </a:lnSpc>
            </a:pPr>
            <a:r>
              <a:rPr lang="en-US" altLang="en-US" sz="1200">
                <a:ea typeface="ＭＳ Ｐゴシック" panose="020B0600070205080204" pitchFamily="34" charset="-128"/>
              </a:rPr>
              <a:t>Register your license in the county in which you intend on working.  May be changed later.</a:t>
            </a:r>
          </a:p>
          <a:p>
            <a:pPr lvl="2" algn="l" eaLnBrk="1" hangingPunct="1">
              <a:lnSpc>
                <a:spcPct val="80000"/>
              </a:lnSpc>
            </a:pPr>
            <a:endParaRPr lang="en-US" altLang="en-US" sz="1800">
              <a:ea typeface="ＭＳ Ｐゴシック" panose="020B0600070205080204" pitchFamily="34" charset="-128"/>
            </a:endParaRPr>
          </a:p>
          <a:p>
            <a:pPr marL="800100" lvl="1" indent="-342900" algn="l" eaLnBrk="1" hangingPunct="1">
              <a:lnSpc>
                <a:spcPct val="80000"/>
              </a:lnSpc>
              <a:buFont typeface="Arial" panose="020B0604020202020204" pitchFamily="34" charset="0"/>
              <a:buChar char="•"/>
            </a:pPr>
            <a:r>
              <a:rPr lang="en-US" altLang="en-US" sz="2400">
                <a:ea typeface="ＭＳ Ｐゴシック" panose="020B0600070205080204" pitchFamily="34" charset="-128"/>
              </a:rPr>
              <a:t>You now have your professional educator license and any school district may verify through ELIS.</a:t>
            </a:r>
          </a:p>
          <a:p>
            <a:pPr marL="800100" lvl="1" indent="-342900" algn="l" eaLnBrk="1" hangingPunct="1">
              <a:lnSpc>
                <a:spcPct val="80000"/>
              </a:lnSpc>
              <a:buFont typeface="Arial" panose="020B0604020202020204" pitchFamily="34" charset="0"/>
              <a:buChar char="•"/>
            </a:pPr>
            <a:r>
              <a:rPr lang="en-US" altLang="en-US" sz="2400">
                <a:ea typeface="ＭＳ Ｐゴシック" panose="020B0600070205080204" pitchFamily="34" charset="-128"/>
              </a:rPr>
              <a:t>It looks like you are finished after you Apply, but you are not! You must Register!</a:t>
            </a:r>
          </a:p>
          <a:p>
            <a:pPr eaLnBrk="1" hangingPunct="1">
              <a:lnSpc>
                <a:spcPct val="80000"/>
              </a:lnSpc>
            </a:pPr>
            <a:endParaRPr lang="en-US" altLang="en-US" sz="2800">
              <a:ea typeface="ＭＳ Ｐゴシック" panose="020B0600070205080204" pitchFamily="34" charset="-128"/>
            </a:endParaRPr>
          </a:p>
        </p:txBody>
      </p:sp>
      <p:sp>
        <p:nvSpPr>
          <p:cNvPr id="19460" name="Rectangle 2">
            <a:extLst>
              <a:ext uri="{FF2B5EF4-FFF2-40B4-BE49-F238E27FC236}">
                <a16:creationId xmlns:a16="http://schemas.microsoft.com/office/drawing/2014/main" id="{67C5E556-EDD6-48B4-A816-8A2F56308B7A}"/>
              </a:ext>
            </a:extLst>
          </p:cNvPr>
          <p:cNvSpPr txBox="1">
            <a:spLocks noChangeArrowheads="1"/>
          </p:cNvSpPr>
          <p:nvPr/>
        </p:nvSpPr>
        <p:spPr bwMode="auto">
          <a:xfrm>
            <a:off x="1350963" y="0"/>
            <a:ext cx="77724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lvl1pPr>
              <a:defRPr sz="3200">
                <a:solidFill>
                  <a:schemeClr val="tx1"/>
                </a:solidFill>
                <a:latin typeface="Arial" charset="0"/>
                <a:ea typeface="ＭＳ Ｐゴシック" charset="0"/>
              </a:defRPr>
            </a:lvl1pPr>
            <a:lvl2pPr>
              <a:defRPr sz="28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pPr algn="ctr" eaLnBrk="1" hangingPunct="1">
              <a:defRPr/>
            </a:pPr>
            <a:r>
              <a:rPr lang="en-US" sz="2400">
                <a:solidFill>
                  <a:schemeClr val="tx2"/>
                </a:solidFill>
              </a:rPr>
              <a:t>School of Education, Health and Human Behavior</a:t>
            </a:r>
            <a:br>
              <a:rPr lang="en-US" sz="4400">
                <a:solidFill>
                  <a:schemeClr val="tx2"/>
                </a:solidFill>
              </a:rPr>
            </a:br>
            <a:r>
              <a:rPr lang="en-US" sz="1800">
                <a:solidFill>
                  <a:schemeClr val="tx2"/>
                </a:solidFill>
              </a:rPr>
              <a:t>Initial Licensure Meeting</a:t>
            </a:r>
          </a:p>
        </p:txBody>
      </p:sp>
      <p:sp>
        <p:nvSpPr>
          <p:cNvPr id="30724" name="TextBox 6">
            <a:extLst>
              <a:ext uri="{FF2B5EF4-FFF2-40B4-BE49-F238E27FC236}">
                <a16:creationId xmlns:a16="http://schemas.microsoft.com/office/drawing/2014/main" id="{B1C91B56-49A8-42A5-AB55-947D75E0EBD1}"/>
              </a:ext>
            </a:extLst>
          </p:cNvPr>
          <p:cNvSpPr txBox="1">
            <a:spLocks noChangeArrowheads="1"/>
          </p:cNvSpPr>
          <p:nvPr/>
        </p:nvSpPr>
        <p:spPr bwMode="auto">
          <a:xfrm>
            <a:off x="0" y="6488113"/>
            <a:ext cx="9144000" cy="36671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30725" name="Rectangle 7">
            <a:extLst>
              <a:ext uri="{FF2B5EF4-FFF2-40B4-BE49-F238E27FC236}">
                <a16:creationId xmlns:a16="http://schemas.microsoft.com/office/drawing/2014/main" id="{B0BCE00F-B4B8-42B2-B355-4C0FFFF429A2}"/>
              </a:ext>
            </a:extLst>
          </p:cNvPr>
          <p:cNvSpPr>
            <a:spLocks noChangeArrowheads="1"/>
          </p:cNvSpPr>
          <p:nvPr/>
        </p:nvSpPr>
        <p:spPr bwMode="auto">
          <a:xfrm>
            <a:off x="152400" y="6499225"/>
            <a:ext cx="8839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1800">
                <a:solidFill>
                  <a:srgbClr val="000000"/>
                </a:solidFill>
              </a:rPr>
              <a:t>618.650.3940   ~   rcrail@siue.edu</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9" descr="2008-09 e banner">
            <a:extLst>
              <a:ext uri="{FF2B5EF4-FFF2-40B4-BE49-F238E27FC236}">
                <a16:creationId xmlns:a16="http://schemas.microsoft.com/office/drawing/2014/main" id="{6BC8AB76-5329-4350-B866-7423EF97EB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Rectangle 3">
            <a:extLst>
              <a:ext uri="{FF2B5EF4-FFF2-40B4-BE49-F238E27FC236}">
                <a16:creationId xmlns:a16="http://schemas.microsoft.com/office/drawing/2014/main" id="{6378E129-429F-4F9F-82B8-5FAFED6B6D62}"/>
              </a:ext>
            </a:extLst>
          </p:cNvPr>
          <p:cNvSpPr>
            <a:spLocks noGrp="1" noChangeArrowheads="1"/>
          </p:cNvSpPr>
          <p:nvPr>
            <p:ph type="subTitle" idx="1"/>
          </p:nvPr>
        </p:nvSpPr>
        <p:spPr>
          <a:xfrm>
            <a:off x="533400" y="1447800"/>
            <a:ext cx="8305800" cy="4953000"/>
          </a:xfrm>
        </p:spPr>
        <p:txBody>
          <a:bodyPr/>
          <a:lstStyle/>
          <a:p>
            <a:pPr eaLnBrk="1" hangingPunct="1">
              <a:lnSpc>
                <a:spcPct val="80000"/>
              </a:lnSpc>
            </a:pPr>
            <a:r>
              <a:rPr lang="en-US" altLang="en-US">
                <a:ea typeface="ＭＳ Ｐゴシック" panose="020B0600070205080204" pitchFamily="34" charset="-128"/>
              </a:rPr>
              <a:t>Time Traps</a:t>
            </a:r>
          </a:p>
          <a:p>
            <a:pPr eaLnBrk="1" hangingPunct="1"/>
            <a:endParaRPr lang="en-US" altLang="en-US" sz="2000">
              <a:ea typeface="ＭＳ Ｐゴシック" panose="020B0600070205080204" pitchFamily="34" charset="-128"/>
            </a:endParaRPr>
          </a:p>
          <a:p>
            <a:pPr algn="l" eaLnBrk="1" hangingPunct="1">
              <a:lnSpc>
                <a:spcPct val="80000"/>
              </a:lnSpc>
              <a:buFontTx/>
              <a:buChar char="•"/>
            </a:pPr>
            <a:r>
              <a:rPr lang="en-US" altLang="en-US" sz="2400">
                <a:ea typeface="ＭＳ Ｐゴシック" panose="020B0600070205080204" pitchFamily="34" charset="-128"/>
              </a:rPr>
              <a:t>Entitlement is good for one year:</a:t>
            </a:r>
          </a:p>
          <a:p>
            <a:pPr marL="800100" lvl="1" indent="-342900" algn="l" eaLnBrk="1" hangingPunct="1">
              <a:lnSpc>
                <a:spcPct val="80000"/>
              </a:lnSpc>
              <a:buFont typeface="Arial" panose="020B0604020202020204" pitchFamily="34" charset="0"/>
              <a:buChar char="•"/>
            </a:pPr>
            <a:r>
              <a:rPr lang="en-US" altLang="en-US" sz="1800" b="1" u="sng">
                <a:ea typeface="ＭＳ Ｐゴシック" panose="020B0600070205080204" pitchFamily="34" charset="-128"/>
              </a:rPr>
              <a:t>Apply</a:t>
            </a:r>
            <a:r>
              <a:rPr lang="en-US" altLang="en-US" sz="1800">
                <a:ea typeface="ＭＳ Ｐゴシック" panose="020B0600070205080204" pitchFamily="34" charset="-128"/>
              </a:rPr>
              <a:t> for and </a:t>
            </a:r>
            <a:r>
              <a:rPr lang="en-US" altLang="en-US" sz="1800" b="1" u="sng">
                <a:ea typeface="ＭＳ Ｐゴシック" panose="020B0600070205080204" pitchFamily="34" charset="-128"/>
              </a:rPr>
              <a:t>register</a:t>
            </a:r>
            <a:r>
              <a:rPr lang="en-US" altLang="en-US" sz="1800">
                <a:ea typeface="ＭＳ Ｐゴシック" panose="020B0600070205080204" pitchFamily="34" charset="-128"/>
              </a:rPr>
              <a:t> your license within </a:t>
            </a:r>
            <a:r>
              <a:rPr lang="en-US" altLang="en-US" sz="1800" b="1" u="sng">
                <a:ea typeface="ＭＳ Ｐゴシック" panose="020B0600070205080204" pitchFamily="34" charset="-128"/>
              </a:rPr>
              <a:t>one year</a:t>
            </a:r>
            <a:r>
              <a:rPr lang="en-US" altLang="en-US" sz="1800">
                <a:ea typeface="ＭＳ Ｐゴシック" panose="020B0600070205080204" pitchFamily="34" charset="-128"/>
              </a:rPr>
              <a:t> of SIUE</a:t>
            </a:r>
            <a:r>
              <a:rPr lang="ja-JP" altLang="en-US" sz="1800">
                <a:ea typeface="ＭＳ Ｐゴシック" panose="020B0600070205080204" pitchFamily="34" charset="-128"/>
              </a:rPr>
              <a:t>’</a:t>
            </a:r>
            <a:r>
              <a:rPr lang="en-US" altLang="ja-JP" sz="1800">
                <a:ea typeface="ＭＳ Ｐゴシック" panose="020B0600070205080204" pitchFamily="34" charset="-128"/>
              </a:rPr>
              <a:t>s submitting your entitlement. </a:t>
            </a:r>
          </a:p>
          <a:p>
            <a:pPr marL="1257300" lvl="2" indent="-342900" algn="l" eaLnBrk="1" hangingPunct="1">
              <a:lnSpc>
                <a:spcPct val="80000"/>
              </a:lnSpc>
              <a:buFontTx/>
              <a:buChar char="•"/>
            </a:pPr>
            <a:r>
              <a:rPr lang="en-US" altLang="en-US" sz="1400">
                <a:ea typeface="ＭＳ Ｐゴシック" panose="020B0600070205080204" pitchFamily="34" charset="-128"/>
              </a:rPr>
              <a:t>Could require additional coursework and/or tests if you wait.</a:t>
            </a:r>
          </a:p>
          <a:p>
            <a:pPr marL="800100" lvl="1" indent="-342900" algn="l" eaLnBrk="1" hangingPunct="1">
              <a:lnSpc>
                <a:spcPct val="80000"/>
              </a:lnSpc>
            </a:pPr>
            <a:endParaRPr lang="en-US" altLang="en-US" sz="1800">
              <a:ea typeface="ＭＳ Ｐゴシック" panose="020B0600070205080204" pitchFamily="34" charset="-128"/>
            </a:endParaRPr>
          </a:p>
          <a:p>
            <a:pPr algn="l" eaLnBrk="1" hangingPunct="1">
              <a:lnSpc>
                <a:spcPct val="80000"/>
              </a:lnSpc>
              <a:buFontTx/>
              <a:buChar char="•"/>
            </a:pPr>
            <a:r>
              <a:rPr lang="en-US" altLang="en-US" sz="2400">
                <a:ea typeface="ＭＳ Ｐゴシック" panose="020B0600070205080204" pitchFamily="34" charset="-128"/>
              </a:rPr>
              <a:t>Don</a:t>
            </a:r>
            <a:r>
              <a:rPr lang="ja-JP" altLang="en-US" sz="2400">
                <a:ea typeface="ＭＳ Ｐゴシック" panose="020B0600070205080204" pitchFamily="34" charset="-128"/>
              </a:rPr>
              <a:t>’</a:t>
            </a:r>
            <a:r>
              <a:rPr lang="en-US" altLang="ja-JP" sz="2400">
                <a:ea typeface="ＭＳ Ｐゴシック" panose="020B0600070205080204" pitchFamily="34" charset="-128"/>
              </a:rPr>
              <a:t>t forget to register:</a:t>
            </a:r>
          </a:p>
          <a:p>
            <a:pPr marL="800100" lvl="1" indent="-342900" algn="l" eaLnBrk="1" hangingPunct="1">
              <a:lnSpc>
                <a:spcPct val="80000"/>
              </a:lnSpc>
              <a:buFont typeface="Arial" panose="020B0604020202020204" pitchFamily="34" charset="0"/>
              <a:buChar char="•"/>
            </a:pPr>
            <a:r>
              <a:rPr lang="en-US" altLang="en-US" sz="1800" b="1" u="sng">
                <a:ea typeface="ＭＳ Ｐゴシック" panose="020B0600070205080204" pitchFamily="34" charset="-128"/>
              </a:rPr>
              <a:t>Register</a:t>
            </a:r>
            <a:r>
              <a:rPr lang="en-US" altLang="en-US" sz="1800">
                <a:ea typeface="ＭＳ Ｐゴシック" panose="020B0600070205080204" pitchFamily="34" charset="-128"/>
              </a:rPr>
              <a:t> your license within </a:t>
            </a:r>
            <a:r>
              <a:rPr lang="en-US" altLang="en-US" sz="1800" b="1" u="sng">
                <a:ea typeface="ＭＳ Ｐゴシック" panose="020B0600070205080204" pitchFamily="34" charset="-128"/>
              </a:rPr>
              <a:t>six (6) months </a:t>
            </a:r>
            <a:r>
              <a:rPr lang="en-US" altLang="en-US" sz="1800">
                <a:ea typeface="ＭＳ Ｐゴシック" panose="020B0600070205080204" pitchFamily="34" charset="-128"/>
              </a:rPr>
              <a:t>of applying for your license or it will lapse.</a:t>
            </a:r>
          </a:p>
          <a:p>
            <a:pPr marL="1257300" lvl="2" indent="-342900" algn="l" eaLnBrk="1" hangingPunct="1">
              <a:lnSpc>
                <a:spcPct val="80000"/>
              </a:lnSpc>
              <a:buFontTx/>
              <a:buChar char="•"/>
            </a:pPr>
            <a:r>
              <a:rPr lang="en-US" altLang="en-US" sz="1400">
                <a:ea typeface="ＭＳ Ｐゴシック" panose="020B0600070205080204" pitchFamily="34" charset="-128"/>
              </a:rPr>
              <a:t>Will require additional coursework or a fee to renew.</a:t>
            </a:r>
          </a:p>
          <a:p>
            <a:pPr marL="800100" lvl="1" indent="-342900" algn="l" eaLnBrk="1" hangingPunct="1">
              <a:lnSpc>
                <a:spcPct val="80000"/>
              </a:lnSpc>
            </a:pPr>
            <a:endParaRPr lang="en-US" altLang="en-US" sz="1800">
              <a:ea typeface="ＭＳ Ｐゴシック" panose="020B0600070205080204" pitchFamily="34" charset="-128"/>
            </a:endParaRPr>
          </a:p>
          <a:p>
            <a:pPr algn="l" eaLnBrk="1" hangingPunct="1">
              <a:lnSpc>
                <a:spcPct val="80000"/>
              </a:lnSpc>
              <a:buFontTx/>
              <a:buChar char="•"/>
            </a:pPr>
            <a:r>
              <a:rPr lang="en-US" altLang="en-US" sz="2400">
                <a:ea typeface="ＭＳ Ｐゴシック" panose="020B0600070205080204" pitchFamily="34" charset="-128"/>
              </a:rPr>
              <a:t>You are encouraged to apply for your license </a:t>
            </a:r>
            <a:r>
              <a:rPr lang="en-US" altLang="en-US" sz="2400" b="1" i="1" u="sng">
                <a:ea typeface="ＭＳ Ｐゴシック" panose="020B0600070205080204" pitchFamily="34" charset="-128"/>
              </a:rPr>
              <a:t>immediately</a:t>
            </a:r>
            <a:r>
              <a:rPr lang="en-US" altLang="en-US" sz="2400">
                <a:ea typeface="ＭＳ Ｐゴシック" panose="020B0600070205080204" pitchFamily="34" charset="-128"/>
              </a:rPr>
              <a:t> even if you are not planning on teaching at this time.</a:t>
            </a:r>
          </a:p>
          <a:p>
            <a:pPr eaLnBrk="1" hangingPunct="1"/>
            <a:endParaRPr lang="en-US" altLang="en-US">
              <a:ea typeface="ＭＳ Ｐゴシック" panose="020B0600070205080204" pitchFamily="34" charset="-128"/>
            </a:endParaRPr>
          </a:p>
          <a:p>
            <a:pPr algn="l" eaLnBrk="1" hangingPunct="1"/>
            <a:endParaRPr lang="en-US" altLang="en-US" sz="2000">
              <a:ea typeface="ＭＳ Ｐゴシック" panose="020B0600070205080204" pitchFamily="34" charset="-128"/>
            </a:endParaRPr>
          </a:p>
          <a:p>
            <a:pPr algn="l" eaLnBrk="1" hangingPunct="1"/>
            <a:endParaRPr lang="en-US" altLang="en-US" sz="2000">
              <a:ea typeface="ＭＳ Ｐゴシック" panose="020B0600070205080204" pitchFamily="34" charset="-128"/>
            </a:endParaRPr>
          </a:p>
        </p:txBody>
      </p:sp>
      <p:sp>
        <p:nvSpPr>
          <p:cNvPr id="20484" name="Rectangle 2">
            <a:extLst>
              <a:ext uri="{FF2B5EF4-FFF2-40B4-BE49-F238E27FC236}">
                <a16:creationId xmlns:a16="http://schemas.microsoft.com/office/drawing/2014/main" id="{A90F071D-63C4-4CBA-BA17-742089D93E92}"/>
              </a:ext>
            </a:extLst>
          </p:cNvPr>
          <p:cNvSpPr txBox="1">
            <a:spLocks noChangeArrowheads="1"/>
          </p:cNvSpPr>
          <p:nvPr/>
        </p:nvSpPr>
        <p:spPr bwMode="auto">
          <a:xfrm>
            <a:off x="1350963" y="0"/>
            <a:ext cx="77724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lvl1pPr>
              <a:defRPr sz="3200">
                <a:solidFill>
                  <a:schemeClr val="tx1"/>
                </a:solidFill>
                <a:latin typeface="Arial" charset="0"/>
                <a:ea typeface="ＭＳ Ｐゴシック" charset="0"/>
              </a:defRPr>
            </a:lvl1pPr>
            <a:lvl2pPr>
              <a:defRPr sz="28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pPr algn="ctr" eaLnBrk="1" hangingPunct="1">
              <a:defRPr/>
            </a:pPr>
            <a:r>
              <a:rPr lang="en-US" sz="2400">
                <a:solidFill>
                  <a:schemeClr val="tx2"/>
                </a:solidFill>
              </a:rPr>
              <a:t>School of Education, Health and Human Behavior</a:t>
            </a:r>
            <a:br>
              <a:rPr lang="en-US" sz="4400">
                <a:solidFill>
                  <a:schemeClr val="tx2"/>
                </a:solidFill>
              </a:rPr>
            </a:br>
            <a:r>
              <a:rPr lang="en-US" sz="1800">
                <a:solidFill>
                  <a:schemeClr val="tx2"/>
                </a:solidFill>
              </a:rPr>
              <a:t>Initial Licensure Meeting</a:t>
            </a:r>
          </a:p>
        </p:txBody>
      </p:sp>
      <p:sp>
        <p:nvSpPr>
          <p:cNvPr id="31748" name="TextBox 6">
            <a:extLst>
              <a:ext uri="{FF2B5EF4-FFF2-40B4-BE49-F238E27FC236}">
                <a16:creationId xmlns:a16="http://schemas.microsoft.com/office/drawing/2014/main" id="{FCD1D0F8-ABB3-41BD-ABD2-013E41342D80}"/>
              </a:ext>
            </a:extLst>
          </p:cNvPr>
          <p:cNvSpPr txBox="1">
            <a:spLocks noChangeArrowheads="1"/>
          </p:cNvSpPr>
          <p:nvPr/>
        </p:nvSpPr>
        <p:spPr bwMode="auto">
          <a:xfrm>
            <a:off x="0" y="6488113"/>
            <a:ext cx="9144000" cy="366712"/>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31749" name="Rectangle 7">
            <a:extLst>
              <a:ext uri="{FF2B5EF4-FFF2-40B4-BE49-F238E27FC236}">
                <a16:creationId xmlns:a16="http://schemas.microsoft.com/office/drawing/2014/main" id="{B47E0380-41D6-4156-8F0C-F4E74A5BC6E2}"/>
              </a:ext>
            </a:extLst>
          </p:cNvPr>
          <p:cNvSpPr>
            <a:spLocks noChangeArrowheads="1"/>
          </p:cNvSpPr>
          <p:nvPr/>
        </p:nvSpPr>
        <p:spPr bwMode="auto">
          <a:xfrm>
            <a:off x="152400" y="6499225"/>
            <a:ext cx="8839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1800">
                <a:solidFill>
                  <a:srgbClr val="000000"/>
                </a:solidFill>
              </a:rPr>
              <a:t>618.650.3940   ~   rcrail@siue.edu</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1032</Words>
  <Application>Microsoft Office PowerPoint</Application>
  <PresentationFormat>On-screen Show (4:3)</PresentationFormat>
  <Paragraphs>163</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ＭＳ Ｐゴシック</vt:lpstr>
      <vt:lpstr>Arial</vt:lpstr>
      <vt:lpstr>Calibri</vt:lpstr>
      <vt:lpstr>Rod</vt:lpstr>
      <vt:lpstr>Default Design</vt:lpstr>
      <vt:lpstr>Southern Illinois University Edwardsville School of Education, Health and Human Behavior Student Services Office</vt:lpstr>
      <vt:lpstr>PowerPoint Presentation</vt:lpstr>
      <vt:lpstr>PowerPoint Presentation</vt:lpstr>
      <vt:lpstr>PowerPoint Presentation</vt:lpstr>
      <vt:lpstr>School of Education, Health and Human Behavior Initial Licensure Meeting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618.650.3940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Ryan Downey</dc:creator>
  <cp:lastModifiedBy>Loyd, Lindsey</cp:lastModifiedBy>
  <cp:revision>180</cp:revision>
  <dcterms:created xsi:type="dcterms:W3CDTF">2010-01-28T15:15:35Z</dcterms:created>
  <dcterms:modified xsi:type="dcterms:W3CDTF">2022-03-03T17:40:22Z</dcterms:modified>
</cp:coreProperties>
</file>