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60" r:id="rId3"/>
    <p:sldId id="261" r:id="rId4"/>
    <p:sldId id="262" r:id="rId5"/>
    <p:sldId id="263" r:id="rId6"/>
  </p:sldIdLst>
  <p:sldSz cx="9144000" cy="5143500" type="screen16x9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2" autoAdjust="0"/>
    <p:restoredTop sz="89122" autoAdjust="0"/>
  </p:normalViewPr>
  <p:slideViewPr>
    <p:cSldViewPr>
      <p:cViewPr varScale="1">
        <p:scale>
          <a:sx n="152" d="100"/>
          <a:sy n="152" d="100"/>
        </p:scale>
        <p:origin x="312" y="13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1998" y="10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876726-3388-4ECD-A98B-0FAB8E66A6DB}" type="datetimeFigureOut">
              <a:rPr lang="en-US" smtClean="0"/>
              <a:pPr/>
              <a:t>11/12/2018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6DD3EE-4295-41B9-930E-0A568EA862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2883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F5F8D1E-9E8D-47E4-9333-419943DBEC80}" type="datetimeFigureOut">
              <a:rPr lang="en-US" smtClean="0"/>
              <a:pPr/>
              <a:t>11/12/2018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9467" y="4415790"/>
            <a:ext cx="6465147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EED3564-D524-4D9D-967D-CC646508ACB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2423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lnSpc>
        <a:spcPct val="150000"/>
      </a:lnSpc>
      <a:spcAft>
        <a:spcPts val="120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gi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nal Titl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7200" y="1484725"/>
            <a:ext cx="8229600" cy="1143000"/>
          </a:xfrm>
          <a:effectLst/>
        </p:spPr>
        <p:txBody>
          <a:bodyPr>
            <a:normAutofit/>
          </a:bodyPr>
          <a:lstStyle>
            <a:lvl1pPr algn="ctr">
              <a:defRPr sz="3600">
                <a:effectLst/>
              </a:defRPr>
            </a:lvl1pPr>
          </a:lstStyle>
          <a:p>
            <a:r>
              <a:rPr lang="en-US" dirty="0" smtClean="0"/>
              <a:t>Title of Brief (Calibri, 36pt, bold)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62428" y="3409950"/>
            <a:ext cx="8229600" cy="457200"/>
          </a:xfrm>
        </p:spPr>
        <p:txBody>
          <a:bodyPr>
            <a:noAutofit/>
          </a:bodyPr>
          <a:lstStyle>
            <a:lvl1pPr marL="0" indent="0" algn="l">
              <a:buNone/>
              <a:defRPr sz="2000" baseline="0">
                <a:solidFill>
                  <a:schemeClr val="tx1"/>
                </a:solidFill>
              </a:defRPr>
            </a:lvl1pPr>
            <a:lvl2pPr marL="4571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Briefer Name, Office Symbol (Calibri, 20pt, bold)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7E49D-1AA8-4E22-90EC-1F30F3BB7E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462428" y="3765324"/>
            <a:ext cx="8229600" cy="457200"/>
          </a:xfrm>
        </p:spPr>
        <p:txBody>
          <a:bodyPr/>
          <a:lstStyle>
            <a:lvl1pPr marL="0" indent="0">
              <a:buNone/>
              <a:defRPr sz="1800" b="0" baseline="0"/>
            </a:lvl1pPr>
          </a:lstStyle>
          <a:p>
            <a:pPr lvl="0"/>
            <a:r>
              <a:rPr lang="en-US" dirty="0" smtClean="0"/>
              <a:t>Date (Calibri, 18pt)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326"/>
            <a:ext cx="9144000" cy="256022"/>
          </a:xfrm>
        </p:spPr>
        <p:txBody>
          <a:bodyPr/>
          <a:lstStyle>
            <a:lvl1pPr marL="0" indent="0" algn="ctr">
              <a:buNone/>
              <a:defRPr sz="1000" baseline="0">
                <a:solidFill>
                  <a:schemeClr val="accent6"/>
                </a:solidFill>
              </a:defRPr>
            </a:lvl1pPr>
          </a:lstStyle>
          <a:p>
            <a:pPr lvl="0"/>
            <a:r>
              <a:rPr lang="en-US" dirty="0" smtClean="0"/>
              <a:t>UNCLASSIFIED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0" y="4885221"/>
            <a:ext cx="9144000" cy="258291"/>
          </a:xfrm>
        </p:spPr>
        <p:txBody>
          <a:bodyPr/>
          <a:lstStyle>
            <a:lvl1pPr marL="0" indent="0" algn="ctr">
              <a:buNone/>
              <a:defRPr sz="1000" baseline="0">
                <a:solidFill>
                  <a:schemeClr val="accent6"/>
                </a:solidFill>
              </a:defRPr>
            </a:lvl1pPr>
          </a:lstStyle>
          <a:p>
            <a:pPr lvl="0"/>
            <a:r>
              <a:rPr lang="en-US" dirty="0" smtClean="0"/>
              <a:t>UNCLASSIFIED</a:t>
            </a:r>
          </a:p>
        </p:txBody>
      </p:sp>
      <p:pic>
        <p:nvPicPr>
          <p:cNvPr id="19" name="Picture 18" descr="msc_872.gif"/>
          <p:cNvPicPr>
            <a:picLocks noChangeAspect="1"/>
          </p:cNvPicPr>
          <p:nvPr userDrawn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7239000" y="564727"/>
            <a:ext cx="365760" cy="365760"/>
          </a:xfrm>
          <a:prstGeom prst="rect">
            <a:avLst/>
          </a:prstGeom>
        </p:spPr>
      </p:pic>
      <p:pic>
        <p:nvPicPr>
          <p:cNvPr id="20" name="Picture 19" descr="sddc_872.gif"/>
          <p:cNvPicPr>
            <a:picLocks noChangeAspect="1"/>
          </p:cNvPicPr>
          <p:nvPr userDrawn="1"/>
        </p:nvPicPr>
        <p:blipFill>
          <a:blip r:embed="rId3" cstate="print">
            <a:lum/>
          </a:blip>
          <a:stretch>
            <a:fillRect/>
          </a:stretch>
        </p:blipFill>
        <p:spPr>
          <a:xfrm>
            <a:off x="6791325" y="564727"/>
            <a:ext cx="365760" cy="365760"/>
          </a:xfrm>
          <a:prstGeom prst="rect">
            <a:avLst/>
          </a:prstGeom>
        </p:spPr>
      </p:pic>
      <p:pic>
        <p:nvPicPr>
          <p:cNvPr id="22" name="Picture 21" descr="amc_872.gif"/>
          <p:cNvPicPr>
            <a:picLocks noChangeAspect="1"/>
          </p:cNvPicPr>
          <p:nvPr userDrawn="1"/>
        </p:nvPicPr>
        <p:blipFill>
          <a:blip r:embed="rId4" cstate="print">
            <a:lum/>
          </a:blip>
          <a:stretch>
            <a:fillRect/>
          </a:stretch>
        </p:blipFill>
        <p:spPr>
          <a:xfrm>
            <a:off x="7686675" y="564727"/>
            <a:ext cx="365760" cy="365760"/>
          </a:xfrm>
          <a:prstGeom prst="rect">
            <a:avLst/>
          </a:prstGeom>
        </p:spPr>
      </p:pic>
      <p:pic>
        <p:nvPicPr>
          <p:cNvPr id="23" name="Picture 2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550248" y="564727"/>
            <a:ext cx="292125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2" descr="C:\Users\tcwiedpf\Desktop\AO Toolkit\joint transportation reserve unit-APPROVED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124825" y="564727"/>
            <a:ext cx="365760" cy="36576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36821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en-US" dirty="0" smtClean="0"/>
              <a:t>Title (Calibri, 28pt, bold)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7E49D-1AA8-4E22-90EC-1F30F3BB7E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0" y="6326"/>
            <a:ext cx="9144000" cy="256022"/>
          </a:xfrm>
        </p:spPr>
        <p:txBody>
          <a:bodyPr/>
          <a:lstStyle>
            <a:lvl1pPr marL="0" indent="0" algn="ctr">
              <a:buNone/>
              <a:defRPr sz="1000" baseline="0">
                <a:solidFill>
                  <a:schemeClr val="accent6"/>
                </a:solidFill>
              </a:defRPr>
            </a:lvl1pPr>
          </a:lstStyle>
          <a:p>
            <a:pPr lvl="0"/>
            <a:r>
              <a:rPr lang="en-US" dirty="0" smtClean="0"/>
              <a:t>UNCLASSIFIED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0" y="4885221"/>
            <a:ext cx="9144000" cy="258291"/>
          </a:xfrm>
        </p:spPr>
        <p:txBody>
          <a:bodyPr/>
          <a:lstStyle>
            <a:lvl1pPr marL="0" indent="0" algn="ctr">
              <a:buNone/>
              <a:defRPr sz="1000" baseline="0">
                <a:solidFill>
                  <a:schemeClr val="accent6"/>
                </a:solidFill>
              </a:defRPr>
            </a:lvl1pPr>
          </a:lstStyle>
          <a:p>
            <a:pPr lvl="0"/>
            <a:r>
              <a:rPr lang="en-US" dirty="0" smtClean="0"/>
              <a:t>UNCLASSIFIED</a:t>
            </a:r>
          </a:p>
        </p:txBody>
      </p:sp>
    </p:spTree>
    <p:extLst>
      <p:ext uri="{BB962C8B-B14F-4D97-AF65-F5344CB8AC3E}">
        <p14:creationId xmlns:p14="http://schemas.microsoft.com/office/powerpoint/2010/main" val="673368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ernal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200400" y="1484725"/>
            <a:ext cx="5486400" cy="1143000"/>
          </a:xfrm>
          <a:effectLst/>
        </p:spPr>
        <p:txBody>
          <a:bodyPr>
            <a:normAutofit/>
          </a:bodyPr>
          <a:lstStyle>
            <a:lvl1pPr algn="ctr">
              <a:defRPr sz="3600">
                <a:effectLst/>
              </a:defRPr>
            </a:lvl1pPr>
          </a:lstStyle>
          <a:p>
            <a:r>
              <a:rPr lang="en-US" dirty="0" smtClean="0"/>
              <a:t>Title of Brief (Calibri, 36pt, bold)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62428" y="3409950"/>
            <a:ext cx="8229600" cy="457200"/>
          </a:xfrm>
        </p:spPr>
        <p:txBody>
          <a:bodyPr>
            <a:noAutofit/>
          </a:bodyPr>
          <a:lstStyle>
            <a:lvl1pPr marL="0" indent="0" algn="l">
              <a:buNone/>
              <a:defRPr sz="2000" baseline="0">
                <a:solidFill>
                  <a:schemeClr val="tx1"/>
                </a:solidFill>
              </a:defRPr>
            </a:lvl1pPr>
            <a:lvl2pPr marL="4571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Briefer Name, Office Symbol (Calibri, 20pt, bold)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7E49D-1AA8-4E22-90EC-1F30F3BB7E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462428" y="3765324"/>
            <a:ext cx="8229600" cy="457200"/>
          </a:xfrm>
        </p:spPr>
        <p:txBody>
          <a:bodyPr/>
          <a:lstStyle>
            <a:lvl1pPr marL="0" indent="0">
              <a:buNone/>
              <a:defRPr sz="1800" b="0" baseline="0"/>
            </a:lvl1pPr>
          </a:lstStyle>
          <a:p>
            <a:pPr lvl="0"/>
            <a:r>
              <a:rPr lang="en-US" dirty="0" smtClean="0"/>
              <a:t>Date (Calibri, 18pt)</a:t>
            </a:r>
            <a:endParaRPr lang="en-US" dirty="0"/>
          </a:p>
        </p:txBody>
      </p:sp>
      <p:pic>
        <p:nvPicPr>
          <p:cNvPr id="26" name="Picture 2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980" y="870417"/>
            <a:ext cx="2377440" cy="2377440"/>
          </a:xfrm>
          <a:prstGeom prst="rect">
            <a:avLst/>
          </a:prstGeom>
        </p:spPr>
      </p:pic>
      <p:grpSp>
        <p:nvGrpSpPr>
          <p:cNvPr id="4" name="Group 3"/>
          <p:cNvGrpSpPr/>
          <p:nvPr userDrawn="1"/>
        </p:nvGrpSpPr>
        <p:grpSpPr>
          <a:xfrm>
            <a:off x="0" y="133350"/>
            <a:ext cx="9144000" cy="914400"/>
            <a:chOff x="0" y="133350"/>
            <a:chExt cx="9144000" cy="914400"/>
          </a:xfrm>
        </p:grpSpPr>
        <p:sp>
          <p:nvSpPr>
            <p:cNvPr id="27" name="Rectangle 26"/>
            <p:cNvSpPr/>
            <p:nvPr userDrawn="1"/>
          </p:nvSpPr>
          <p:spPr>
            <a:xfrm>
              <a:off x="152400" y="133350"/>
              <a:ext cx="838200" cy="91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cxnSp>
          <p:nvCxnSpPr>
            <p:cNvPr id="28" name="Straight Connector 27"/>
            <p:cNvCxnSpPr/>
            <p:nvPr userDrawn="1"/>
          </p:nvCxnSpPr>
          <p:spPr>
            <a:xfrm>
              <a:off x="0" y="742950"/>
              <a:ext cx="914400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9" name="Picture 18" descr="msc_872.gif"/>
            <p:cNvPicPr>
              <a:picLocks noChangeAspect="1"/>
            </p:cNvPicPr>
            <p:nvPr userDrawn="1"/>
          </p:nvPicPr>
          <p:blipFill>
            <a:blip r:embed="rId3" cstate="print">
              <a:lum/>
            </a:blip>
            <a:stretch>
              <a:fillRect/>
            </a:stretch>
          </p:blipFill>
          <p:spPr>
            <a:xfrm>
              <a:off x="7239000" y="564727"/>
              <a:ext cx="365760" cy="365760"/>
            </a:xfrm>
            <a:prstGeom prst="rect">
              <a:avLst/>
            </a:prstGeom>
          </p:spPr>
        </p:pic>
        <p:pic>
          <p:nvPicPr>
            <p:cNvPr id="20" name="Picture 19" descr="sddc_872.gif"/>
            <p:cNvPicPr>
              <a:picLocks noChangeAspect="1"/>
            </p:cNvPicPr>
            <p:nvPr userDrawn="1"/>
          </p:nvPicPr>
          <p:blipFill>
            <a:blip r:embed="rId4" cstate="print">
              <a:lum/>
            </a:blip>
            <a:stretch>
              <a:fillRect/>
            </a:stretch>
          </p:blipFill>
          <p:spPr>
            <a:xfrm>
              <a:off x="6791325" y="564727"/>
              <a:ext cx="365760" cy="365760"/>
            </a:xfrm>
            <a:prstGeom prst="rect">
              <a:avLst/>
            </a:prstGeom>
          </p:spPr>
        </p:pic>
        <p:pic>
          <p:nvPicPr>
            <p:cNvPr id="22" name="Picture 21" descr="amc_872.gif"/>
            <p:cNvPicPr>
              <a:picLocks noChangeAspect="1"/>
            </p:cNvPicPr>
            <p:nvPr userDrawn="1"/>
          </p:nvPicPr>
          <p:blipFill>
            <a:blip r:embed="rId5" cstate="print">
              <a:lum/>
            </a:blip>
            <a:stretch>
              <a:fillRect/>
            </a:stretch>
          </p:blipFill>
          <p:spPr>
            <a:xfrm>
              <a:off x="7686675" y="564727"/>
              <a:ext cx="365760" cy="365760"/>
            </a:xfrm>
            <a:prstGeom prst="rect">
              <a:avLst/>
            </a:prstGeom>
          </p:spPr>
        </p:pic>
        <p:pic>
          <p:nvPicPr>
            <p:cNvPr id="23" name="Picture 2"/>
            <p:cNvPicPr>
              <a:picLocks noChangeAspect="1" noChangeArrowheads="1"/>
            </p:cNvPicPr>
            <p:nvPr userDrawn="1"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8550245" y="564727"/>
              <a:ext cx="292125" cy="3657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2" descr="C:\Users\tcwiedpf\Desktop\AO Toolkit\joint transportation reserve unit-APPROVED.jpg"/>
            <p:cNvPicPr>
              <a:picLocks noChangeAspect="1" noChangeArrowheads="1"/>
            </p:cNvPicPr>
            <p:nvPr userDrawn="1"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8124825" y="564727"/>
              <a:ext cx="365760" cy="365760"/>
            </a:xfrm>
            <a:prstGeom prst="rect">
              <a:avLst/>
            </a:prstGeom>
            <a:noFill/>
          </p:spPr>
        </p:pic>
      </p:grpSp>
      <p:sp>
        <p:nvSpPr>
          <p:cNvPr id="5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326"/>
            <a:ext cx="9144000" cy="256022"/>
          </a:xfrm>
        </p:spPr>
        <p:txBody>
          <a:bodyPr/>
          <a:lstStyle>
            <a:lvl1pPr marL="0" indent="0" algn="ctr">
              <a:buNone/>
              <a:defRPr sz="1000" baseline="0">
                <a:solidFill>
                  <a:schemeClr val="accent6"/>
                </a:solidFill>
              </a:defRPr>
            </a:lvl1pPr>
          </a:lstStyle>
          <a:p>
            <a:pPr lvl="0"/>
            <a:r>
              <a:rPr lang="en-US" dirty="0" smtClean="0"/>
              <a:t>UNCLASSIFIED</a:t>
            </a:r>
          </a:p>
        </p:txBody>
      </p:sp>
      <p:sp>
        <p:nvSpPr>
          <p:cNvPr id="30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0" y="4885221"/>
            <a:ext cx="9144000" cy="258291"/>
          </a:xfrm>
        </p:spPr>
        <p:txBody>
          <a:bodyPr/>
          <a:lstStyle>
            <a:lvl1pPr marL="0" indent="0" algn="ctr">
              <a:buNone/>
              <a:defRPr sz="1000" baseline="0">
                <a:solidFill>
                  <a:schemeClr val="accent6"/>
                </a:solidFill>
              </a:defRPr>
            </a:lvl1pPr>
          </a:lstStyle>
          <a:p>
            <a:pPr lvl="0"/>
            <a:r>
              <a:rPr lang="en-US" dirty="0" smtClean="0"/>
              <a:t>UNCLASSIFIED</a:t>
            </a:r>
          </a:p>
        </p:txBody>
      </p:sp>
    </p:spTree>
    <p:extLst>
      <p:ext uri="{BB962C8B-B14F-4D97-AF65-F5344CB8AC3E}">
        <p14:creationId xmlns:p14="http://schemas.microsoft.com/office/powerpoint/2010/main" val="3317703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7E49D-1AA8-4E22-90EC-1F30F3BB7E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 hasCustomPrompt="1"/>
          </p:nvPr>
        </p:nvSpPr>
        <p:spPr>
          <a:xfrm>
            <a:off x="457200" y="1581150"/>
            <a:ext cx="8229600" cy="1066800"/>
          </a:xfrm>
        </p:spPr>
        <p:txBody>
          <a:bodyPr anchor="ctr"/>
          <a:lstStyle>
            <a:lvl1pPr marL="0" indent="0" algn="ctr">
              <a:buNone/>
              <a:defRPr sz="3200"/>
            </a:lvl1pPr>
          </a:lstStyle>
          <a:p>
            <a:r>
              <a:rPr lang="en-US" dirty="0" smtClean="0"/>
              <a:t>Topic Break (Calibri, 36pt, bold)</a:t>
            </a:r>
            <a:endParaRPr lang="en-US" dirty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0" y="4885221"/>
            <a:ext cx="9144000" cy="258291"/>
          </a:xfrm>
        </p:spPr>
        <p:txBody>
          <a:bodyPr/>
          <a:lstStyle>
            <a:lvl1pPr marL="0" indent="0" algn="ctr">
              <a:buNone/>
              <a:defRPr sz="1000" baseline="0">
                <a:solidFill>
                  <a:schemeClr val="accent6"/>
                </a:solidFill>
              </a:defRPr>
            </a:lvl1pPr>
          </a:lstStyle>
          <a:p>
            <a:pPr lvl="0"/>
            <a:r>
              <a:rPr lang="en-US" dirty="0" smtClean="0"/>
              <a:t>UNCLASSIFIED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0" y="6326"/>
            <a:ext cx="9144000" cy="256022"/>
          </a:xfrm>
        </p:spPr>
        <p:txBody>
          <a:bodyPr/>
          <a:lstStyle>
            <a:lvl1pPr marL="0" indent="0" algn="ctr">
              <a:buNone/>
              <a:defRPr sz="1000" baseline="0">
                <a:solidFill>
                  <a:schemeClr val="accent6"/>
                </a:solidFill>
              </a:defRPr>
            </a:lvl1pPr>
          </a:lstStyle>
          <a:p>
            <a:pPr lvl="0"/>
            <a:r>
              <a:rPr lang="en-US" dirty="0" smtClean="0"/>
              <a:t>UNCLASSIFIED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62428" y="3409950"/>
            <a:ext cx="8229600" cy="457200"/>
          </a:xfrm>
        </p:spPr>
        <p:txBody>
          <a:bodyPr>
            <a:noAutofit/>
          </a:bodyPr>
          <a:lstStyle>
            <a:lvl1pPr marL="0" indent="0" algn="l">
              <a:buNone/>
              <a:defRPr sz="2000" baseline="0">
                <a:solidFill>
                  <a:schemeClr val="tx1"/>
                </a:solidFill>
              </a:defRPr>
            </a:lvl1pPr>
            <a:lvl2pPr marL="4571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Briefer Name, Office Symbol (Calibri, 20pt, bold)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462428" y="3765324"/>
            <a:ext cx="8229600" cy="457200"/>
          </a:xfrm>
        </p:spPr>
        <p:txBody>
          <a:bodyPr/>
          <a:lstStyle>
            <a:lvl1pPr marL="0" indent="0">
              <a:buNone/>
              <a:defRPr sz="1800" b="0" baseline="0"/>
            </a:lvl1pPr>
          </a:lstStyle>
          <a:p>
            <a:pPr lvl="0"/>
            <a:r>
              <a:rPr lang="en-US" dirty="0" smtClean="0"/>
              <a:t>Date (Calibri, 18pt)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829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>
            <a:lvl1pPr>
              <a:defRPr sz="2800" b="1"/>
            </a:lvl1pPr>
          </a:lstStyle>
          <a:p>
            <a:r>
              <a:rPr lang="en-US" dirty="0" smtClean="0"/>
              <a:t>Title (Calibri, 28pt, bold)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</a:lstStyle>
          <a:p>
            <a:r>
              <a:rPr lang="en-US" dirty="0" smtClean="0"/>
              <a:t>First Level (Calibri, 18pt, bold)</a:t>
            </a:r>
          </a:p>
          <a:p>
            <a:pPr lvl="1"/>
            <a:r>
              <a:rPr lang="en-US" dirty="0" smtClean="0"/>
              <a:t>Second Level (Calibri, 16pt)</a:t>
            </a:r>
          </a:p>
          <a:p>
            <a:pPr lvl="2"/>
            <a:r>
              <a:rPr lang="en-US" dirty="0" smtClean="0"/>
              <a:t>Third Level (Calibri, 14pt)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7E49D-1AA8-4E22-90EC-1F30F3BB7E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0" y="6326"/>
            <a:ext cx="9144000" cy="256022"/>
          </a:xfrm>
        </p:spPr>
        <p:txBody>
          <a:bodyPr/>
          <a:lstStyle>
            <a:lvl1pPr marL="0" indent="0" algn="ctr">
              <a:buNone/>
              <a:defRPr sz="1000" baseline="0">
                <a:solidFill>
                  <a:schemeClr val="accent6"/>
                </a:solidFill>
              </a:defRPr>
            </a:lvl1pPr>
          </a:lstStyle>
          <a:p>
            <a:pPr lvl="0"/>
            <a:r>
              <a:rPr lang="en-US" dirty="0" smtClean="0"/>
              <a:t>UNCLASSIFIED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0" y="4885221"/>
            <a:ext cx="9144000" cy="258291"/>
          </a:xfrm>
        </p:spPr>
        <p:txBody>
          <a:bodyPr/>
          <a:lstStyle>
            <a:lvl1pPr marL="0" indent="0" algn="ctr">
              <a:buNone/>
              <a:defRPr sz="1000" baseline="0">
                <a:solidFill>
                  <a:schemeClr val="accent6"/>
                </a:solidFill>
              </a:defRPr>
            </a:lvl1pPr>
          </a:lstStyle>
          <a:p>
            <a:pPr lvl="0"/>
            <a:r>
              <a:rPr lang="en-US" dirty="0" smtClean="0"/>
              <a:t>UNCLASSIFIED</a:t>
            </a:r>
          </a:p>
        </p:txBody>
      </p:sp>
    </p:spTree>
    <p:extLst>
      <p:ext uri="{BB962C8B-B14F-4D97-AF65-F5344CB8AC3E}">
        <p14:creationId xmlns:p14="http://schemas.microsoft.com/office/powerpoint/2010/main" val="3842190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en-US" dirty="0" smtClean="0"/>
              <a:t>Title (Calibri, 28pt, bold)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1200150"/>
            <a:ext cx="4038600" cy="3429000"/>
          </a:xfrm>
        </p:spPr>
        <p:txBody>
          <a:bodyPr/>
          <a:lstStyle>
            <a:lvl1pPr>
              <a:spcBef>
                <a:spcPts val="600"/>
              </a:spcBef>
              <a:defRPr lang="en-US" sz="1800" dirty="0" smtClean="0"/>
            </a:lvl1pPr>
            <a:lvl2pPr>
              <a:defRPr lang="en-US" sz="1600" dirty="0" smtClean="0"/>
            </a:lvl2pPr>
            <a:lvl3pPr>
              <a:defRPr lang="en-US" sz="1400" dirty="0" smtClean="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 dirty="0" smtClean="0"/>
              <a:t>First Level (Calibri, 18pt, bold)</a:t>
            </a:r>
          </a:p>
          <a:p>
            <a:pPr lvl="1"/>
            <a:r>
              <a:rPr lang="en-US" dirty="0" smtClean="0"/>
              <a:t>Second Level (Calibri, 16pt)</a:t>
            </a:r>
          </a:p>
          <a:p>
            <a:pPr lvl="1"/>
            <a:r>
              <a:rPr lang="en-US" dirty="0" smtClean="0"/>
              <a:t>Second Level (Calibri, 16pt)</a:t>
            </a:r>
          </a:p>
          <a:p>
            <a:pPr lvl="2"/>
            <a:r>
              <a:rPr lang="en-US" dirty="0" smtClean="0"/>
              <a:t>Third Level (Calibri, 14pt)</a:t>
            </a:r>
          </a:p>
          <a:p>
            <a:pPr lvl="2"/>
            <a:r>
              <a:rPr lang="en-US" dirty="0" smtClean="0"/>
              <a:t>Third Level (Calibri, 14pt)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7E49D-1AA8-4E22-90EC-1F30F3BB7E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3" hasCustomPrompt="1"/>
          </p:nvPr>
        </p:nvSpPr>
        <p:spPr>
          <a:xfrm>
            <a:off x="4648200" y="1200150"/>
            <a:ext cx="4038600" cy="3429000"/>
          </a:xfrm>
        </p:spPr>
        <p:txBody>
          <a:bodyPr/>
          <a:lstStyle>
            <a:lvl1pPr>
              <a:defRPr lang="en-US" sz="1800" dirty="0" smtClean="0"/>
            </a:lvl1pPr>
            <a:lvl2pPr>
              <a:defRPr lang="en-US" sz="1600" dirty="0" smtClean="0"/>
            </a:lvl2pPr>
            <a:lvl3pPr>
              <a:defRPr lang="en-US" sz="1400" dirty="0" smtClean="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 dirty="0" smtClean="0"/>
              <a:t>First Level (Calibri, 18pt, bold)</a:t>
            </a:r>
          </a:p>
          <a:p>
            <a:pPr lvl="1"/>
            <a:r>
              <a:rPr lang="en-US" dirty="0" smtClean="0"/>
              <a:t>Second Level (Calibri, 16pt)</a:t>
            </a:r>
          </a:p>
          <a:p>
            <a:pPr lvl="1"/>
            <a:r>
              <a:rPr lang="en-US" dirty="0" smtClean="0"/>
              <a:t>Second Level (Calibri, 16pt)</a:t>
            </a:r>
          </a:p>
          <a:p>
            <a:pPr lvl="2"/>
            <a:r>
              <a:rPr lang="en-US" dirty="0" smtClean="0"/>
              <a:t>Third Level (Calibri, 14pt)</a:t>
            </a:r>
          </a:p>
          <a:p>
            <a:pPr lvl="2"/>
            <a:r>
              <a:rPr lang="en-US" dirty="0" smtClean="0"/>
              <a:t>Third Level (Calibri, 14pt)</a:t>
            </a:r>
            <a:endParaRPr lang="en-US" dirty="0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0" y="6326"/>
            <a:ext cx="9144000" cy="256022"/>
          </a:xfrm>
        </p:spPr>
        <p:txBody>
          <a:bodyPr/>
          <a:lstStyle>
            <a:lvl1pPr marL="0" indent="0" algn="ctr">
              <a:buNone/>
              <a:defRPr sz="1000" baseline="0">
                <a:solidFill>
                  <a:schemeClr val="accent6"/>
                </a:solidFill>
              </a:defRPr>
            </a:lvl1pPr>
          </a:lstStyle>
          <a:p>
            <a:pPr lvl="0"/>
            <a:r>
              <a:rPr lang="en-US" dirty="0" smtClean="0"/>
              <a:t>UNCLASSIFIED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0" y="4885221"/>
            <a:ext cx="9144000" cy="258291"/>
          </a:xfrm>
        </p:spPr>
        <p:txBody>
          <a:bodyPr/>
          <a:lstStyle>
            <a:lvl1pPr marL="0" indent="0" algn="ctr">
              <a:buNone/>
              <a:defRPr sz="1000" baseline="0">
                <a:solidFill>
                  <a:schemeClr val="accent6"/>
                </a:solidFill>
              </a:defRPr>
            </a:lvl1pPr>
          </a:lstStyle>
          <a:p>
            <a:pPr lvl="0"/>
            <a:r>
              <a:rPr lang="en-US" dirty="0" smtClean="0"/>
              <a:t>UNCLASSIFIED</a:t>
            </a:r>
          </a:p>
        </p:txBody>
      </p:sp>
    </p:spTree>
    <p:extLst>
      <p:ext uri="{BB962C8B-B14F-4D97-AF65-F5344CB8AC3E}">
        <p14:creationId xmlns:p14="http://schemas.microsoft.com/office/powerpoint/2010/main" val="620449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en-US" dirty="0" smtClean="0"/>
              <a:t>Title (Calibri, 28pt, bold)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151335"/>
            <a:ext cx="4038600" cy="479822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r>
              <a:rPr lang="en-US" dirty="0" smtClean="0"/>
              <a:t>Title (Calibri, 18pt, bold)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1631157"/>
            <a:ext cx="4038600" cy="299799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 dirty="0" smtClean="0"/>
              <a:t>First Level (Calibri, 18pt, bold)</a:t>
            </a:r>
          </a:p>
          <a:p>
            <a:pPr lvl="1"/>
            <a:r>
              <a:rPr lang="en-US" dirty="0" smtClean="0"/>
              <a:t>Second Level (Calibri, 16pt)</a:t>
            </a:r>
          </a:p>
          <a:p>
            <a:pPr lvl="1"/>
            <a:r>
              <a:rPr lang="en-US" dirty="0" smtClean="0"/>
              <a:t>Second Level (Calibri, 16pt)</a:t>
            </a:r>
          </a:p>
          <a:p>
            <a:pPr lvl="2"/>
            <a:r>
              <a:rPr lang="en-US" dirty="0" smtClean="0"/>
              <a:t>Third Level (Calibri, 14pt)</a:t>
            </a:r>
          </a:p>
          <a:p>
            <a:pPr lvl="2"/>
            <a:r>
              <a:rPr lang="en-US" dirty="0" smtClean="0"/>
              <a:t>Third Level (Calibri, 14pt)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8200" y="1151335"/>
            <a:ext cx="4038600" cy="479822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r>
              <a:rPr lang="en-US" dirty="0" smtClean="0"/>
              <a:t>Title (Calibri, 18pt, bold)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8200" y="1631157"/>
            <a:ext cx="4038600" cy="299799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 dirty="0" smtClean="0"/>
              <a:t>First Level (Calibri, 18pt, bold)</a:t>
            </a:r>
          </a:p>
          <a:p>
            <a:pPr lvl="1"/>
            <a:r>
              <a:rPr lang="en-US" dirty="0" smtClean="0"/>
              <a:t>Second Level (Calibri, 16pt)</a:t>
            </a:r>
          </a:p>
          <a:p>
            <a:pPr lvl="1"/>
            <a:r>
              <a:rPr lang="en-US" dirty="0" smtClean="0"/>
              <a:t>Second Level (Calibri, 16pt)</a:t>
            </a:r>
          </a:p>
          <a:p>
            <a:pPr lvl="2"/>
            <a:r>
              <a:rPr lang="en-US" dirty="0" smtClean="0"/>
              <a:t>Third Level (Calibri, 14pt)</a:t>
            </a:r>
          </a:p>
          <a:p>
            <a:pPr lvl="2"/>
            <a:r>
              <a:rPr lang="en-US" dirty="0" smtClean="0"/>
              <a:t>Third Level (Calibri, 14pt)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7E49D-1AA8-4E22-90EC-1F30F3BB7E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0" y="6326"/>
            <a:ext cx="9144000" cy="256022"/>
          </a:xfrm>
        </p:spPr>
        <p:txBody>
          <a:bodyPr/>
          <a:lstStyle>
            <a:lvl1pPr marL="0" indent="0" algn="ctr">
              <a:buNone/>
              <a:defRPr sz="1000" baseline="0">
                <a:solidFill>
                  <a:schemeClr val="accent6"/>
                </a:solidFill>
              </a:defRPr>
            </a:lvl1pPr>
          </a:lstStyle>
          <a:p>
            <a:pPr lvl="0"/>
            <a:r>
              <a:rPr lang="en-US" dirty="0" smtClean="0"/>
              <a:t>UNCLASSIFIED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0" y="4885221"/>
            <a:ext cx="9144000" cy="258291"/>
          </a:xfrm>
        </p:spPr>
        <p:txBody>
          <a:bodyPr/>
          <a:lstStyle>
            <a:lvl1pPr marL="0" indent="0" algn="ctr">
              <a:buNone/>
              <a:defRPr sz="1000" baseline="0">
                <a:solidFill>
                  <a:schemeClr val="accent6"/>
                </a:solidFill>
              </a:defRPr>
            </a:lvl1pPr>
          </a:lstStyle>
          <a:p>
            <a:pPr lvl="0"/>
            <a:r>
              <a:rPr lang="en-US" dirty="0" smtClean="0"/>
              <a:t>UNCLASSIFIED</a:t>
            </a:r>
          </a:p>
        </p:txBody>
      </p:sp>
    </p:spTree>
    <p:extLst>
      <p:ext uri="{BB962C8B-B14F-4D97-AF65-F5344CB8AC3E}">
        <p14:creationId xmlns:p14="http://schemas.microsoft.com/office/powerpoint/2010/main" val="106895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en-US" dirty="0" smtClean="0"/>
              <a:t>Title (Calibri, 28pt, bold)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7E49D-1AA8-4E22-90EC-1F30F3BB7E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457337"/>
            <a:ext cx="4038600" cy="1400175"/>
          </a:xfrm>
        </p:spPr>
        <p:txBody>
          <a:bodyPr/>
          <a:lstStyle>
            <a:lvl1pPr marL="228584" indent="-228584">
              <a:spcBef>
                <a:spcPts val="0"/>
              </a:spcBef>
              <a:defRPr sz="1800"/>
            </a:lvl1pPr>
            <a:lvl2pPr marL="457167" indent="-228584">
              <a:spcBef>
                <a:spcPts val="0"/>
              </a:spcBef>
              <a:defRPr sz="1600" baseline="0"/>
            </a:lvl2pPr>
            <a:lvl3pPr marL="685750">
              <a:spcBef>
                <a:spcPts val="0"/>
              </a:spcBef>
              <a:defRPr sz="1400"/>
            </a:lvl3pPr>
            <a:lvl4pPr marL="914332">
              <a:spcBef>
                <a:spcPts val="0"/>
              </a:spcBef>
              <a:defRPr sz="1200"/>
            </a:lvl4pPr>
            <a:lvl5pPr marL="1142914">
              <a:spcBef>
                <a:spcPts val="0"/>
              </a:spcBef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 dirty="0" smtClean="0"/>
              <a:t>First Level (Calibri, 18pt, bold)</a:t>
            </a:r>
          </a:p>
          <a:p>
            <a:pPr lvl="1"/>
            <a:r>
              <a:rPr lang="en-US" dirty="0" smtClean="0"/>
              <a:t>Second Level (Calibri, 16pt)</a:t>
            </a:r>
          </a:p>
          <a:p>
            <a:pPr lvl="1"/>
            <a:r>
              <a:rPr lang="en-US" dirty="0" smtClean="0"/>
              <a:t>Second Level (Calibri, 16pt)</a:t>
            </a:r>
          </a:p>
          <a:p>
            <a:pPr lvl="2"/>
            <a:r>
              <a:rPr lang="en-US" dirty="0" smtClean="0"/>
              <a:t>Third Level (Calibri, 14pt)</a:t>
            </a:r>
          </a:p>
          <a:p>
            <a:pPr lvl="2"/>
            <a:r>
              <a:rPr lang="en-US" dirty="0" smtClean="0"/>
              <a:t>Third Level (Calibri, 14pt)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81000" y="2914650"/>
            <a:ext cx="419709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 userDrawn="1"/>
        </p:nvCxnSpPr>
        <p:spPr>
          <a:xfrm>
            <a:off x="4572000" y="1143000"/>
            <a:ext cx="0" cy="354330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2"/>
          <p:cNvSpPr>
            <a:spLocks noGrp="1"/>
          </p:cNvSpPr>
          <p:nvPr>
            <p:ph type="body" idx="15" hasCustomPrompt="1"/>
          </p:nvPr>
        </p:nvSpPr>
        <p:spPr>
          <a:xfrm>
            <a:off x="457200" y="1143003"/>
            <a:ext cx="4038600" cy="314325"/>
          </a:xfrm>
        </p:spPr>
        <p:txBody>
          <a:bodyPr anchor="b">
            <a:noAutofit/>
          </a:bodyPr>
          <a:lstStyle>
            <a:lvl1pPr marL="0" indent="0">
              <a:buNone/>
              <a:defRPr sz="18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r>
              <a:rPr lang="en-US" dirty="0" smtClean="0"/>
              <a:t>Title (Calibri, 18pt, bold)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6" hasCustomPrompt="1"/>
          </p:nvPr>
        </p:nvSpPr>
        <p:spPr>
          <a:xfrm>
            <a:off x="457200" y="3257562"/>
            <a:ext cx="4038600" cy="1400175"/>
          </a:xfrm>
        </p:spPr>
        <p:txBody>
          <a:bodyPr/>
          <a:lstStyle>
            <a:lvl1pPr marL="228584" indent="-228584">
              <a:spcBef>
                <a:spcPts val="0"/>
              </a:spcBef>
              <a:defRPr sz="1800"/>
            </a:lvl1pPr>
            <a:lvl2pPr marL="457167" indent="-228584">
              <a:spcBef>
                <a:spcPts val="0"/>
              </a:spcBef>
              <a:defRPr sz="1600" baseline="0"/>
            </a:lvl2pPr>
            <a:lvl3pPr marL="685750">
              <a:spcBef>
                <a:spcPts val="0"/>
              </a:spcBef>
              <a:defRPr sz="1400"/>
            </a:lvl3pPr>
            <a:lvl4pPr marL="914332">
              <a:spcBef>
                <a:spcPts val="0"/>
              </a:spcBef>
              <a:defRPr sz="1200"/>
            </a:lvl4pPr>
            <a:lvl5pPr marL="1142914">
              <a:spcBef>
                <a:spcPts val="0"/>
              </a:spcBef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 dirty="0" smtClean="0"/>
              <a:t>First Level (Calibri, 18pt, bold)</a:t>
            </a:r>
          </a:p>
          <a:p>
            <a:pPr lvl="1"/>
            <a:r>
              <a:rPr lang="en-US" dirty="0" smtClean="0"/>
              <a:t>Second Level (Calibri, 16pt)</a:t>
            </a:r>
          </a:p>
          <a:p>
            <a:pPr lvl="1"/>
            <a:r>
              <a:rPr lang="en-US" dirty="0" smtClean="0"/>
              <a:t>Second Level (Calibri, 16pt)</a:t>
            </a:r>
          </a:p>
          <a:p>
            <a:pPr lvl="2"/>
            <a:r>
              <a:rPr lang="en-US" dirty="0" smtClean="0"/>
              <a:t>Third Level (Calibri, 14pt)</a:t>
            </a:r>
          </a:p>
          <a:p>
            <a:pPr lvl="2"/>
            <a:r>
              <a:rPr lang="en-US" dirty="0" smtClean="0"/>
              <a:t>Third Level (Calibri, 14pt)</a:t>
            </a:r>
            <a:endParaRPr lang="en-US" dirty="0"/>
          </a:p>
        </p:txBody>
      </p:sp>
      <p:sp>
        <p:nvSpPr>
          <p:cNvPr id="12" name="Text Placeholder 2"/>
          <p:cNvSpPr>
            <a:spLocks noGrp="1"/>
          </p:cNvSpPr>
          <p:nvPr>
            <p:ph type="body" idx="17" hasCustomPrompt="1"/>
          </p:nvPr>
        </p:nvSpPr>
        <p:spPr>
          <a:xfrm>
            <a:off x="457200" y="2943226"/>
            <a:ext cx="4038600" cy="314325"/>
          </a:xfrm>
        </p:spPr>
        <p:txBody>
          <a:bodyPr anchor="b">
            <a:noAutofit/>
          </a:bodyPr>
          <a:lstStyle>
            <a:lvl1pPr marL="0" indent="0">
              <a:buNone/>
              <a:defRPr sz="18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r>
              <a:rPr lang="en-US" dirty="0" smtClean="0"/>
              <a:t>Title (Calibri, 18pt, bold)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8" hasCustomPrompt="1"/>
          </p:nvPr>
        </p:nvSpPr>
        <p:spPr>
          <a:xfrm>
            <a:off x="4648200" y="1457325"/>
            <a:ext cx="4038600" cy="3200400"/>
          </a:xfrm>
        </p:spPr>
        <p:txBody>
          <a:bodyPr/>
          <a:lstStyle>
            <a:lvl1pPr marL="228584" indent="-228584">
              <a:spcBef>
                <a:spcPts val="0"/>
              </a:spcBef>
              <a:defRPr sz="1800"/>
            </a:lvl1pPr>
            <a:lvl2pPr marL="457167" indent="-228584">
              <a:spcBef>
                <a:spcPts val="0"/>
              </a:spcBef>
              <a:defRPr sz="1600" baseline="0"/>
            </a:lvl2pPr>
            <a:lvl3pPr marL="685750">
              <a:spcBef>
                <a:spcPts val="0"/>
              </a:spcBef>
              <a:defRPr sz="1400"/>
            </a:lvl3pPr>
            <a:lvl4pPr marL="914332">
              <a:spcBef>
                <a:spcPts val="0"/>
              </a:spcBef>
              <a:defRPr sz="1200"/>
            </a:lvl4pPr>
            <a:lvl5pPr marL="1142914">
              <a:spcBef>
                <a:spcPts val="0"/>
              </a:spcBef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 dirty="0" smtClean="0"/>
              <a:t>First Level (Calibri, 18pt, bold)</a:t>
            </a:r>
          </a:p>
          <a:p>
            <a:pPr lvl="1"/>
            <a:r>
              <a:rPr lang="en-US" dirty="0" smtClean="0"/>
              <a:t>Second Level (Calibri, 16pt)</a:t>
            </a:r>
          </a:p>
          <a:p>
            <a:pPr lvl="1"/>
            <a:r>
              <a:rPr lang="en-US" dirty="0" smtClean="0"/>
              <a:t>Second Level (Calibri, 16pt)</a:t>
            </a:r>
          </a:p>
          <a:p>
            <a:pPr lvl="2"/>
            <a:r>
              <a:rPr lang="en-US" dirty="0" smtClean="0"/>
              <a:t>Third Level (Calibri, 14pt)</a:t>
            </a:r>
          </a:p>
          <a:p>
            <a:pPr lvl="2"/>
            <a:r>
              <a:rPr lang="en-US" dirty="0" smtClean="0"/>
              <a:t>Third Level (Calibri, 14pt)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9" hasCustomPrompt="1"/>
          </p:nvPr>
        </p:nvSpPr>
        <p:spPr>
          <a:xfrm>
            <a:off x="4648200" y="1143003"/>
            <a:ext cx="4038600" cy="314325"/>
          </a:xfrm>
        </p:spPr>
        <p:txBody>
          <a:bodyPr anchor="b">
            <a:noAutofit/>
          </a:bodyPr>
          <a:lstStyle>
            <a:lvl1pPr marL="0" indent="0">
              <a:buNone/>
              <a:defRPr sz="18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r>
              <a:rPr lang="en-US" dirty="0" smtClean="0"/>
              <a:t>Title (Calibri, 18pt, bold)</a:t>
            </a:r>
            <a:endParaRPr lang="en-US" dirty="0"/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0" y="6326"/>
            <a:ext cx="9144000" cy="256022"/>
          </a:xfrm>
        </p:spPr>
        <p:txBody>
          <a:bodyPr/>
          <a:lstStyle>
            <a:lvl1pPr marL="0" indent="0" algn="ctr">
              <a:buNone/>
              <a:defRPr sz="1000" baseline="0">
                <a:solidFill>
                  <a:schemeClr val="accent6"/>
                </a:solidFill>
              </a:defRPr>
            </a:lvl1pPr>
          </a:lstStyle>
          <a:p>
            <a:pPr lvl="0"/>
            <a:r>
              <a:rPr lang="en-US" dirty="0" smtClean="0"/>
              <a:t>UNCLASSIFIED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4885221"/>
            <a:ext cx="9144000" cy="258291"/>
          </a:xfrm>
        </p:spPr>
        <p:txBody>
          <a:bodyPr/>
          <a:lstStyle>
            <a:lvl1pPr marL="0" indent="0" algn="ctr">
              <a:buNone/>
              <a:defRPr sz="1000" baseline="0">
                <a:solidFill>
                  <a:schemeClr val="accent6"/>
                </a:solidFill>
              </a:defRPr>
            </a:lvl1pPr>
          </a:lstStyle>
          <a:p>
            <a:pPr lvl="0"/>
            <a:r>
              <a:rPr lang="en-US" dirty="0" smtClean="0"/>
              <a:t>UNCLASSIFIED</a:t>
            </a:r>
          </a:p>
        </p:txBody>
      </p:sp>
    </p:spTree>
    <p:extLst>
      <p:ext uri="{BB962C8B-B14F-4D97-AF65-F5344CB8AC3E}">
        <p14:creationId xmlns:p14="http://schemas.microsoft.com/office/powerpoint/2010/main" val="1474883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200150"/>
            <a:ext cx="4038600" cy="1657350"/>
          </a:xfrm>
        </p:spPr>
        <p:txBody>
          <a:bodyPr/>
          <a:lstStyle>
            <a:lvl1pPr marL="228584" indent="-228584">
              <a:spcBef>
                <a:spcPts val="0"/>
              </a:spcBef>
              <a:defRPr sz="1800"/>
            </a:lvl1pPr>
            <a:lvl2pPr marL="457167" indent="-228584">
              <a:spcBef>
                <a:spcPts val="0"/>
              </a:spcBef>
              <a:defRPr sz="1600" baseline="0"/>
            </a:lvl2pPr>
            <a:lvl3pPr marL="685750">
              <a:spcBef>
                <a:spcPts val="0"/>
              </a:spcBef>
              <a:defRPr sz="1400"/>
            </a:lvl3pPr>
            <a:lvl4pPr marL="914332">
              <a:spcBef>
                <a:spcPts val="0"/>
              </a:spcBef>
              <a:defRPr sz="1200"/>
            </a:lvl4pPr>
            <a:lvl5pPr marL="1142914">
              <a:spcBef>
                <a:spcPts val="0"/>
              </a:spcBef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 dirty="0" smtClean="0"/>
              <a:t>First Level (Calibri, 18pt, bold)</a:t>
            </a:r>
          </a:p>
          <a:p>
            <a:pPr lvl="1"/>
            <a:r>
              <a:rPr lang="en-US" dirty="0" smtClean="0"/>
              <a:t>Second Level (Calibri, 16pt)</a:t>
            </a:r>
          </a:p>
          <a:p>
            <a:pPr lvl="1"/>
            <a:r>
              <a:rPr lang="en-US" dirty="0" smtClean="0"/>
              <a:t>Second Level (Calibri, 16pt)</a:t>
            </a:r>
          </a:p>
          <a:p>
            <a:pPr lvl="2"/>
            <a:r>
              <a:rPr lang="en-US" dirty="0" smtClean="0"/>
              <a:t>Third Level (Calibri, 14pt)</a:t>
            </a:r>
          </a:p>
          <a:p>
            <a:pPr lvl="2"/>
            <a:r>
              <a:rPr lang="en-US" dirty="0" smtClean="0"/>
              <a:t>Third Level (Calibri, 14pt)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7E49D-1AA8-4E22-90EC-1F30F3BB7E4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381000" y="2914650"/>
            <a:ext cx="83820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4572000" y="1143000"/>
            <a:ext cx="0" cy="354330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/>
          <p:cNvSpPr>
            <a:spLocks noGrp="1"/>
          </p:cNvSpPr>
          <p:nvPr>
            <p:ph sz="half" idx="13" hasCustomPrompt="1"/>
          </p:nvPr>
        </p:nvSpPr>
        <p:spPr>
          <a:xfrm>
            <a:off x="457200" y="2971800"/>
            <a:ext cx="4038600" cy="1657350"/>
          </a:xfrm>
        </p:spPr>
        <p:txBody>
          <a:bodyPr/>
          <a:lstStyle>
            <a:lvl1pPr marL="228584" indent="-228584">
              <a:spcBef>
                <a:spcPts val="0"/>
              </a:spcBef>
              <a:defRPr sz="1800"/>
            </a:lvl1pPr>
            <a:lvl2pPr marL="457167" indent="-228584">
              <a:spcBef>
                <a:spcPts val="0"/>
              </a:spcBef>
              <a:defRPr sz="1600"/>
            </a:lvl2pPr>
            <a:lvl3pPr marL="685750">
              <a:spcBef>
                <a:spcPts val="0"/>
              </a:spcBef>
              <a:defRPr sz="1400"/>
            </a:lvl3pPr>
            <a:lvl4pPr marL="914332">
              <a:spcBef>
                <a:spcPts val="0"/>
              </a:spcBef>
              <a:defRPr sz="1200"/>
            </a:lvl4pPr>
            <a:lvl5pPr marL="1142914">
              <a:spcBef>
                <a:spcPts val="0"/>
              </a:spcBef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 dirty="0" smtClean="0"/>
              <a:t>First Level (Calibri, 18pt, bold)</a:t>
            </a:r>
          </a:p>
          <a:p>
            <a:pPr lvl="1"/>
            <a:r>
              <a:rPr lang="en-US" dirty="0" smtClean="0"/>
              <a:t>Second Level (Calibri, 16pt)</a:t>
            </a:r>
          </a:p>
          <a:p>
            <a:pPr lvl="1"/>
            <a:r>
              <a:rPr lang="en-US" dirty="0" smtClean="0"/>
              <a:t>Second Level (Calibri, 16pt)</a:t>
            </a:r>
          </a:p>
          <a:p>
            <a:pPr lvl="2"/>
            <a:r>
              <a:rPr lang="en-US" dirty="0" smtClean="0"/>
              <a:t>Third Level (Calibri, 14pt)</a:t>
            </a:r>
          </a:p>
          <a:p>
            <a:pPr lvl="2"/>
            <a:r>
              <a:rPr lang="en-US" dirty="0" smtClean="0"/>
              <a:t>Third Level (Calibri, 14pt)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sz="half" idx="14" hasCustomPrompt="1"/>
          </p:nvPr>
        </p:nvSpPr>
        <p:spPr>
          <a:xfrm>
            <a:off x="4648200" y="1200150"/>
            <a:ext cx="4038600" cy="1657350"/>
          </a:xfrm>
        </p:spPr>
        <p:txBody>
          <a:bodyPr/>
          <a:lstStyle>
            <a:lvl1pPr marL="228584" indent="-228584">
              <a:spcBef>
                <a:spcPts val="0"/>
              </a:spcBef>
              <a:defRPr sz="1800"/>
            </a:lvl1pPr>
            <a:lvl2pPr marL="457167" indent="-228584">
              <a:spcBef>
                <a:spcPts val="0"/>
              </a:spcBef>
              <a:defRPr sz="1600"/>
            </a:lvl2pPr>
            <a:lvl3pPr marL="685750">
              <a:spcBef>
                <a:spcPts val="0"/>
              </a:spcBef>
              <a:defRPr sz="1400"/>
            </a:lvl3pPr>
            <a:lvl4pPr marL="914332">
              <a:spcBef>
                <a:spcPts val="0"/>
              </a:spcBef>
              <a:defRPr sz="1200"/>
            </a:lvl4pPr>
            <a:lvl5pPr marL="1142914">
              <a:spcBef>
                <a:spcPts val="0"/>
              </a:spcBef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 dirty="0" smtClean="0"/>
              <a:t>First Level (Calibri, 18pt, bold)</a:t>
            </a:r>
          </a:p>
          <a:p>
            <a:pPr lvl="1"/>
            <a:r>
              <a:rPr lang="en-US" dirty="0" smtClean="0"/>
              <a:t>Second Level (Calibri, 16pt)</a:t>
            </a:r>
          </a:p>
          <a:p>
            <a:pPr lvl="1"/>
            <a:r>
              <a:rPr lang="en-US" dirty="0" smtClean="0"/>
              <a:t>Second Level (Calibri, 16pt)</a:t>
            </a:r>
          </a:p>
          <a:p>
            <a:pPr lvl="2"/>
            <a:r>
              <a:rPr lang="en-US" dirty="0" smtClean="0"/>
              <a:t>Third Level (Calibri, 14pt)</a:t>
            </a:r>
          </a:p>
          <a:p>
            <a:pPr lvl="2"/>
            <a:r>
              <a:rPr lang="en-US" dirty="0" smtClean="0"/>
              <a:t>Third Level (Calibri, 14pt)</a:t>
            </a:r>
          </a:p>
        </p:txBody>
      </p:sp>
      <p:sp>
        <p:nvSpPr>
          <p:cNvPr id="20" name="Content Placeholder 2"/>
          <p:cNvSpPr>
            <a:spLocks noGrp="1"/>
          </p:cNvSpPr>
          <p:nvPr>
            <p:ph sz="half" idx="15" hasCustomPrompt="1"/>
          </p:nvPr>
        </p:nvSpPr>
        <p:spPr>
          <a:xfrm>
            <a:off x="4648200" y="2971800"/>
            <a:ext cx="4038600" cy="1657350"/>
          </a:xfrm>
        </p:spPr>
        <p:txBody>
          <a:bodyPr/>
          <a:lstStyle>
            <a:lvl1pPr marL="228584" indent="-228584">
              <a:spcBef>
                <a:spcPts val="0"/>
              </a:spcBef>
              <a:defRPr sz="1800"/>
            </a:lvl1pPr>
            <a:lvl2pPr marL="457167" indent="-228584">
              <a:spcBef>
                <a:spcPts val="0"/>
              </a:spcBef>
              <a:defRPr sz="1600"/>
            </a:lvl2pPr>
            <a:lvl3pPr marL="685750">
              <a:spcBef>
                <a:spcPts val="0"/>
              </a:spcBef>
              <a:defRPr sz="1400"/>
            </a:lvl3pPr>
            <a:lvl4pPr marL="914332">
              <a:spcBef>
                <a:spcPts val="0"/>
              </a:spcBef>
              <a:defRPr sz="1200"/>
            </a:lvl4pPr>
            <a:lvl5pPr marL="1142914">
              <a:spcBef>
                <a:spcPts val="0"/>
              </a:spcBef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 dirty="0" smtClean="0"/>
              <a:t>First Level (Calibri, 18pt, bold)</a:t>
            </a:r>
          </a:p>
          <a:p>
            <a:pPr lvl="1"/>
            <a:r>
              <a:rPr lang="en-US" dirty="0" smtClean="0"/>
              <a:t>Second Level (Calibri, 16pt)</a:t>
            </a:r>
          </a:p>
          <a:p>
            <a:pPr lvl="1"/>
            <a:r>
              <a:rPr lang="en-US" dirty="0" smtClean="0"/>
              <a:t>Second Level (Calibri, 16pt)</a:t>
            </a:r>
          </a:p>
          <a:p>
            <a:pPr lvl="2"/>
            <a:r>
              <a:rPr lang="en-US" dirty="0" smtClean="0"/>
              <a:t>Third Level (Calibri, 14pt)</a:t>
            </a:r>
          </a:p>
          <a:p>
            <a:pPr lvl="2"/>
            <a:r>
              <a:rPr lang="en-US" dirty="0" smtClean="0"/>
              <a:t>Third Level (Calibri, 14pt)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en-US" dirty="0" smtClean="0"/>
              <a:t>Title (Calibri, 28pt, bold)</a:t>
            </a:r>
            <a:endParaRPr lang="en-US" dirty="0"/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0" y="6326"/>
            <a:ext cx="9144000" cy="256022"/>
          </a:xfrm>
        </p:spPr>
        <p:txBody>
          <a:bodyPr/>
          <a:lstStyle>
            <a:lvl1pPr marL="0" indent="0" algn="ctr">
              <a:buNone/>
              <a:defRPr sz="1000" baseline="0">
                <a:solidFill>
                  <a:schemeClr val="accent6"/>
                </a:solidFill>
              </a:defRPr>
            </a:lvl1pPr>
          </a:lstStyle>
          <a:p>
            <a:pPr lvl="0"/>
            <a:r>
              <a:rPr lang="en-US" dirty="0" smtClean="0"/>
              <a:t>UNCLASSIFIED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0" y="4885221"/>
            <a:ext cx="9144000" cy="258291"/>
          </a:xfrm>
        </p:spPr>
        <p:txBody>
          <a:bodyPr/>
          <a:lstStyle>
            <a:lvl1pPr marL="0" indent="0" algn="ctr">
              <a:buNone/>
              <a:defRPr sz="1000" baseline="0">
                <a:solidFill>
                  <a:schemeClr val="accent6"/>
                </a:solidFill>
              </a:defRPr>
            </a:lvl1pPr>
          </a:lstStyle>
          <a:p>
            <a:pPr lvl="0"/>
            <a:r>
              <a:rPr lang="en-US" dirty="0" smtClean="0"/>
              <a:t>UNCLASSIFIED</a:t>
            </a:r>
          </a:p>
        </p:txBody>
      </p:sp>
    </p:spTree>
    <p:extLst>
      <p:ext uri="{BB962C8B-B14F-4D97-AF65-F5344CB8AC3E}">
        <p14:creationId xmlns:p14="http://schemas.microsoft.com/office/powerpoint/2010/main" val="3920407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cision Brie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en-US" dirty="0" smtClean="0"/>
              <a:t>Title (Calibri, 28pt, bold)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7E49D-1AA8-4E22-90EC-1F30F3BB7E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0" y="6326"/>
            <a:ext cx="9144000" cy="256022"/>
          </a:xfrm>
        </p:spPr>
        <p:txBody>
          <a:bodyPr/>
          <a:lstStyle>
            <a:lvl1pPr marL="0" indent="0" algn="ctr">
              <a:buNone/>
              <a:defRPr sz="1000" baseline="0">
                <a:solidFill>
                  <a:schemeClr val="accent6"/>
                </a:solidFill>
              </a:defRPr>
            </a:lvl1pPr>
          </a:lstStyle>
          <a:p>
            <a:pPr lvl="0"/>
            <a:r>
              <a:rPr lang="en-US" dirty="0" smtClean="0"/>
              <a:t>UNCLASSIFIED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21" hasCustomPrompt="1"/>
          </p:nvPr>
        </p:nvSpPr>
        <p:spPr>
          <a:xfrm>
            <a:off x="533400" y="1123950"/>
            <a:ext cx="8077200" cy="611188"/>
          </a:xfrm>
        </p:spPr>
        <p:txBody>
          <a:bodyPr/>
          <a:lstStyle>
            <a:lvl1pPr marL="0" indent="0">
              <a:buNone/>
              <a:defRPr sz="1600" b="0"/>
            </a:lvl1pPr>
          </a:lstStyle>
          <a:p>
            <a:pPr lvl="0"/>
            <a:r>
              <a:rPr lang="en-US" dirty="0" smtClean="0"/>
              <a:t>Bottom Line Up Front (BLUF)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533400" y="2036612"/>
            <a:ext cx="3962400" cy="1525738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1400" b="0"/>
            </a:lvl1pPr>
            <a:lvl2pPr>
              <a:defRPr sz="1200"/>
            </a:lvl2pPr>
          </a:lstStyle>
          <a:p>
            <a:r>
              <a:rPr lang="en-US" dirty="0" smtClean="0"/>
              <a:t>First Level (Calibri, 14pt)</a:t>
            </a:r>
          </a:p>
          <a:p>
            <a:pPr lvl="1"/>
            <a:r>
              <a:rPr lang="en-US" dirty="0" smtClean="0"/>
              <a:t>Second Level (Calibri, 12pt)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23" hasCustomPrompt="1"/>
          </p:nvPr>
        </p:nvSpPr>
        <p:spPr>
          <a:xfrm>
            <a:off x="4651248" y="2036612"/>
            <a:ext cx="3959352" cy="1525738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1400" b="0"/>
            </a:lvl1pPr>
            <a:lvl2pPr>
              <a:defRPr sz="1200"/>
            </a:lvl2pPr>
          </a:lstStyle>
          <a:p>
            <a:r>
              <a:rPr lang="en-US" dirty="0" smtClean="0"/>
              <a:t>First Level (Calibri, 14pt)</a:t>
            </a:r>
          </a:p>
          <a:p>
            <a:pPr lvl="1"/>
            <a:r>
              <a:rPr lang="en-US" dirty="0" smtClean="0"/>
              <a:t>Second Level (Calibri, 12pt)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24" hasCustomPrompt="1"/>
          </p:nvPr>
        </p:nvSpPr>
        <p:spPr>
          <a:xfrm>
            <a:off x="533400" y="3941700"/>
            <a:ext cx="8077200" cy="819944"/>
          </a:xfrm>
        </p:spPr>
        <p:txBody>
          <a:bodyPr/>
          <a:lstStyle>
            <a:lvl1pPr>
              <a:defRPr sz="1400" b="0"/>
            </a:lvl1pPr>
          </a:lstStyle>
          <a:p>
            <a:r>
              <a:rPr lang="en-US" dirty="0" smtClean="0"/>
              <a:t>First Level (Calibri, 14pt)</a:t>
            </a:r>
          </a:p>
        </p:txBody>
      </p:sp>
      <p:sp>
        <p:nvSpPr>
          <p:cNvPr id="27" name="TextBox 26"/>
          <p:cNvSpPr txBox="1"/>
          <p:nvPr userDrawn="1"/>
        </p:nvSpPr>
        <p:spPr>
          <a:xfrm>
            <a:off x="533400" y="1739322"/>
            <a:ext cx="396240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 anchor="ctr">
            <a:spAutoFit/>
          </a:bodyPr>
          <a:lstStyle/>
          <a:p>
            <a:r>
              <a:rPr lang="en-US" sz="1800" b="1" dirty="0" smtClean="0">
                <a:solidFill>
                  <a:schemeClr val="bg1"/>
                </a:solidFill>
              </a:rPr>
              <a:t>Status</a:t>
            </a:r>
            <a:endParaRPr lang="en-US" sz="1800" b="1" dirty="0">
              <a:solidFill>
                <a:schemeClr val="bg1"/>
              </a:solidFill>
            </a:endParaRPr>
          </a:p>
        </p:txBody>
      </p:sp>
      <p:sp>
        <p:nvSpPr>
          <p:cNvPr id="30" name="TextBox 29"/>
          <p:cNvSpPr txBox="1"/>
          <p:nvPr userDrawn="1"/>
        </p:nvSpPr>
        <p:spPr>
          <a:xfrm>
            <a:off x="4649724" y="1737646"/>
            <a:ext cx="396240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 anchor="ctr">
            <a:spAutoFit/>
          </a:bodyPr>
          <a:lstStyle/>
          <a:p>
            <a:r>
              <a:rPr lang="en-US" sz="1800" b="1" dirty="0" smtClean="0">
                <a:solidFill>
                  <a:schemeClr val="bg1"/>
                </a:solidFill>
              </a:rPr>
              <a:t>Next Steps</a:t>
            </a:r>
            <a:endParaRPr lang="en-US" sz="1800" b="1" dirty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 userDrawn="1"/>
        </p:nvSpPr>
        <p:spPr>
          <a:xfrm>
            <a:off x="530361" y="3628345"/>
            <a:ext cx="8080247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 anchor="ctr">
            <a:spAutoFit/>
          </a:bodyPr>
          <a:lstStyle/>
          <a:p>
            <a:r>
              <a:rPr lang="en-US" sz="1800" b="1" dirty="0" smtClean="0">
                <a:solidFill>
                  <a:schemeClr val="bg1"/>
                </a:solidFill>
              </a:rPr>
              <a:t>Requested</a:t>
            </a:r>
            <a:r>
              <a:rPr lang="en-US" sz="1800" b="1" baseline="0" dirty="0" smtClean="0">
                <a:solidFill>
                  <a:schemeClr val="bg1"/>
                </a:solidFill>
              </a:rPr>
              <a:t> Action</a:t>
            </a:r>
            <a:endParaRPr lang="en-US" sz="1800" b="1" dirty="0">
              <a:solidFill>
                <a:schemeClr val="bg1"/>
              </a:solidFill>
            </a:endParaRP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0" y="4885221"/>
            <a:ext cx="9144000" cy="258291"/>
          </a:xfrm>
        </p:spPr>
        <p:txBody>
          <a:bodyPr/>
          <a:lstStyle>
            <a:lvl1pPr marL="0" indent="0" algn="ctr">
              <a:buNone/>
              <a:defRPr sz="1000" baseline="0">
                <a:solidFill>
                  <a:schemeClr val="accent6"/>
                </a:solidFill>
              </a:defRPr>
            </a:lvl1pPr>
          </a:lstStyle>
          <a:p>
            <a:pPr lvl="0"/>
            <a:r>
              <a:rPr lang="en-US" dirty="0" smtClean="0"/>
              <a:t>UNCLASSIFIED</a:t>
            </a:r>
          </a:p>
        </p:txBody>
      </p:sp>
    </p:spTree>
    <p:extLst>
      <p:ext uri="{BB962C8B-B14F-4D97-AF65-F5344CB8AC3E}">
        <p14:creationId xmlns:p14="http://schemas.microsoft.com/office/powerpoint/2010/main" val="3886917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gi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23950"/>
            <a:ext cx="8229600" cy="3429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4885209"/>
            <a:ext cx="381000" cy="171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1">
                <a:solidFill>
                  <a:schemeClr val="tx1"/>
                </a:solidFill>
              </a:defRPr>
            </a:lvl1pPr>
          </a:lstStyle>
          <a:p>
            <a:fld id="{0147E49D-1AA8-4E22-90EC-1F30F3BB7E4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742950"/>
            <a:ext cx="91440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285750"/>
            <a:ext cx="7543800" cy="5143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8" name="Rectangle 17"/>
          <p:cNvSpPr/>
          <p:nvPr userDrawn="1"/>
        </p:nvSpPr>
        <p:spPr>
          <a:xfrm>
            <a:off x="0" y="4855529"/>
            <a:ext cx="9144000" cy="230833"/>
          </a:xfrm>
          <a:prstGeom prst="rect">
            <a:avLst/>
          </a:prstGeom>
        </p:spPr>
        <p:txBody>
          <a:bodyPr wrap="square" anchor="ctr" anchorCtr="0">
            <a:noAutofit/>
          </a:bodyPr>
          <a:lstStyle/>
          <a:p>
            <a:pPr marL="0" marR="0" indent="0" algn="l" defTabSz="9143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rPr>
              <a:t>Together, we deliver.</a:t>
            </a:r>
          </a:p>
        </p:txBody>
      </p:sp>
      <p:pic>
        <p:nvPicPr>
          <p:cNvPr id="5" name="Picture 4"/>
          <p:cNvPicPr>
            <a:picLocks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084" y="143761"/>
            <a:ext cx="822960" cy="82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042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63" r:id="rId3"/>
    <p:sldLayoutId id="2147483650" r:id="rId4"/>
    <p:sldLayoutId id="2147483652" r:id="rId5"/>
    <p:sldLayoutId id="2147483653" r:id="rId6"/>
    <p:sldLayoutId id="2147483659" r:id="rId7"/>
    <p:sldLayoutId id="2147483656" r:id="rId8"/>
    <p:sldLayoutId id="2147483662" r:id="rId9"/>
    <p:sldLayoutId id="2147483654" r:id="rId10"/>
  </p:sldLayoutIdLst>
  <mc:AlternateContent xmlns:mc="http://schemas.openxmlformats.org/markup-compatibility/2006" xmlns:p14="http://schemas.microsoft.com/office/powerpoint/2010/main">
    <mc:Choice Requires="p14">
      <p:transition spd="slow" p14:dur="225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332" rtl="0" eaLnBrk="1" latinLnBrk="0" hangingPunct="1"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4" indent="-228584" algn="l" defTabSz="914332" rtl="0" eaLnBrk="1" latinLnBrk="0" hangingPunct="1">
        <a:spcBef>
          <a:spcPts val="600"/>
        </a:spcBef>
        <a:buFont typeface="Arial" panose="020B0604020202020204" pitchFamily="34" charset="0"/>
        <a:buChar char="•"/>
        <a:defRPr sz="1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28584" algn="l" defTabSz="914332" rtl="0" eaLnBrk="1" latinLnBrk="0" hangingPunct="1"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50" indent="-228584" algn="l" defTabSz="914332" rtl="0" eaLnBrk="1" latinLnBrk="0" hangingPunct="1">
        <a:spcBef>
          <a:spcPts val="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14" indent="-228584" algn="l" defTabSz="914332" rtl="0" eaLnBrk="1" latinLnBrk="0" hangingPunct="1">
        <a:spcBef>
          <a:spcPts val="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98" indent="-228584" algn="l" defTabSz="914332" rtl="0" eaLnBrk="1" latinLnBrk="0" hangingPunct="1">
        <a:spcBef>
          <a:spcPts val="0"/>
        </a:spcBef>
        <a:buFont typeface="Arial" panose="020B0604020202020204" pitchFamily="34" charset="0"/>
        <a:buChar char="»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1067" y="1280419"/>
            <a:ext cx="69342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Decide </a:t>
            </a:r>
            <a:r>
              <a:rPr lang="en-US" sz="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the leader you want to </a:t>
            </a:r>
            <a:r>
              <a:rPr lang="en-US" sz="5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Mr. Dalton R. Jones, Deputy J2 for Intelligence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7E49D-1AA8-4E22-90EC-1F30F3BB7E4F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457200" y="3918974"/>
            <a:ext cx="8229600" cy="457200"/>
          </a:xfrm>
        </p:spPr>
        <p:txBody>
          <a:bodyPr/>
          <a:lstStyle/>
          <a:p>
            <a:r>
              <a:rPr lang="en-US" dirty="0" smtClean="0"/>
              <a:t>November 16, 2018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837" y="1130048"/>
            <a:ext cx="1421963" cy="1293371"/>
          </a:xfrm>
          <a:prstGeom prst="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</p:pic>
    </p:spTree>
    <p:extLst>
      <p:ext uri="{BB962C8B-B14F-4D97-AF65-F5344CB8AC3E}">
        <p14:creationId xmlns:p14="http://schemas.microsoft.com/office/powerpoint/2010/main" val="696318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971550"/>
            <a:ext cx="769620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b="1" dirty="0" smtClean="0"/>
              <a:t>“</a:t>
            </a:r>
            <a:r>
              <a:rPr lang="en-US" sz="2400" b="1" dirty="0"/>
              <a:t>Leadership is about solving problems. The day your team stops bringing you their problems is the day you have stopped leading them</a:t>
            </a:r>
            <a:r>
              <a:rPr lang="en-US" sz="2400" b="1" dirty="0" smtClean="0"/>
              <a:t>.”</a:t>
            </a:r>
          </a:p>
          <a:p>
            <a:pPr lvl="0"/>
            <a:endParaRPr lang="en-US" sz="2400" dirty="0"/>
          </a:p>
          <a:p>
            <a:pPr lvl="0"/>
            <a:r>
              <a:rPr lang="en-US" sz="2400" b="1" dirty="0" smtClean="0"/>
              <a:t>“</a:t>
            </a:r>
            <a:r>
              <a:rPr lang="en-US" sz="2400" b="1" dirty="0"/>
              <a:t>Stop, Look, Listen – then go all out to get the job done</a:t>
            </a:r>
            <a:r>
              <a:rPr lang="en-US" sz="2400" b="1" dirty="0" smtClean="0"/>
              <a:t>.”</a:t>
            </a:r>
          </a:p>
          <a:p>
            <a:pPr lvl="0"/>
            <a:endParaRPr lang="en-US" sz="2400" dirty="0"/>
          </a:p>
          <a:p>
            <a:pPr lvl="0"/>
            <a:r>
              <a:rPr lang="en-US" sz="2400" b="1" dirty="0"/>
              <a:t>“Never let your ego get so close to your position that when your position goes, your ego goes with it.” </a:t>
            </a:r>
            <a:endParaRPr lang="en-US" sz="2400" b="1" dirty="0" smtClean="0"/>
          </a:p>
          <a:p>
            <a:pPr lvl="0"/>
            <a:endParaRPr lang="en-US" sz="2400" b="1" dirty="0" smtClean="0"/>
          </a:p>
          <a:p>
            <a:pPr lvl="0"/>
            <a:r>
              <a:rPr lang="en-US" sz="2400" b="1" dirty="0" smtClean="0"/>
              <a:t>“</a:t>
            </a:r>
            <a:r>
              <a:rPr lang="en-US" sz="2400" b="1" dirty="0"/>
              <a:t>Know yourself and seek self-improvement</a:t>
            </a:r>
            <a:r>
              <a:rPr lang="en-US" sz="2400" b="1" dirty="0" smtClean="0"/>
              <a:t>.”</a:t>
            </a:r>
            <a:endParaRPr lang="en-US" b="1" dirty="0"/>
          </a:p>
          <a:p>
            <a:pPr lvl="0"/>
            <a:endParaRPr lang="en-US" b="1" dirty="0" smtClean="0"/>
          </a:p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7E49D-1AA8-4E22-90EC-1F30F3BB7E4F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488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4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4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4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7E49D-1AA8-4E22-90EC-1F30F3BB7E4F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532874" y="1047750"/>
            <a:ext cx="80772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“Be technically and tactically proficient.” </a:t>
            </a:r>
          </a:p>
          <a:p>
            <a:pPr lvl="0"/>
            <a:endParaRPr lang="en-US" sz="2400" b="1" dirty="0" smtClean="0"/>
          </a:p>
          <a:p>
            <a:pPr lvl="0"/>
            <a:r>
              <a:rPr lang="en-US" sz="2400" b="1" dirty="0" smtClean="0"/>
              <a:t>“</a:t>
            </a:r>
            <a:r>
              <a:rPr lang="en-US" sz="2400" b="1" dirty="0"/>
              <a:t>Make sound and timely decisions.”</a:t>
            </a:r>
            <a:endParaRPr lang="en-US" sz="2400" dirty="0"/>
          </a:p>
          <a:p>
            <a:pPr lvl="0"/>
            <a:endParaRPr lang="en-US" sz="2400" b="1" dirty="0" smtClean="0"/>
          </a:p>
          <a:p>
            <a:pPr lvl="0"/>
            <a:r>
              <a:rPr lang="en-US" sz="2400" b="1" dirty="0" smtClean="0"/>
              <a:t>“</a:t>
            </a:r>
            <a:r>
              <a:rPr lang="en-US" sz="2400" b="1" dirty="0"/>
              <a:t>Set an example.”</a:t>
            </a:r>
            <a:endParaRPr lang="en-US" sz="2400" dirty="0"/>
          </a:p>
          <a:p>
            <a:pPr lvl="0"/>
            <a:endParaRPr lang="en-US" sz="2400" b="1" dirty="0" smtClean="0"/>
          </a:p>
          <a:p>
            <a:pPr lvl="0"/>
            <a:r>
              <a:rPr lang="en-US" sz="2400" b="1" dirty="0" smtClean="0"/>
              <a:t>“</a:t>
            </a:r>
            <a:r>
              <a:rPr lang="en-US" sz="2400" b="1" dirty="0"/>
              <a:t>Know your people and look out for their welfare.”</a:t>
            </a:r>
            <a:endParaRPr lang="en-US" sz="2400" dirty="0"/>
          </a:p>
          <a:p>
            <a:pPr lvl="0"/>
            <a:endParaRPr lang="en-US" sz="2400" b="1" dirty="0" smtClean="0"/>
          </a:p>
          <a:p>
            <a:pPr lvl="0"/>
            <a:r>
              <a:rPr lang="en-US" sz="2400" b="1" dirty="0"/>
              <a:t>“Keep your people informed…bad news does not get better with age.”</a:t>
            </a:r>
            <a:endParaRPr lang="en-US" sz="2400" dirty="0"/>
          </a:p>
          <a:p>
            <a:pPr lvl="0"/>
            <a:endParaRPr lang="en-US" sz="2400" b="1" dirty="0" smtClean="0"/>
          </a:p>
          <a:p>
            <a:pPr lvl="0"/>
            <a:endParaRPr lang="en-US" sz="2400" b="1" dirty="0" smtClean="0"/>
          </a:p>
          <a:p>
            <a:pPr lvl="0"/>
            <a:endParaRPr lang="en-US" sz="2400" b="1" dirty="0"/>
          </a:p>
          <a:p>
            <a:pPr lvl="0"/>
            <a:endParaRPr lang="en-US" sz="2400" b="1" dirty="0" smtClean="0"/>
          </a:p>
          <a:p>
            <a:pPr lvl="0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38715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7E49D-1AA8-4E22-90EC-1F30F3BB7E4F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524992" y="1047750"/>
            <a:ext cx="80772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“Seek responsibility and take responsibility for your actions.”</a:t>
            </a:r>
            <a:endParaRPr lang="en-US" sz="2400" dirty="0"/>
          </a:p>
          <a:p>
            <a:pPr lvl="0"/>
            <a:endParaRPr lang="en-US" sz="2400" b="1" dirty="0" smtClean="0"/>
          </a:p>
          <a:p>
            <a:pPr lvl="0"/>
            <a:r>
              <a:rPr lang="en-US" sz="2400" b="1" dirty="0" smtClean="0"/>
              <a:t>“</a:t>
            </a:r>
            <a:r>
              <a:rPr lang="en-US" sz="2400" b="1" dirty="0"/>
              <a:t>Ensure assigned tasks are understood, supervised, and accomplished.”</a:t>
            </a:r>
            <a:endParaRPr lang="en-US" sz="2400" dirty="0"/>
          </a:p>
          <a:p>
            <a:pPr lvl="0"/>
            <a:endParaRPr lang="en-US" sz="2400" b="1" dirty="0" smtClean="0"/>
          </a:p>
          <a:p>
            <a:pPr lvl="0"/>
            <a:r>
              <a:rPr lang="en-US" sz="2400" b="1" dirty="0" smtClean="0"/>
              <a:t>“</a:t>
            </a:r>
            <a:r>
              <a:rPr lang="en-US" sz="2400" b="1" dirty="0"/>
              <a:t>Train your people as a team.”</a:t>
            </a:r>
            <a:endParaRPr lang="en-US" sz="2400" dirty="0"/>
          </a:p>
          <a:p>
            <a:pPr lvl="0"/>
            <a:endParaRPr lang="en-US" sz="2400" b="1" dirty="0" smtClean="0"/>
          </a:p>
          <a:p>
            <a:pPr lvl="0"/>
            <a:r>
              <a:rPr lang="en-US" sz="2400" b="1" dirty="0" smtClean="0"/>
              <a:t>“</a:t>
            </a:r>
            <a:r>
              <a:rPr lang="en-US" sz="2400" b="1" dirty="0"/>
              <a:t>Employ your team in accordance with its capabilities.”</a:t>
            </a:r>
            <a:endParaRPr lang="en-US" sz="2400" dirty="0"/>
          </a:p>
          <a:p>
            <a:pPr lvl="0"/>
            <a:endParaRPr lang="en-US" sz="2400" b="1" dirty="0" smtClean="0"/>
          </a:p>
          <a:p>
            <a:pPr lvl="0"/>
            <a:r>
              <a:rPr lang="en-US" sz="2400" b="1" dirty="0" smtClean="0"/>
              <a:t>“</a:t>
            </a:r>
            <a:r>
              <a:rPr lang="en-US" sz="2400" b="1" dirty="0"/>
              <a:t>Have a Vision.”</a:t>
            </a:r>
            <a:endParaRPr lang="en-US" sz="2400" dirty="0"/>
          </a:p>
          <a:p>
            <a:pPr lvl="0"/>
            <a:endParaRPr lang="en-US" b="1" dirty="0" smtClean="0"/>
          </a:p>
          <a:p>
            <a:pPr lvl="0"/>
            <a:endParaRPr lang="en-US" b="1" dirty="0"/>
          </a:p>
          <a:p>
            <a:pPr lvl="0"/>
            <a:endParaRPr lang="en-US" b="1" dirty="0" smtClean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211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4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4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4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4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7E49D-1AA8-4E22-90EC-1F30F3BB7E4F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838200" y="2311273"/>
            <a:ext cx="7239000" cy="17389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500" b="1" dirty="0" smtClean="0"/>
              <a:t>		       Questions?</a:t>
            </a:r>
            <a:endParaRPr lang="en-US" sz="3500" dirty="0" smtClean="0"/>
          </a:p>
          <a:p>
            <a:pPr lvl="0"/>
            <a:endParaRPr lang="en-US" b="1" dirty="0" smtClean="0"/>
          </a:p>
          <a:p>
            <a:pPr lvl="0"/>
            <a:endParaRPr lang="en-US" b="1" dirty="0"/>
          </a:p>
          <a:p>
            <a:pPr lvl="0"/>
            <a:endParaRPr lang="en-US" b="1" dirty="0" smtClean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705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USTRANSCOM-Template-PowerPoint-V51-16x09-Draf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STRANSCOM UNCLASSIFIED PowerPoint Presentation Template [Read-Only]" id="{4C9320A4-A267-46E7-9441-1C718579C64B}" vid="{4A155F02-1EA6-4E2E-BABD-CC25B37047B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USTRANSCOM UNCLASSIFIED PowerPoint Presentation Template</Template>
  <TotalTime>306</TotalTime>
  <Words>180</Words>
  <Application>Microsoft Office PowerPoint</Application>
  <PresentationFormat>On-screen Show (16:9)</PresentationFormat>
  <Paragraphs>41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USTRANSCOM-Template-PowerPoint-V51-16x09-Draft</vt:lpstr>
      <vt:lpstr> Decide on the leader you want to be  </vt:lpstr>
      <vt:lpstr>PowerPoint Presentation</vt:lpstr>
      <vt:lpstr>PowerPoint Presentation</vt:lpstr>
      <vt:lpstr>PowerPoint Presentation</vt:lpstr>
      <vt:lpstr>PowerPoint Presentation</vt:lpstr>
    </vt:vector>
  </TitlesOfParts>
  <Company>USTRANSCOM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Bellamy, Yovonda CIV USTRANSCOM J2</dc:creator>
  <cp:lastModifiedBy>Jarden, Kristine</cp:lastModifiedBy>
  <cp:revision>17</cp:revision>
  <cp:lastPrinted>2015-06-17T18:05:12Z</cp:lastPrinted>
  <dcterms:created xsi:type="dcterms:W3CDTF">2018-11-07T14:45:09Z</dcterms:created>
  <dcterms:modified xsi:type="dcterms:W3CDTF">2018-11-12T14:32:11Z</dcterms:modified>
</cp:coreProperties>
</file>