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ti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slides/slide135.xml" ContentType="application/vnd.openxmlformats-officedocument.presentationml.slide+xml"/>
  <Override PartName="/ppt/slides/slide136.xml" ContentType="application/vnd.openxmlformats-officedocument.presentationml.slide+xml"/>
  <Override PartName="/ppt/slides/slide137.xml" ContentType="application/vnd.openxmlformats-officedocument.presentationml.slide+xml"/>
  <Override PartName="/ppt/slides/slide138.xml" ContentType="application/vnd.openxmlformats-officedocument.presentationml.slide+xml"/>
  <Override PartName="/ppt/slides/slide139.xml" ContentType="application/vnd.openxmlformats-officedocument.presentationml.slide+xml"/>
  <Override PartName="/ppt/slides/slide140.xml" ContentType="application/vnd.openxmlformats-officedocument.presentationml.slide+xml"/>
  <Override PartName="/ppt/slides/slide141.xml" ContentType="application/vnd.openxmlformats-officedocument.presentationml.slide+xml"/>
  <Override PartName="/ppt/slides/slide142.xml" ContentType="application/vnd.openxmlformats-officedocument.presentationml.slide+xml"/>
  <Override PartName="/ppt/slides/slide143.xml" ContentType="application/vnd.openxmlformats-officedocument.presentationml.slide+xml"/>
  <Override PartName="/ppt/slides/slide144.xml" ContentType="application/vnd.openxmlformats-officedocument.presentationml.slide+xml"/>
  <Override PartName="/ppt/slides/slide145.xml" ContentType="application/vnd.openxmlformats-officedocument.presentationml.slide+xml"/>
  <Override PartName="/ppt/slides/slide146.xml" ContentType="application/vnd.openxmlformats-officedocument.presentationml.slide+xml"/>
  <Override PartName="/ppt/slides/slide147.xml" ContentType="application/vnd.openxmlformats-officedocument.presentationml.slide+xml"/>
  <Override PartName="/ppt/slides/slide148.xml" ContentType="application/vnd.openxmlformats-officedocument.presentationml.slide+xml"/>
  <Override PartName="/ppt/slides/slide149.xml" ContentType="application/vnd.openxmlformats-officedocument.presentationml.slide+xml"/>
  <Override PartName="/ppt/slides/slide150.xml" ContentType="application/vnd.openxmlformats-officedocument.presentationml.slide+xml"/>
  <Override PartName="/ppt/slides/slide151.xml" ContentType="application/vnd.openxmlformats-officedocument.presentationml.slide+xml"/>
  <Override PartName="/ppt/slides/slide152.xml" ContentType="application/vnd.openxmlformats-officedocument.presentationml.slide+xml"/>
  <Override PartName="/ppt/slides/slide153.xml" ContentType="application/vnd.openxmlformats-officedocument.presentationml.slide+xml"/>
  <Override PartName="/ppt/slides/slide154.xml" ContentType="application/vnd.openxmlformats-officedocument.presentationml.slide+xml"/>
  <Override PartName="/ppt/slides/slide155.xml" ContentType="application/vnd.openxmlformats-officedocument.presentationml.slide+xml"/>
  <Override PartName="/ppt/slides/slide156.xml" ContentType="application/vnd.openxmlformats-officedocument.presentationml.slide+xml"/>
  <Override PartName="/ppt/slides/slide157.xml" ContentType="application/vnd.openxmlformats-officedocument.presentationml.slide+xml"/>
  <Override PartName="/ppt/slides/slide158.xml" ContentType="application/vnd.openxmlformats-officedocument.presentationml.slide+xml"/>
  <Override PartName="/ppt/slides/slide159.xml" ContentType="application/vnd.openxmlformats-officedocument.presentationml.slide+xml"/>
  <Override PartName="/ppt/slides/slide160.xml" ContentType="application/vnd.openxmlformats-officedocument.presentationml.slide+xml"/>
  <Override PartName="/ppt/slides/slide161.xml" ContentType="application/vnd.openxmlformats-officedocument.presentationml.slide+xml"/>
  <Override PartName="/ppt/slides/slide162.xml" ContentType="application/vnd.openxmlformats-officedocument.presentationml.slide+xml"/>
  <Override PartName="/ppt/slides/slide163.xml" ContentType="application/vnd.openxmlformats-officedocument.presentationml.slide+xml"/>
  <Override PartName="/ppt/slides/slide164.xml" ContentType="application/vnd.openxmlformats-officedocument.presentationml.slide+xml"/>
  <Override PartName="/ppt/slides/slide165.xml" ContentType="application/vnd.openxmlformats-officedocument.presentationml.slide+xml"/>
  <Override PartName="/ppt/slides/slide166.xml" ContentType="application/vnd.openxmlformats-officedocument.presentationml.slide+xml"/>
  <Override PartName="/ppt/slides/slide167.xml" ContentType="application/vnd.openxmlformats-officedocument.presentationml.slide+xml"/>
  <Override PartName="/ppt/slides/slide168.xml" ContentType="application/vnd.openxmlformats-officedocument.presentationml.slide+xml"/>
  <Override PartName="/ppt/slides/slide169.xml" ContentType="application/vnd.openxmlformats-officedocument.presentationml.slide+xml"/>
  <Override PartName="/ppt/slides/slide170.xml" ContentType="application/vnd.openxmlformats-officedocument.presentationml.slide+xml"/>
  <Override PartName="/ppt/slides/slide171.xml" ContentType="application/vnd.openxmlformats-officedocument.presentationml.slide+xml"/>
  <Override PartName="/ppt/slides/slide172.xml" ContentType="application/vnd.openxmlformats-officedocument.presentationml.slide+xml"/>
  <Override PartName="/ppt/slides/slide173.xml" ContentType="application/vnd.openxmlformats-officedocument.presentationml.slide+xml"/>
  <Override PartName="/ppt/slides/slide174.xml" ContentType="application/vnd.openxmlformats-officedocument.presentationml.slide+xml"/>
  <Override PartName="/ppt/slides/slide175.xml" ContentType="application/vnd.openxmlformats-officedocument.presentationml.slide+xml"/>
  <Override PartName="/ppt/slides/slide176.xml" ContentType="application/vnd.openxmlformats-officedocument.presentationml.slide+xml"/>
  <Override PartName="/ppt/slides/slide177.xml" ContentType="application/vnd.openxmlformats-officedocument.presentationml.slide+xml"/>
  <Override PartName="/ppt/slides/slide178.xml" ContentType="application/vnd.openxmlformats-officedocument.presentationml.slide+xml"/>
  <Override PartName="/ppt/slides/slide179.xml" ContentType="application/vnd.openxmlformats-officedocument.presentationml.slide+xml"/>
  <Override PartName="/ppt/slides/slide180.xml" ContentType="application/vnd.openxmlformats-officedocument.presentationml.slide+xml"/>
  <Override PartName="/ppt/slides/slide181.xml" ContentType="application/vnd.openxmlformats-officedocument.presentationml.slide+xml"/>
  <Override PartName="/ppt/slides/slide182.xml" ContentType="application/vnd.openxmlformats-officedocument.presentationml.slide+xml"/>
  <Override PartName="/ppt/slides/slide183.xml" ContentType="application/vnd.openxmlformats-officedocument.presentationml.slide+xml"/>
  <Override PartName="/ppt/slides/slide184.xml" ContentType="application/vnd.openxmlformats-officedocument.presentationml.slide+xml"/>
  <Override PartName="/ppt/slides/slide185.xml" ContentType="application/vnd.openxmlformats-officedocument.presentationml.slide+xml"/>
  <Override PartName="/ppt/slides/slide186.xml" ContentType="application/vnd.openxmlformats-officedocument.presentationml.slide+xml"/>
  <Override PartName="/ppt/slides/slide187.xml" ContentType="application/vnd.openxmlformats-officedocument.presentationml.slide+xml"/>
  <Override PartName="/ppt/slides/slide188.xml" ContentType="application/vnd.openxmlformats-officedocument.presentationml.slide+xml"/>
  <Override PartName="/ppt/slides/slide189.xml" ContentType="application/vnd.openxmlformats-officedocument.presentationml.slide+xml"/>
  <Override PartName="/ppt/slides/slide190.xml" ContentType="application/vnd.openxmlformats-officedocument.presentationml.slide+xml"/>
  <Override PartName="/ppt/slides/slide191.xml" ContentType="application/vnd.openxmlformats-officedocument.presentationml.slide+xml"/>
  <Override PartName="/ppt/slides/slide192.xml" ContentType="application/vnd.openxmlformats-officedocument.presentationml.slide+xml"/>
  <Override PartName="/ppt/slides/slide193.xml" ContentType="application/vnd.openxmlformats-officedocument.presentationml.slide+xml"/>
  <Override PartName="/ppt/slides/slide194.xml" ContentType="application/vnd.openxmlformats-officedocument.presentationml.slide+xml"/>
  <Override PartName="/ppt/slides/slide195.xml" ContentType="application/vnd.openxmlformats-officedocument.presentationml.slide+xml"/>
  <Override PartName="/ppt/slides/slide196.xml" ContentType="application/vnd.openxmlformats-officedocument.presentationml.slide+xml"/>
  <Override PartName="/ppt/slides/slide197.xml" ContentType="application/vnd.openxmlformats-officedocument.presentationml.slide+xml"/>
  <Override PartName="/ppt/slides/slide198.xml" ContentType="application/vnd.openxmlformats-officedocument.presentationml.slide+xml"/>
  <Override PartName="/ppt/slides/slide199.xml" ContentType="application/vnd.openxmlformats-officedocument.presentationml.slide+xml"/>
  <Override PartName="/ppt/slides/slide200.xml" ContentType="application/vnd.openxmlformats-officedocument.presentationml.slide+xml"/>
  <Override PartName="/ppt/slides/slide201.xml" ContentType="application/vnd.openxmlformats-officedocument.presentationml.slide+xml"/>
  <Override PartName="/ppt/slides/slide202.xml" ContentType="application/vnd.openxmlformats-officedocument.presentationml.slide+xml"/>
  <Override PartName="/ppt/slides/slide203.xml" ContentType="application/vnd.openxmlformats-officedocument.presentationml.slide+xml"/>
  <Override PartName="/ppt/slides/slide204.xml" ContentType="application/vnd.openxmlformats-officedocument.presentationml.slide+xml"/>
  <Override PartName="/ppt/slides/slide205.xml" ContentType="application/vnd.openxmlformats-officedocument.presentationml.slide+xml"/>
  <Override PartName="/ppt/slides/slide206.xml" ContentType="application/vnd.openxmlformats-officedocument.presentationml.slide+xml"/>
  <Override PartName="/ppt/slides/slide207.xml" ContentType="application/vnd.openxmlformats-officedocument.presentationml.slide+xml"/>
  <Override PartName="/ppt/slides/slide208.xml" ContentType="application/vnd.openxmlformats-officedocument.presentationml.slide+xml"/>
  <Override PartName="/ppt/slides/slide209.xml" ContentType="application/vnd.openxmlformats-officedocument.presentationml.slide+xml"/>
  <Override PartName="/ppt/slides/slide210.xml" ContentType="application/vnd.openxmlformats-officedocument.presentationml.slide+xml"/>
  <Override PartName="/ppt/slides/slide211.xml" ContentType="application/vnd.openxmlformats-officedocument.presentationml.slide+xml"/>
  <Override PartName="/ppt/slides/slide212.xml" ContentType="application/vnd.openxmlformats-officedocument.presentationml.slide+xml"/>
  <Override PartName="/ppt/slides/slide213.xml" ContentType="application/vnd.openxmlformats-officedocument.presentationml.slide+xml"/>
  <Override PartName="/ppt/slides/slide214.xml" ContentType="application/vnd.openxmlformats-officedocument.presentationml.slide+xml"/>
  <Override PartName="/ppt/slides/slide215.xml" ContentType="application/vnd.openxmlformats-officedocument.presentationml.slide+xml"/>
  <Override PartName="/ppt/slides/slide216.xml" ContentType="application/vnd.openxmlformats-officedocument.presentationml.slide+xml"/>
  <Override PartName="/ppt/slides/slide217.xml" ContentType="application/vnd.openxmlformats-officedocument.presentationml.slide+xml"/>
  <Override PartName="/ppt/slides/slide218.xml" ContentType="application/vnd.openxmlformats-officedocument.presentationml.slide+xml"/>
  <Override PartName="/ppt/slides/slide2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notesSlides/notesSlide70.xml" ContentType="application/vnd.openxmlformats-officedocument.presentationml.notesSlide+xml"/>
  <Override PartName="/ppt/notesSlides/notesSlide71.xml" ContentType="application/vnd.openxmlformats-officedocument.presentationml.notesSlide+xml"/>
  <Override PartName="/ppt/notesSlides/notesSlide72.xml" ContentType="application/vnd.openxmlformats-officedocument.presentationml.notesSlide+xml"/>
  <Override PartName="/ppt/notesSlides/notesSlide73.xml" ContentType="application/vnd.openxmlformats-officedocument.presentationml.notesSlide+xml"/>
  <Override PartName="/ppt/notesSlides/notesSlide74.xml" ContentType="application/vnd.openxmlformats-officedocument.presentationml.notesSlide+xml"/>
  <Override PartName="/ppt/notesSlides/notesSlide75.xml" ContentType="application/vnd.openxmlformats-officedocument.presentationml.notesSlide+xml"/>
  <Override PartName="/ppt/notesSlides/notesSlide76.xml" ContentType="application/vnd.openxmlformats-officedocument.presentationml.notesSlide+xml"/>
  <Override PartName="/ppt/notesSlides/notesSlide77.xml" ContentType="application/vnd.openxmlformats-officedocument.presentationml.notesSlide+xml"/>
  <Override PartName="/ppt/notesSlides/notesSlide78.xml" ContentType="application/vnd.openxmlformats-officedocument.presentationml.notesSlide+xml"/>
  <Override PartName="/ppt/notesSlides/notesSlide79.xml" ContentType="application/vnd.openxmlformats-officedocument.presentationml.notesSlide+xml"/>
  <Override PartName="/ppt/notesSlides/notesSlide80.xml" ContentType="application/vnd.openxmlformats-officedocument.presentationml.notesSlide+xml"/>
  <Override PartName="/ppt/notesSlides/notesSlide81.xml" ContentType="application/vnd.openxmlformats-officedocument.presentationml.notesSlide+xml"/>
  <Override PartName="/ppt/notesSlides/notesSlide82.xml" ContentType="application/vnd.openxmlformats-officedocument.presentationml.notesSlide+xml"/>
  <Override PartName="/ppt/notesSlides/notesSlide83.xml" ContentType="application/vnd.openxmlformats-officedocument.presentationml.notesSlide+xml"/>
  <Override PartName="/ppt/notesSlides/notesSlide84.xml" ContentType="application/vnd.openxmlformats-officedocument.presentationml.notesSlide+xml"/>
  <Override PartName="/ppt/notesSlides/notesSlide85.xml" ContentType="application/vnd.openxmlformats-officedocument.presentationml.notesSlide+xml"/>
  <Override PartName="/ppt/notesSlides/notesSlide86.xml" ContentType="application/vnd.openxmlformats-officedocument.presentationml.notesSlide+xml"/>
  <Override PartName="/ppt/notesSlides/notesSlide87.xml" ContentType="application/vnd.openxmlformats-officedocument.presentationml.notesSlide+xml"/>
  <Override PartName="/ppt/notesSlides/notesSlide88.xml" ContentType="application/vnd.openxmlformats-officedocument.presentationml.notesSlide+xml"/>
  <Override PartName="/ppt/notesSlides/notesSlide89.xml" ContentType="application/vnd.openxmlformats-officedocument.presentationml.notesSlide+xml"/>
  <Override PartName="/ppt/notesSlides/notesSlide90.xml" ContentType="application/vnd.openxmlformats-officedocument.presentationml.notesSlide+xml"/>
  <Override PartName="/ppt/notesSlides/notesSlide91.xml" ContentType="application/vnd.openxmlformats-officedocument.presentationml.notesSlide+xml"/>
  <Override PartName="/ppt/notesSlides/notesSlide92.xml" ContentType="application/vnd.openxmlformats-officedocument.presentationml.notesSlide+xml"/>
  <Override PartName="/ppt/notesSlides/notesSlide93.xml" ContentType="application/vnd.openxmlformats-officedocument.presentationml.notesSlide+xml"/>
  <Override PartName="/ppt/notesSlides/notesSlide94.xml" ContentType="application/vnd.openxmlformats-officedocument.presentationml.notesSlide+xml"/>
  <Override PartName="/ppt/notesSlides/notesSlide95.xml" ContentType="application/vnd.openxmlformats-officedocument.presentationml.notesSlide+xml"/>
  <Override PartName="/ppt/notesSlides/notesSlide9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1"/>
  </p:notesMasterIdLst>
  <p:sldIdLst>
    <p:sldId id="654" r:id="rId2"/>
    <p:sldId id="261" r:id="rId3"/>
    <p:sldId id="682" r:id="rId4"/>
    <p:sldId id="681" r:id="rId5"/>
    <p:sldId id="559" r:id="rId6"/>
    <p:sldId id="657" r:id="rId7"/>
    <p:sldId id="705" r:id="rId8"/>
    <p:sldId id="706" r:id="rId9"/>
    <p:sldId id="693" r:id="rId10"/>
    <p:sldId id="713" r:id="rId11"/>
    <p:sldId id="710" r:id="rId12"/>
    <p:sldId id="708" r:id="rId13"/>
    <p:sldId id="709" r:id="rId14"/>
    <p:sldId id="707" r:id="rId15"/>
    <p:sldId id="711" r:id="rId16"/>
    <p:sldId id="712" r:id="rId17"/>
    <p:sldId id="658" r:id="rId18"/>
    <p:sldId id="659" r:id="rId19"/>
    <p:sldId id="268" r:id="rId20"/>
    <p:sldId id="595" r:id="rId21"/>
    <p:sldId id="685" r:id="rId22"/>
    <p:sldId id="686" r:id="rId23"/>
    <p:sldId id="679" r:id="rId24"/>
    <p:sldId id="680" r:id="rId25"/>
    <p:sldId id="663" r:id="rId26"/>
    <p:sldId id="627" r:id="rId27"/>
    <p:sldId id="625" r:id="rId28"/>
    <p:sldId id="660" r:id="rId29"/>
    <p:sldId id="485" r:id="rId30"/>
    <p:sldId id="486" r:id="rId31"/>
    <p:sldId id="661" r:id="rId32"/>
    <p:sldId id="684" r:id="rId33"/>
    <p:sldId id="701" r:id="rId34"/>
    <p:sldId id="703" r:id="rId35"/>
    <p:sldId id="704" r:id="rId36"/>
    <p:sldId id="664" r:id="rId37"/>
    <p:sldId id="718" r:id="rId38"/>
    <p:sldId id="665" r:id="rId39"/>
    <p:sldId id="689" r:id="rId40"/>
    <p:sldId id="262" r:id="rId41"/>
    <p:sldId id="512" r:id="rId42"/>
    <p:sldId id="506" r:id="rId43"/>
    <p:sldId id="691" r:id="rId44"/>
    <p:sldId id="271" r:id="rId45"/>
    <p:sldId id="690" r:id="rId46"/>
    <p:sldId id="638" r:id="rId47"/>
    <p:sldId id="277" r:id="rId48"/>
    <p:sldId id="472" r:id="rId49"/>
    <p:sldId id="513" r:id="rId50"/>
    <p:sldId id="514" r:id="rId51"/>
    <p:sldId id="523" r:id="rId52"/>
    <p:sldId id="630" r:id="rId53"/>
    <p:sldId id="423" r:id="rId54"/>
    <p:sldId id="457" r:id="rId55"/>
    <p:sldId id="643" r:id="rId56"/>
    <p:sldId id="644" r:id="rId57"/>
    <p:sldId id="270" r:id="rId58"/>
    <p:sldId id="415" r:id="rId59"/>
    <p:sldId id="600" r:id="rId60"/>
    <p:sldId id="645" r:id="rId61"/>
    <p:sldId id="273" r:id="rId62"/>
    <p:sldId id="471" r:id="rId63"/>
    <p:sldId id="666" r:id="rId64"/>
    <p:sldId id="636" r:id="rId65"/>
    <p:sldId id="714" r:id="rId66"/>
    <p:sldId id="715" r:id="rId67"/>
    <p:sldId id="717" r:id="rId68"/>
    <p:sldId id="283" r:id="rId69"/>
    <p:sldId id="279" r:id="rId70"/>
    <p:sldId id="566" r:id="rId71"/>
    <p:sldId id="282" r:id="rId72"/>
    <p:sldId id="281" r:id="rId73"/>
    <p:sldId id="280" r:id="rId74"/>
    <p:sldId id="508" r:id="rId75"/>
    <p:sldId id="719" r:id="rId76"/>
    <p:sldId id="716" r:id="rId77"/>
    <p:sldId id="453" r:id="rId78"/>
    <p:sldId id="652" r:id="rId79"/>
    <p:sldId id="521" r:id="rId80"/>
    <p:sldId id="540" r:id="rId81"/>
    <p:sldId id="596" r:id="rId82"/>
    <p:sldId id="642" r:id="rId83"/>
    <p:sldId id="289" r:id="rId84"/>
    <p:sldId id="592" r:id="rId85"/>
    <p:sldId id="447" r:id="rId86"/>
    <p:sldId id="448" r:id="rId87"/>
    <p:sldId id="414" r:id="rId88"/>
    <p:sldId id="588" r:id="rId89"/>
    <p:sldId id="285" r:id="rId90"/>
    <p:sldId id="444" r:id="rId91"/>
    <p:sldId id="593" r:id="rId92"/>
    <p:sldId id="586" r:id="rId93"/>
    <p:sldId id="511" r:id="rId94"/>
    <p:sldId id="446" r:id="rId95"/>
    <p:sldId id="287" r:id="rId96"/>
    <p:sldId id="288" r:id="rId97"/>
    <p:sldId id="594" r:id="rId98"/>
    <p:sldId id="424" r:id="rId99"/>
    <p:sldId id="292" r:id="rId100"/>
    <p:sldId id="291" r:id="rId101"/>
    <p:sldId id="499" r:id="rId102"/>
    <p:sldId id="650" r:id="rId103"/>
    <p:sldId id="618" r:id="rId104"/>
    <p:sldId id="290" r:id="rId105"/>
    <p:sldId id="651" r:id="rId106"/>
    <p:sldId id="374" r:id="rId107"/>
    <p:sldId id="568" r:id="rId108"/>
    <p:sldId id="569" r:id="rId109"/>
    <p:sldId id="613" r:id="rId110"/>
    <p:sldId id="570" r:id="rId111"/>
    <p:sldId id="571" r:id="rId112"/>
    <p:sldId id="640" r:id="rId113"/>
    <p:sldId id="671" r:id="rId114"/>
    <p:sldId id="496" r:id="rId115"/>
    <p:sldId id="672" r:id="rId116"/>
    <p:sldId id="673" r:id="rId117"/>
    <p:sldId id="572" r:id="rId118"/>
    <p:sldId id="425" r:id="rId119"/>
    <p:sldId id="584" r:id="rId120"/>
    <p:sldId id="583" r:id="rId121"/>
    <p:sldId id="454" r:id="rId122"/>
    <p:sldId id="426" r:id="rId123"/>
    <p:sldId id="694" r:id="rId124"/>
    <p:sldId id="695" r:id="rId125"/>
    <p:sldId id="606" r:id="rId126"/>
    <p:sldId id="608" r:id="rId127"/>
    <p:sldId id="265" r:id="rId128"/>
    <p:sldId id="295" r:id="rId129"/>
    <p:sldId id="296" r:id="rId130"/>
    <p:sldId id="646" r:id="rId131"/>
    <p:sldId id="297" r:id="rId132"/>
    <p:sldId id="611" r:id="rId133"/>
    <p:sldId id="639" r:id="rId134"/>
    <p:sldId id="612" r:id="rId135"/>
    <p:sldId id="300" r:id="rId136"/>
    <p:sldId id="674" r:id="rId137"/>
    <p:sldId id="579" r:id="rId138"/>
    <p:sldId id="580" r:id="rId139"/>
    <p:sldId id="503" r:id="rId140"/>
    <p:sldId id="581" r:id="rId141"/>
    <p:sldId id="301" r:id="rId142"/>
    <p:sldId id="305" r:id="rId143"/>
    <p:sldId id="697" r:id="rId144"/>
    <p:sldId id="267" r:id="rId145"/>
    <p:sldId id="263" r:id="rId146"/>
    <p:sldId id="478" r:id="rId147"/>
    <p:sldId id="677" r:id="rId148"/>
    <p:sldId id="696" r:id="rId149"/>
    <p:sldId id="306" r:id="rId150"/>
    <p:sldId id="675" r:id="rId151"/>
    <p:sldId id="676" r:id="rId152"/>
    <p:sldId id="304" r:id="rId153"/>
    <p:sldId id="637" r:id="rId154"/>
    <p:sldId id="465" r:id="rId155"/>
    <p:sldId id="427" r:id="rId156"/>
    <p:sldId id="429" r:id="rId157"/>
    <p:sldId id="470" r:id="rId158"/>
    <p:sldId id="469" r:id="rId159"/>
    <p:sldId id="648" r:id="rId160"/>
    <p:sldId id="307" r:id="rId161"/>
    <p:sldId id="308" r:id="rId162"/>
    <p:sldId id="430" r:id="rId163"/>
    <p:sldId id="623" r:id="rId164"/>
    <p:sldId id="309" r:id="rId165"/>
    <p:sldId id="310" r:id="rId166"/>
    <p:sldId id="311" r:id="rId167"/>
    <p:sldId id="312" r:id="rId168"/>
    <p:sldId id="314" r:id="rId169"/>
    <p:sldId id="338" r:id="rId170"/>
    <p:sldId id="317" r:id="rId171"/>
    <p:sldId id="319" r:id="rId172"/>
    <p:sldId id="335" r:id="rId173"/>
    <p:sldId id="334" r:id="rId174"/>
    <p:sldId id="337" r:id="rId175"/>
    <p:sldId id="349" r:id="rId176"/>
    <p:sldId id="348" r:id="rId177"/>
    <p:sldId id="387" r:id="rId178"/>
    <p:sldId id="388" r:id="rId179"/>
    <p:sldId id="352" r:id="rId180"/>
    <p:sldId id="353" r:id="rId181"/>
    <p:sldId id="354" r:id="rId182"/>
    <p:sldId id="355" r:id="rId183"/>
    <p:sldId id="351" r:id="rId184"/>
    <p:sldId id="433" r:id="rId185"/>
    <p:sldId id="564" r:id="rId186"/>
    <p:sldId id="565" r:id="rId187"/>
    <p:sldId id="563" r:id="rId188"/>
    <p:sldId id="362" r:id="rId189"/>
    <p:sldId id="560" r:id="rId190"/>
    <p:sldId id="366" r:id="rId191"/>
    <p:sldId id="698" r:id="rId192"/>
    <p:sldId id="699" r:id="rId193"/>
    <p:sldId id="371" r:id="rId194"/>
    <p:sldId id="370" r:id="rId195"/>
    <p:sldId id="641" r:id="rId196"/>
    <p:sldId id="527" r:id="rId197"/>
    <p:sldId id="378" r:id="rId198"/>
    <p:sldId id="380" r:id="rId199"/>
    <p:sldId id="381" r:id="rId200"/>
    <p:sldId id="384" r:id="rId201"/>
    <p:sldId id="622" r:id="rId202"/>
    <p:sldId id="412" r:id="rId203"/>
    <p:sldId id="390" r:id="rId204"/>
    <p:sldId id="411" r:id="rId205"/>
    <p:sldId id="392" r:id="rId206"/>
    <p:sldId id="700" r:id="rId207"/>
    <p:sldId id="396" r:id="rId208"/>
    <p:sldId id="482" r:id="rId209"/>
    <p:sldId id="576" r:id="rId210"/>
    <p:sldId id="400" r:id="rId211"/>
    <p:sldId id="401" r:id="rId212"/>
    <p:sldId id="620" r:id="rId213"/>
    <p:sldId id="409" r:id="rId214"/>
    <p:sldId id="399" r:id="rId215"/>
    <p:sldId id="379" r:id="rId216"/>
    <p:sldId id="404" r:id="rId217"/>
    <p:sldId id="621" r:id="rId218"/>
    <p:sldId id="655" r:id="rId219"/>
    <p:sldId id="656" r:id="rId220"/>
  </p:sldIdLst>
  <p:sldSz cx="9144000" cy="6858000" type="screen4x3"/>
  <p:notesSz cx="6858000" cy="9144000"/>
  <p:photoAlbum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A228E"/>
    <a:srgbClr val="202AB0"/>
    <a:srgbClr val="121864"/>
    <a:srgbClr val="000099"/>
    <a:srgbClr val="0000FF"/>
    <a:srgbClr val="0D1147"/>
    <a:srgbClr val="121862"/>
    <a:srgbClr val="00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4" d="100"/>
          <a:sy n="64" d="100"/>
        </p:scale>
        <p:origin x="-1566" y="-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41" d="100"/>
        <a:sy n="41" d="100"/>
      </p:scale>
      <p:origin x="0" y="2664"/>
    </p:cViewPr>
  </p:sorterViewPr>
  <p:notesViewPr>
    <p:cSldViewPr>
      <p:cViewPr varScale="1">
        <p:scale>
          <a:sx n="101" d="100"/>
          <a:sy n="101" d="100"/>
        </p:scale>
        <p:origin x="-3528" y="-108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63" Type="http://schemas.openxmlformats.org/officeDocument/2006/relationships/slide" Target="slides/slide62.xml"/><Relationship Id="rId84" Type="http://schemas.openxmlformats.org/officeDocument/2006/relationships/slide" Target="slides/slide83.xml"/><Relationship Id="rId138" Type="http://schemas.openxmlformats.org/officeDocument/2006/relationships/slide" Target="slides/slide137.xml"/><Relationship Id="rId159" Type="http://schemas.openxmlformats.org/officeDocument/2006/relationships/slide" Target="slides/slide158.xml"/><Relationship Id="rId170" Type="http://schemas.openxmlformats.org/officeDocument/2006/relationships/slide" Target="slides/slide169.xml"/><Relationship Id="rId191" Type="http://schemas.openxmlformats.org/officeDocument/2006/relationships/slide" Target="slides/slide190.xml"/><Relationship Id="rId205" Type="http://schemas.openxmlformats.org/officeDocument/2006/relationships/slide" Target="slides/slide204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53" Type="http://schemas.openxmlformats.org/officeDocument/2006/relationships/slide" Target="slides/slide52.xml"/><Relationship Id="rId74" Type="http://schemas.openxmlformats.org/officeDocument/2006/relationships/slide" Target="slides/slide73.xml"/><Relationship Id="rId128" Type="http://schemas.openxmlformats.org/officeDocument/2006/relationships/slide" Target="slides/slide127.xml"/><Relationship Id="rId149" Type="http://schemas.openxmlformats.org/officeDocument/2006/relationships/slide" Target="slides/slide148.xml"/><Relationship Id="rId5" Type="http://schemas.openxmlformats.org/officeDocument/2006/relationships/slide" Target="slides/slide4.xml"/><Relationship Id="rId95" Type="http://schemas.openxmlformats.org/officeDocument/2006/relationships/slide" Target="slides/slide94.xml"/><Relationship Id="rId160" Type="http://schemas.openxmlformats.org/officeDocument/2006/relationships/slide" Target="slides/slide159.xml"/><Relationship Id="rId181" Type="http://schemas.openxmlformats.org/officeDocument/2006/relationships/slide" Target="slides/slide180.xml"/><Relationship Id="rId216" Type="http://schemas.openxmlformats.org/officeDocument/2006/relationships/slide" Target="slides/slide215.xml"/><Relationship Id="rId211" Type="http://schemas.openxmlformats.org/officeDocument/2006/relationships/slide" Target="slides/slide210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18" Type="http://schemas.openxmlformats.org/officeDocument/2006/relationships/slide" Target="slides/slide117.xml"/><Relationship Id="rId134" Type="http://schemas.openxmlformats.org/officeDocument/2006/relationships/slide" Target="slides/slide133.xml"/><Relationship Id="rId139" Type="http://schemas.openxmlformats.org/officeDocument/2006/relationships/slide" Target="slides/slide13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50" Type="http://schemas.openxmlformats.org/officeDocument/2006/relationships/slide" Target="slides/slide149.xml"/><Relationship Id="rId155" Type="http://schemas.openxmlformats.org/officeDocument/2006/relationships/slide" Target="slides/slide154.xml"/><Relationship Id="rId171" Type="http://schemas.openxmlformats.org/officeDocument/2006/relationships/slide" Target="slides/slide170.xml"/><Relationship Id="rId176" Type="http://schemas.openxmlformats.org/officeDocument/2006/relationships/slide" Target="slides/slide175.xml"/><Relationship Id="rId192" Type="http://schemas.openxmlformats.org/officeDocument/2006/relationships/slide" Target="slides/slide191.xml"/><Relationship Id="rId197" Type="http://schemas.openxmlformats.org/officeDocument/2006/relationships/slide" Target="slides/slide196.xml"/><Relationship Id="rId206" Type="http://schemas.openxmlformats.org/officeDocument/2006/relationships/slide" Target="slides/slide205.xml"/><Relationship Id="rId201" Type="http://schemas.openxmlformats.org/officeDocument/2006/relationships/slide" Target="slides/slide200.xml"/><Relationship Id="rId222" Type="http://schemas.openxmlformats.org/officeDocument/2006/relationships/presProps" Target="presProps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24" Type="http://schemas.openxmlformats.org/officeDocument/2006/relationships/slide" Target="slides/slide123.xml"/><Relationship Id="rId129" Type="http://schemas.openxmlformats.org/officeDocument/2006/relationships/slide" Target="slides/slide128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40" Type="http://schemas.openxmlformats.org/officeDocument/2006/relationships/slide" Target="slides/slide139.xml"/><Relationship Id="rId145" Type="http://schemas.openxmlformats.org/officeDocument/2006/relationships/slide" Target="slides/slide144.xml"/><Relationship Id="rId161" Type="http://schemas.openxmlformats.org/officeDocument/2006/relationships/slide" Target="slides/slide160.xml"/><Relationship Id="rId166" Type="http://schemas.openxmlformats.org/officeDocument/2006/relationships/slide" Target="slides/slide165.xml"/><Relationship Id="rId182" Type="http://schemas.openxmlformats.org/officeDocument/2006/relationships/slide" Target="slides/slide181.xml"/><Relationship Id="rId187" Type="http://schemas.openxmlformats.org/officeDocument/2006/relationships/slide" Target="slides/slide186.xml"/><Relationship Id="rId217" Type="http://schemas.openxmlformats.org/officeDocument/2006/relationships/slide" Target="slides/slide21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212" Type="http://schemas.openxmlformats.org/officeDocument/2006/relationships/slide" Target="slides/slide211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44" Type="http://schemas.openxmlformats.org/officeDocument/2006/relationships/slide" Target="slides/slide43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130" Type="http://schemas.openxmlformats.org/officeDocument/2006/relationships/slide" Target="slides/slide129.xml"/><Relationship Id="rId135" Type="http://schemas.openxmlformats.org/officeDocument/2006/relationships/slide" Target="slides/slide134.xml"/><Relationship Id="rId151" Type="http://schemas.openxmlformats.org/officeDocument/2006/relationships/slide" Target="slides/slide150.xml"/><Relationship Id="rId156" Type="http://schemas.openxmlformats.org/officeDocument/2006/relationships/slide" Target="slides/slide155.xml"/><Relationship Id="rId177" Type="http://schemas.openxmlformats.org/officeDocument/2006/relationships/slide" Target="slides/slide176.xml"/><Relationship Id="rId198" Type="http://schemas.openxmlformats.org/officeDocument/2006/relationships/slide" Target="slides/slide197.xml"/><Relationship Id="rId172" Type="http://schemas.openxmlformats.org/officeDocument/2006/relationships/slide" Target="slides/slide171.xml"/><Relationship Id="rId193" Type="http://schemas.openxmlformats.org/officeDocument/2006/relationships/slide" Target="slides/slide192.xml"/><Relationship Id="rId202" Type="http://schemas.openxmlformats.org/officeDocument/2006/relationships/slide" Target="slides/slide201.xml"/><Relationship Id="rId207" Type="http://schemas.openxmlformats.org/officeDocument/2006/relationships/slide" Target="slides/slide206.xml"/><Relationship Id="rId223" Type="http://schemas.openxmlformats.org/officeDocument/2006/relationships/viewProps" Target="viewProps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slide" Target="slides/slide124.xml"/><Relationship Id="rId141" Type="http://schemas.openxmlformats.org/officeDocument/2006/relationships/slide" Target="slides/slide140.xml"/><Relationship Id="rId146" Type="http://schemas.openxmlformats.org/officeDocument/2006/relationships/slide" Target="slides/slide145.xml"/><Relationship Id="rId167" Type="http://schemas.openxmlformats.org/officeDocument/2006/relationships/slide" Target="slides/slide166.xml"/><Relationship Id="rId188" Type="http://schemas.openxmlformats.org/officeDocument/2006/relationships/slide" Target="slides/slide187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162" Type="http://schemas.openxmlformats.org/officeDocument/2006/relationships/slide" Target="slides/slide161.xml"/><Relationship Id="rId183" Type="http://schemas.openxmlformats.org/officeDocument/2006/relationships/slide" Target="slides/slide182.xml"/><Relationship Id="rId213" Type="http://schemas.openxmlformats.org/officeDocument/2006/relationships/slide" Target="slides/slide212.xml"/><Relationship Id="rId218" Type="http://schemas.openxmlformats.org/officeDocument/2006/relationships/slide" Target="slides/slide217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131" Type="http://schemas.openxmlformats.org/officeDocument/2006/relationships/slide" Target="slides/slide130.xml"/><Relationship Id="rId136" Type="http://schemas.openxmlformats.org/officeDocument/2006/relationships/slide" Target="slides/slide135.xml"/><Relationship Id="rId157" Type="http://schemas.openxmlformats.org/officeDocument/2006/relationships/slide" Target="slides/slide156.xml"/><Relationship Id="rId178" Type="http://schemas.openxmlformats.org/officeDocument/2006/relationships/slide" Target="slides/slide177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52" Type="http://schemas.openxmlformats.org/officeDocument/2006/relationships/slide" Target="slides/slide151.xml"/><Relationship Id="rId173" Type="http://schemas.openxmlformats.org/officeDocument/2006/relationships/slide" Target="slides/slide172.xml"/><Relationship Id="rId194" Type="http://schemas.openxmlformats.org/officeDocument/2006/relationships/slide" Target="slides/slide193.xml"/><Relationship Id="rId199" Type="http://schemas.openxmlformats.org/officeDocument/2006/relationships/slide" Target="slides/slide198.xml"/><Relationship Id="rId203" Type="http://schemas.openxmlformats.org/officeDocument/2006/relationships/slide" Target="slides/slide202.xml"/><Relationship Id="rId208" Type="http://schemas.openxmlformats.org/officeDocument/2006/relationships/slide" Target="slides/slide207.xml"/><Relationship Id="rId19" Type="http://schemas.openxmlformats.org/officeDocument/2006/relationships/slide" Target="slides/slide18.xml"/><Relationship Id="rId224" Type="http://schemas.openxmlformats.org/officeDocument/2006/relationships/theme" Target="theme/theme1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147" Type="http://schemas.openxmlformats.org/officeDocument/2006/relationships/slide" Target="slides/slide146.xml"/><Relationship Id="rId168" Type="http://schemas.openxmlformats.org/officeDocument/2006/relationships/slide" Target="slides/slide167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142" Type="http://schemas.openxmlformats.org/officeDocument/2006/relationships/slide" Target="slides/slide141.xml"/><Relationship Id="rId163" Type="http://schemas.openxmlformats.org/officeDocument/2006/relationships/slide" Target="slides/slide162.xml"/><Relationship Id="rId184" Type="http://schemas.openxmlformats.org/officeDocument/2006/relationships/slide" Target="slides/slide183.xml"/><Relationship Id="rId189" Type="http://schemas.openxmlformats.org/officeDocument/2006/relationships/slide" Target="slides/slide188.xml"/><Relationship Id="rId219" Type="http://schemas.openxmlformats.org/officeDocument/2006/relationships/slide" Target="slides/slide218.xml"/><Relationship Id="rId3" Type="http://schemas.openxmlformats.org/officeDocument/2006/relationships/slide" Target="slides/slide2.xml"/><Relationship Id="rId214" Type="http://schemas.openxmlformats.org/officeDocument/2006/relationships/slide" Target="slides/slide213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slide" Target="slides/slide115.xml"/><Relationship Id="rId137" Type="http://schemas.openxmlformats.org/officeDocument/2006/relationships/slide" Target="slides/slide136.xml"/><Relationship Id="rId158" Type="http://schemas.openxmlformats.org/officeDocument/2006/relationships/slide" Target="slides/slide157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32" Type="http://schemas.openxmlformats.org/officeDocument/2006/relationships/slide" Target="slides/slide131.xml"/><Relationship Id="rId153" Type="http://schemas.openxmlformats.org/officeDocument/2006/relationships/slide" Target="slides/slide152.xml"/><Relationship Id="rId174" Type="http://schemas.openxmlformats.org/officeDocument/2006/relationships/slide" Target="slides/slide173.xml"/><Relationship Id="rId179" Type="http://schemas.openxmlformats.org/officeDocument/2006/relationships/slide" Target="slides/slide178.xml"/><Relationship Id="rId195" Type="http://schemas.openxmlformats.org/officeDocument/2006/relationships/slide" Target="slides/slide194.xml"/><Relationship Id="rId209" Type="http://schemas.openxmlformats.org/officeDocument/2006/relationships/slide" Target="slides/slide208.xml"/><Relationship Id="rId190" Type="http://schemas.openxmlformats.org/officeDocument/2006/relationships/slide" Target="slides/slide189.xml"/><Relationship Id="rId204" Type="http://schemas.openxmlformats.org/officeDocument/2006/relationships/slide" Target="slides/slide203.xml"/><Relationship Id="rId220" Type="http://schemas.openxmlformats.org/officeDocument/2006/relationships/slide" Target="slides/slide219.xml"/><Relationship Id="rId225" Type="http://schemas.openxmlformats.org/officeDocument/2006/relationships/tableStyles" Target="tableStyles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27" Type="http://schemas.openxmlformats.org/officeDocument/2006/relationships/slide" Target="slides/slide12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143" Type="http://schemas.openxmlformats.org/officeDocument/2006/relationships/slide" Target="slides/slide142.xml"/><Relationship Id="rId148" Type="http://schemas.openxmlformats.org/officeDocument/2006/relationships/slide" Target="slides/slide147.xml"/><Relationship Id="rId164" Type="http://schemas.openxmlformats.org/officeDocument/2006/relationships/slide" Target="slides/slide163.xml"/><Relationship Id="rId169" Type="http://schemas.openxmlformats.org/officeDocument/2006/relationships/slide" Target="slides/slide168.xml"/><Relationship Id="rId185" Type="http://schemas.openxmlformats.org/officeDocument/2006/relationships/slide" Target="slides/slide18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80" Type="http://schemas.openxmlformats.org/officeDocument/2006/relationships/slide" Target="slides/slide179.xml"/><Relationship Id="rId210" Type="http://schemas.openxmlformats.org/officeDocument/2006/relationships/slide" Target="slides/slide209.xml"/><Relationship Id="rId215" Type="http://schemas.openxmlformats.org/officeDocument/2006/relationships/slide" Target="slides/slide214.xml"/><Relationship Id="rId26" Type="http://schemas.openxmlformats.org/officeDocument/2006/relationships/slide" Target="slides/slide25.xml"/><Relationship Id="rId47" Type="http://schemas.openxmlformats.org/officeDocument/2006/relationships/slide" Target="slides/slide46.xml"/><Relationship Id="rId68" Type="http://schemas.openxmlformats.org/officeDocument/2006/relationships/slide" Target="slides/slide67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33" Type="http://schemas.openxmlformats.org/officeDocument/2006/relationships/slide" Target="slides/slide132.xml"/><Relationship Id="rId154" Type="http://schemas.openxmlformats.org/officeDocument/2006/relationships/slide" Target="slides/slide153.xml"/><Relationship Id="rId175" Type="http://schemas.openxmlformats.org/officeDocument/2006/relationships/slide" Target="slides/slide174.xml"/><Relationship Id="rId196" Type="http://schemas.openxmlformats.org/officeDocument/2006/relationships/slide" Target="slides/slide195.xml"/><Relationship Id="rId200" Type="http://schemas.openxmlformats.org/officeDocument/2006/relationships/slide" Target="slides/slide199.xml"/><Relationship Id="rId16" Type="http://schemas.openxmlformats.org/officeDocument/2006/relationships/slide" Target="slides/slide15.xml"/><Relationship Id="rId221" Type="http://schemas.openxmlformats.org/officeDocument/2006/relationships/notesMaster" Target="notesMasters/notesMaster1.xml"/><Relationship Id="rId37" Type="http://schemas.openxmlformats.org/officeDocument/2006/relationships/slide" Target="slides/slide36.xml"/><Relationship Id="rId58" Type="http://schemas.openxmlformats.org/officeDocument/2006/relationships/slide" Target="slides/slide57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44" Type="http://schemas.openxmlformats.org/officeDocument/2006/relationships/slide" Target="slides/slide143.xml"/><Relationship Id="rId90" Type="http://schemas.openxmlformats.org/officeDocument/2006/relationships/slide" Target="slides/slide89.xml"/><Relationship Id="rId165" Type="http://schemas.openxmlformats.org/officeDocument/2006/relationships/slide" Target="slides/slide164.xml"/><Relationship Id="rId186" Type="http://schemas.openxmlformats.org/officeDocument/2006/relationships/slide" Target="slides/slide18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7EFF5D1-77E6-4322-BC67-D696E437FD82}" type="datetimeFigureOut">
              <a:rPr lang="en-US"/>
              <a:pPr>
                <a:defRPr/>
              </a:pPr>
              <a:t>3/27/2012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E69D2B3B-372B-4A93-885E-9CFB60C35D1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192994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4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5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6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8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9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0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8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1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2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6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7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8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9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1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5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9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1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2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4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5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2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4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5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6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0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1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2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4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5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6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7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8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9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0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1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2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3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4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5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6.xml"/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7.xml"/><Relationship Id="rId1" Type="http://schemas.openxmlformats.org/officeDocument/2006/relationships/notesMaster" Target="../notesMasters/notesMaster1.xml"/></Relationships>
</file>

<file path=ppt/notesSlides/_rels/notesSlide7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8.xml"/><Relationship Id="rId1" Type="http://schemas.openxmlformats.org/officeDocument/2006/relationships/notesMaster" Target="../notesMasters/notesMaster1.xml"/></Relationships>
</file>

<file path=ppt/notesSlides/_rels/notesSlide7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9.xml"/><Relationship Id="rId1" Type="http://schemas.openxmlformats.org/officeDocument/2006/relationships/notesMaster" Target="../notesMasters/notesMaster1.xml"/></Relationships>
</file>

<file path=ppt/notesSlides/_rels/notesSlide7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0.xml"/><Relationship Id="rId1" Type="http://schemas.openxmlformats.org/officeDocument/2006/relationships/notesMaster" Target="../notesMasters/notesMaster1.xml"/></Relationships>
</file>

<file path=ppt/notesSlides/_rels/notesSlide7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1.xml"/><Relationship Id="rId1" Type="http://schemas.openxmlformats.org/officeDocument/2006/relationships/notesMaster" Target="../notesMasters/notesMaster1.xml"/></Relationships>
</file>

<file path=ppt/notesSlides/_rels/notesSlide7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2.xml"/><Relationship Id="rId1" Type="http://schemas.openxmlformats.org/officeDocument/2006/relationships/notesMaster" Target="../notesMasters/notesMaster1.xml"/></Relationships>
</file>

<file path=ppt/notesSlides/_rels/notesSlide7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3.xml"/><Relationship Id="rId1" Type="http://schemas.openxmlformats.org/officeDocument/2006/relationships/notesMaster" Target="../notesMasters/notesMaster1.xml"/></Relationships>
</file>

<file path=ppt/notesSlides/_rels/notesSlide7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4.xml"/><Relationship Id="rId1" Type="http://schemas.openxmlformats.org/officeDocument/2006/relationships/notesMaster" Target="../notesMasters/notesMaster1.xml"/></Relationships>
</file>

<file path=ppt/notesSlides/_rels/notesSlide7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8.xml"/><Relationship Id="rId1" Type="http://schemas.openxmlformats.org/officeDocument/2006/relationships/notesMaster" Target="../notesMasters/notesMaster1.xml"/></Relationships>
</file>

<file path=ppt/notesSlides/_rels/notesSlide7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0.xml"/><Relationship Id="rId1" Type="http://schemas.openxmlformats.org/officeDocument/2006/relationships/notesMaster" Target="../notesMasters/notesMaster1.xml"/></Relationships>
</file>

<file path=ppt/notesSlides/_rels/notesSlide8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3.xml"/><Relationship Id="rId1" Type="http://schemas.openxmlformats.org/officeDocument/2006/relationships/notesMaster" Target="../notesMasters/notesMaster1.xml"/></Relationships>
</file>

<file path=ppt/notesSlides/_rels/notesSlide8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4.xml"/><Relationship Id="rId1" Type="http://schemas.openxmlformats.org/officeDocument/2006/relationships/notesMaster" Target="../notesMasters/notesMaster1.xml"/></Relationships>
</file>

<file path=ppt/notesSlides/_rels/notesSlide8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7.xml"/><Relationship Id="rId1" Type="http://schemas.openxmlformats.org/officeDocument/2006/relationships/notesMaster" Target="../notesMasters/notesMaster1.xml"/></Relationships>
</file>

<file path=ppt/notesSlides/_rels/notesSlide8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8.xml"/><Relationship Id="rId1" Type="http://schemas.openxmlformats.org/officeDocument/2006/relationships/notesMaster" Target="../notesMasters/notesMaster1.xml"/></Relationships>
</file>

<file path=ppt/notesSlides/_rels/notesSlide8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9.xml"/><Relationship Id="rId1" Type="http://schemas.openxmlformats.org/officeDocument/2006/relationships/notesMaster" Target="../notesMasters/notesMaster1.xml"/></Relationships>
</file>

<file path=ppt/notesSlides/_rels/notesSlide8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0.xml"/><Relationship Id="rId1" Type="http://schemas.openxmlformats.org/officeDocument/2006/relationships/notesMaster" Target="../notesMasters/notesMaster1.xml"/></Relationships>
</file>

<file path=ppt/notesSlides/_rels/notesSlide8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2.xml"/><Relationship Id="rId1" Type="http://schemas.openxmlformats.org/officeDocument/2006/relationships/notesMaster" Target="../notesMasters/notesMaster1.xml"/></Relationships>
</file>

<file path=ppt/notesSlides/_rels/notesSlide8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3.xml"/><Relationship Id="rId1" Type="http://schemas.openxmlformats.org/officeDocument/2006/relationships/notesMaster" Target="../notesMasters/notesMaster1.xml"/></Relationships>
</file>

<file path=ppt/notesSlides/_rels/notesSlide8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4.xml"/><Relationship Id="rId1" Type="http://schemas.openxmlformats.org/officeDocument/2006/relationships/notesMaster" Target="../notesMasters/notesMaster1.xml"/></Relationships>
</file>

<file path=ppt/notesSlides/_rels/notesSlide8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5.xml"/><Relationship Id="rId1" Type="http://schemas.openxmlformats.org/officeDocument/2006/relationships/notesMaster" Target="../notesMasters/notesMaster1.xml"/></Relationships>
</file>

<file path=ppt/notesSlides/_rels/notesSlide9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7.xml"/><Relationship Id="rId1" Type="http://schemas.openxmlformats.org/officeDocument/2006/relationships/notesMaster" Target="../notesMasters/notesMaster1.xml"/></Relationships>
</file>

<file path=ppt/notesSlides/_rels/notesSlide9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0.xml"/><Relationship Id="rId1" Type="http://schemas.openxmlformats.org/officeDocument/2006/relationships/notesMaster" Target="../notesMasters/notesMaster1.xml"/></Relationships>
</file>

<file path=ppt/notesSlides/_rels/notesSlide9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1.xml"/><Relationship Id="rId1" Type="http://schemas.openxmlformats.org/officeDocument/2006/relationships/notesMaster" Target="../notesMasters/notesMaster1.xml"/></Relationships>
</file>

<file path=ppt/notesSlides/_rels/notesSlide9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3.xml"/><Relationship Id="rId1" Type="http://schemas.openxmlformats.org/officeDocument/2006/relationships/notesMaster" Target="../notesMasters/notesMaster1.xml"/></Relationships>
</file>

<file path=ppt/notesSlides/_rels/notesSlide9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4.xml"/><Relationship Id="rId1" Type="http://schemas.openxmlformats.org/officeDocument/2006/relationships/notesMaster" Target="../notesMasters/notesMaster1.xml"/></Relationships>
</file>

<file path=ppt/notesSlides/_rels/notesSlide9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5.xml"/><Relationship Id="rId1" Type="http://schemas.openxmlformats.org/officeDocument/2006/relationships/notesMaster" Target="../notesMasters/notesMaster1.xml"/></Relationships>
</file>

<file path=ppt/notesSlides/_rels/notesSlide9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dirty="0" err="1" smtClean="0"/>
              <a:t>oi</a:t>
            </a:r>
            <a:endParaRPr lang="en-US" dirty="0" smtClean="0"/>
          </a:p>
        </p:txBody>
      </p:sp>
      <p:sp>
        <p:nvSpPr>
          <p:cNvPr id="142340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F2C4786-554C-46C2-BC42-89B0D61B693A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14336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B192712-C024-4369-948D-2F6C06031799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145412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D7BA12F-A50C-4D97-9EBB-E6E5F3F961E6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19</a:t>
            </a:fld>
            <a:endParaRPr 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69D2B3B-372B-4A93-885E-9CFB60C35D15}" type="slidenum">
              <a:rPr lang="en-US" smtClean="0"/>
              <a:pPr>
                <a:defRPr/>
              </a:pPr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14806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608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155652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5B4E3A6-9C53-4776-8841-158696F791FF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40</a:t>
            </a:fld>
            <a:endParaRPr 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09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861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16384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A70DFD6-0788-48BD-9EC6-D0A04E8C3CEA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44</a:t>
            </a:fld>
            <a:endParaRPr 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7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065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165892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563940C-69F6-493F-A2AD-5BF9F0F082ED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47</a:t>
            </a:fld>
            <a:endParaRPr lang="en-US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1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680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smtClean="0"/>
          </a:p>
        </p:txBody>
      </p:sp>
      <p:sp>
        <p:nvSpPr>
          <p:cNvPr id="76803" name="Slide Number Placeholder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651A8954-31FE-479B-932C-AE45C162F259}" type="slidenum">
              <a:rPr lang="en-US" sz="1200">
                <a:latin typeface="Calibri" pitchFamily="34" charset="0"/>
              </a:rPr>
              <a:pPr algn="r"/>
              <a:t>48</a:t>
            </a:fld>
            <a:endParaRPr lang="en-US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49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885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16896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4C60D0E-D7C9-4FB4-8507-FDE22134E768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53</a:t>
            </a:fld>
            <a:endParaRPr lang="en-U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7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089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16998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6F396A8-AEF6-4A62-9338-1D4DBB20AEBF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54</a:t>
            </a:fld>
            <a:endParaRPr 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3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499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173060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7C9CEC1-F0FF-4AB9-BA86-575CDA5FBFEC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57</a:t>
            </a:fld>
            <a:endParaRPr lang="en-US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1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704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17408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1CC019-9E72-48DE-8F6A-884E4811A068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58</a:t>
            </a:fld>
            <a:endParaRPr lang="en-US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7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137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176132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EDE5A06-9E2D-4CAC-BA6B-0681555D9AF2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61</a:t>
            </a:fld>
            <a:endParaRPr lang="en-US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3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451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smtClean="0"/>
          </a:p>
        </p:txBody>
      </p:sp>
      <p:sp>
        <p:nvSpPr>
          <p:cNvPr id="64515" name="Slide Number Placeholder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E0DE001B-86BA-4CAC-B3BE-ADBF80ABEE35}" type="slidenum">
              <a:rPr lang="en-US" sz="1200">
                <a:latin typeface="Calibri" pitchFamily="34" charset="0"/>
              </a:rPr>
              <a:pPr algn="r"/>
              <a:t>62</a:t>
            </a:fld>
            <a:endParaRPr lang="en-US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813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156676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89B6E38-447A-4C80-A993-7EF2CFC6A9BB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68</a:t>
            </a:fld>
            <a:endParaRPr lang="en-US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222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157700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9E45013-5FC1-4694-A438-BCA0D182CF5E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69</a:t>
            </a:fld>
            <a:endParaRPr lang="en-US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632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15974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4B82F5E-99EB-48EA-B748-9493A833261B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71</a:t>
            </a:fld>
            <a:endParaRPr lang="en-US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837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160772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B2F4627-0476-46D0-8EA5-3F8C5512BA22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72</a:t>
            </a:fld>
            <a:endParaRPr lang="en-US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041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161796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AB05AEF-1CAF-4240-A646-5D497D1988EE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73</a:t>
            </a:fld>
            <a:endParaRPr lang="en-US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5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342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192516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CE0AE15-FE43-4D21-B7A0-7D5EDB0A5C2F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77</a:t>
            </a:fld>
            <a:endParaRPr lang="en-US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3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547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177156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43CB4A4-1660-4D70-8294-D2D86991F990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83</a:t>
            </a:fld>
            <a:endParaRPr lang="en-US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1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752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178180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A2CD2DF-7668-42B6-B764-0B97195771C8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85</a:t>
            </a:fld>
            <a:endParaRPr lang="en-US" smtClean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1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776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183300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3D1C4B1-97B1-4A06-A373-902B44DEC240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86</a:t>
            </a:fld>
            <a:endParaRPr lang="en-US" smtClean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69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957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17920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25DDA31-3FA3-491D-A8B2-C43CC14A6F87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87</a:t>
            </a:fld>
            <a:endParaRPr lang="en-US" smtClean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7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161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18022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0508D01-653C-46B9-A2D2-7348EBC45822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89</a:t>
            </a:fld>
            <a:endParaRPr lang="en-US" smtClean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3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571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182276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5E15127-A92E-4FB5-9BA2-64E8E2F48FF3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90</a:t>
            </a:fld>
            <a:endParaRPr lang="en-US" smtClean="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7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185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18534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413BF14-9C44-482F-94CB-E8BB255C64AE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94</a:t>
            </a:fld>
            <a:endParaRPr lang="en-US" smtClean="0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5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390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186372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F041372-27D7-4D1A-9107-3185B5E3264A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95</a:t>
            </a:fld>
            <a:endParaRPr lang="en-US" smtClean="0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3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595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187396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3216905-819C-4F2D-AFB6-ADC5F26F5AA1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96</a:t>
            </a:fld>
            <a:endParaRPr lang="en-US" smtClean="0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09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981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18432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4C59B3D-0115-48B8-A16D-8B40092887A3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98</a:t>
            </a:fld>
            <a:endParaRPr lang="en-US" smtClean="0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1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800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188420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0A1AECA-CC37-4191-BE61-00BAFD996A6A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99</a:t>
            </a:fld>
            <a:endParaRPr lang="en-US" smtClean="0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49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005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18944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2AAB7B6-9523-4D29-830B-5E256F49F350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100</a:t>
            </a:fld>
            <a:endParaRPr lang="en-US" smtClean="0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7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209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19046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F62689C-D886-4B11-B026-2F42C3D4DFE8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104</a:t>
            </a:fld>
            <a:endParaRPr lang="en-US" smtClean="0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5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414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191492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0C41C1B-31F8-4315-9388-2DB030012489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106</a:t>
            </a:fld>
            <a:endParaRPr lang="en-US" smtClean="0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3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619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193540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C3B40EF-9CD3-45F9-9EBD-76F1614FACFE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118</a:t>
            </a:fld>
            <a:endParaRPr lang="en-US" smtClean="0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89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029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19558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DCB8C08-A67D-4095-8E12-3BCB65B336D4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121</a:t>
            </a:fld>
            <a:endParaRPr lang="en-US" smtClean="0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7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233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196612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AA8BAC6-A8C2-49AC-AC58-8DED95505779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122</a:t>
            </a:fld>
            <a:endParaRPr lang="en-US" smtClean="0"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427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15872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FC84FF3-D4E9-4F99-A257-6D8787020DCC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126</a:t>
            </a:fld>
            <a:endParaRPr lang="en-US" smtClean="0"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5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438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197636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4043AF7-6D2C-4AE5-AE5C-507D87B06495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127</a:t>
            </a:fld>
            <a:endParaRPr lang="en-US" smtClean="0"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3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643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198660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A13F5E3-5FBF-4B82-8553-501DEBB28E31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128</a:t>
            </a:fld>
            <a:endParaRPr lang="en-US" smtClean="0"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1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848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19968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D4775E4-5933-4412-AB98-A60876FA4259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129</a:t>
            </a:fld>
            <a:endParaRPr lang="en-US" smtClean="0"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77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257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01732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84979A6-E567-47F2-BCED-C2FF0DC58780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131</a:t>
            </a:fld>
            <a:endParaRPr lang="en-US" smtClean="0"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625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462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02756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318904D-779B-41CB-A988-6C0AE6716243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135</a:t>
            </a:fld>
            <a:endParaRPr lang="en-US" smtClean="0"/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696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673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667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03780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6727518-1BBC-482B-BD8C-C325616D4D30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141</a:t>
            </a:fld>
            <a:endParaRPr lang="en-US" smtClean="0"/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721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872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0480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F8C60C7-A87D-41DC-92C2-E39B67577A7C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142</a:t>
            </a:fld>
            <a:endParaRPr lang="en-US" smtClean="0"/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769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077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06852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5CC1316-DC64-429A-8CB2-01FFBB40FD0F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144</a:t>
            </a:fld>
            <a:endParaRPr lang="en-US" smtClean="0"/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817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281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07876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0E3C80A-42C3-45DA-B1A6-29F6CC211F2F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145</a:t>
            </a:fld>
            <a:endParaRPr lang="en-US" smtClean="0"/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865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486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0582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9FBE341-C599-4787-BA01-4E8656331853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149</a:t>
            </a:fld>
            <a:endParaRPr lang="en-US" smtClean="0"/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009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101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0992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6366971-210F-489A-A5A6-EA3ADEFC032C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152</a:t>
            </a:fld>
            <a:endParaRPr lang="en-US" smtClean="0"/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105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510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11972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40FF656-F606-4862-8A3E-CD53A61CD56D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154</a:t>
            </a:fld>
            <a:endParaRPr lang="en-US" smtClean="0"/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3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715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12996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7BA9A91-8EC9-40A2-A54B-0E670696716E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155</a:t>
            </a:fld>
            <a:endParaRPr lang="en-US" smtClean="0"/>
          </a:p>
        </p:txBody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1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920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14020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F9A7447-A7F4-4C51-A320-5CD7191F36B3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156</a:t>
            </a:fld>
            <a:endParaRPr lang="en-US" smtClean="0"/>
          </a:p>
        </p:txBody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297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329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1504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02150A1-05B0-4E0C-985F-432B67F0D27F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160</a:t>
            </a:fld>
            <a:endParaRPr lang="en-US" smtClean="0"/>
          </a:p>
        </p:txBody>
      </p:sp>
    </p:spTree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345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534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1606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D6BED53-AEFC-4939-AF3C-E9BBEDD97E51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161</a:t>
            </a:fld>
            <a:endParaRPr lang="en-US" smtClean="0"/>
          </a:p>
        </p:txBody>
      </p:sp>
    </p:spTree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393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739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17092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8766B46-063B-46ED-A680-BDDA7E93C2E1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162</a:t>
            </a:fld>
            <a:endParaRPr lang="en-US" smtClean="0"/>
          </a:p>
        </p:txBody>
      </p:sp>
    </p:spTree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441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944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18116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ED54385-86D1-4972-9DB6-BC3556E45890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164</a:t>
            </a:fld>
            <a:endParaRPr lang="en-US" smtClean="0"/>
          </a:p>
        </p:txBody>
      </p:sp>
    </p:spTree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489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149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19140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247C284-7A90-4FA8-A85C-CB4AD6EDB783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165</a:t>
            </a:fld>
            <a:endParaRPr lang="en-US" smtClean="0"/>
          </a:p>
        </p:txBody>
      </p:sp>
    </p:spTree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537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353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2016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AA2A56B-F76C-49BB-AA4A-BD6D3050F63C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166</a:t>
            </a:fld>
            <a:endParaRPr lang="en-US" smtClean="0"/>
          </a:p>
        </p:txBody>
      </p:sp>
    </p:spTree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585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558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2118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66A8A2F-39FC-41EB-B50E-6A28E5447EB2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167</a:t>
            </a:fld>
            <a:endParaRPr lang="en-US" smtClean="0"/>
          </a:p>
        </p:txBody>
      </p:sp>
    </p:spTree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681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968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23236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B20061C-952E-41A2-9822-BFCD18996524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168</a:t>
            </a:fld>
            <a:endParaRPr lang="en-US" smtClean="0"/>
          </a:p>
        </p:txBody>
      </p:sp>
    </p:spTree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729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173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24260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9137AA3-08BD-425E-BB88-F0CF8F5B3B0C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169</a:t>
            </a:fld>
            <a:endParaRPr lang="en-US" smtClean="0"/>
          </a:p>
        </p:txBody>
      </p:sp>
    </p:spTree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777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377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2528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507A678-43E1-46DB-89B9-8E040E3345B6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170</a:t>
            </a:fld>
            <a:endParaRPr lang="en-US" smtClean="0"/>
          </a:p>
        </p:txBody>
      </p:sp>
    </p:spTree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873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787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27332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7083BBD-FE66-4BFC-8CE2-266139373209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171</a:t>
            </a:fld>
            <a:endParaRPr lang="en-US" smtClean="0"/>
          </a:p>
        </p:txBody>
      </p:sp>
    </p:spTree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3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835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37572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45601A3-06A7-4FD0-B4DF-8047DB7BD459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172</a:t>
            </a:fld>
            <a:endParaRPr lang="en-US" smtClean="0"/>
          </a:p>
        </p:txBody>
      </p:sp>
    </p:spTree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401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040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38596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1CB4676-9462-466E-B348-0979C67DFDCF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173</a:t>
            </a:fld>
            <a:endParaRPr lang="en-US" smtClean="0"/>
          </a:p>
        </p:txBody>
      </p:sp>
    </p:spTree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449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245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39620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C04420F-E175-491F-B6CC-41F65AFF04EC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174</a:t>
            </a:fld>
            <a:endParaRPr lang="en-US" smtClean="0"/>
          </a:p>
        </p:txBody>
      </p:sp>
    </p:spTree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545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654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4166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C6795DD-834F-4E84-AFA2-BD134A1F77FA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175</a:t>
            </a:fld>
            <a:endParaRPr lang="en-US" smtClean="0"/>
          </a:p>
        </p:txBody>
      </p:sp>
    </p:spTree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593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859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42692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A395A38-A426-4C4A-8BD0-FF1EE9EB12BD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176</a:t>
            </a:fld>
            <a:endParaRPr lang="en-US" smtClean="0"/>
          </a:p>
        </p:txBody>
      </p:sp>
    </p:spTree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641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064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43716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C9E70C5-EEB2-48E9-A22D-03F679A1E8C5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177</a:t>
            </a:fld>
            <a:endParaRPr lang="en-US" smtClean="0"/>
          </a:p>
        </p:txBody>
      </p:sp>
    </p:spTree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689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269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44740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FD4BD61-3BC9-43EE-90E3-9A016744E634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178</a:t>
            </a:fld>
            <a:endParaRPr lang="en-US" smtClean="0"/>
          </a:p>
        </p:txBody>
      </p:sp>
    </p:spTree>
  </p:cSld>
  <p:clrMapOvr>
    <a:masterClrMapping/>
  </p:clrMapOvr>
</p:notes>
</file>

<file path=ppt/notesSlides/notesSlide7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737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473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4576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E2057FB-644E-4371-BEDA-E478BD975B66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179</a:t>
            </a:fld>
            <a:endParaRPr lang="en-US" smtClean="0"/>
          </a:p>
        </p:txBody>
      </p:sp>
    </p:spTree>
  </p:cSld>
  <p:clrMapOvr>
    <a:masterClrMapping/>
  </p:clrMapOvr>
</p:notes>
</file>

<file path=ppt/notesSlides/notesSlide7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881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088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48836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C9423C-181E-445C-A124-95D2636FD329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180</a:t>
            </a:fld>
            <a:endParaRPr lang="en-US" smtClean="0"/>
          </a:p>
        </p:txBody>
      </p:sp>
    </p:spTree>
  </p:cSld>
  <p:clrMapOvr>
    <a:masterClrMapping/>
  </p:clrMapOvr>
</p:notes>
</file>

<file path=ppt/notesSlides/notesSlide7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929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293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49860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DB0169D-F1F5-4152-9CCA-6F871CD6A482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181</a:t>
            </a:fld>
            <a:endParaRPr lang="en-US" smtClean="0"/>
          </a:p>
        </p:txBody>
      </p:sp>
    </p:spTree>
  </p:cSld>
  <p:clrMapOvr>
    <a:masterClrMapping/>
  </p:clrMapOvr>
</p:notes>
</file>

<file path=ppt/notesSlides/notesSlide7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073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907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52932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8D25A0B-D319-4CB6-81EF-F9FB6286FEA5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182</a:t>
            </a:fld>
            <a:endParaRPr lang="en-US" smtClean="0"/>
          </a:p>
        </p:txBody>
      </p:sp>
    </p:spTree>
  </p:cSld>
  <p:clrMapOvr>
    <a:masterClrMapping/>
  </p:clrMapOvr>
</p:notes>
</file>

<file path=ppt/notesSlides/notesSlide7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121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112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53956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B3A5296-FFD6-4111-849A-745373827A8B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183</a:t>
            </a:fld>
            <a:endParaRPr lang="en-US" smtClean="0"/>
          </a:p>
        </p:txBody>
      </p:sp>
    </p:spTree>
  </p:cSld>
  <p:clrMapOvr>
    <a:masterClrMapping/>
  </p:clrMapOvr>
</p:notes>
</file>

<file path=ppt/notesSlides/notesSlide7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025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702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519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2A8C8AC-C23E-4714-9DBF-F0B9878F7CDB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184</a:t>
            </a:fld>
            <a:endParaRPr lang="en-US" smtClean="0"/>
          </a:p>
        </p:txBody>
      </p:sp>
    </p:spTree>
  </p:cSld>
  <p:clrMapOvr>
    <a:masterClrMapping/>
  </p:clrMapOvr>
</p:notes>
</file>

<file path=ppt/notesSlides/notesSlide7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337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033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58052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593C196-6B70-40CC-956A-D3E366C62C58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188</a:t>
            </a:fld>
            <a:endParaRPr lang="en-US" smtClean="0"/>
          </a:p>
        </p:txBody>
      </p:sp>
    </p:spTree>
  </p:cSld>
  <p:clrMapOvr>
    <a:masterClrMapping/>
  </p:clrMapOvr>
</p:notes>
</file>

<file path=ppt/notesSlides/notesSlide7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385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238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59076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621B89A-FFF8-4A68-B7B7-7CDCB7982F14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190</a:t>
            </a:fld>
            <a:endParaRPr lang="en-US" smtClean="0"/>
          </a:p>
        </p:txBody>
      </p:sp>
    </p:spTree>
  </p:cSld>
  <p:clrMapOvr>
    <a:masterClrMapping/>
  </p:clrMapOvr>
</p:notes>
</file>

<file path=ppt/notesSlides/notesSlide8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4433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443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60100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6A14EE5-742F-4931-A2AF-68B110B537F7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193</a:t>
            </a:fld>
            <a:endParaRPr lang="en-US" smtClean="0"/>
          </a:p>
        </p:txBody>
      </p:sp>
    </p:spTree>
  </p:cSld>
  <p:clrMapOvr>
    <a:masterClrMapping/>
  </p:clrMapOvr>
</p:notes>
</file>

<file path=ppt/notesSlides/notesSlide8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81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48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6112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AAB86C1-A91C-45A9-963F-1CA6EEFBA585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194</a:t>
            </a:fld>
            <a:endParaRPr lang="en-US" smtClean="0"/>
          </a:p>
        </p:txBody>
      </p:sp>
    </p:spTree>
  </p:cSld>
  <p:clrMapOvr>
    <a:masterClrMapping/>
  </p:clrMapOvr>
</p:notes>
</file>

<file path=ppt/notesSlides/notesSlide8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577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057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63172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C897A54-1A3B-43F8-9AD8-E3301F530A51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197</a:t>
            </a:fld>
            <a:endParaRPr lang="en-US" smtClean="0"/>
          </a:p>
        </p:txBody>
      </p:sp>
    </p:spTree>
  </p:cSld>
  <p:clrMapOvr>
    <a:masterClrMapping/>
  </p:clrMapOvr>
</p:notes>
</file>

<file path=ppt/notesSlides/notesSlide8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625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262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64196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F765B4E-45BE-4A11-B91C-81B88CF2FEF6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198</a:t>
            </a:fld>
            <a:endParaRPr lang="en-US" smtClean="0"/>
          </a:p>
        </p:txBody>
      </p:sp>
    </p:spTree>
  </p:cSld>
  <p:clrMapOvr>
    <a:masterClrMapping/>
  </p:clrMapOvr>
</p:notes>
</file>

<file path=ppt/notesSlides/notesSlide8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673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467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65220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AB23120-D9DA-4F90-AEB8-328528DC0869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199</a:t>
            </a:fld>
            <a:endParaRPr lang="en-US" smtClean="0"/>
          </a:p>
        </p:txBody>
      </p:sp>
    </p:spTree>
  </p:cSld>
  <p:clrMapOvr>
    <a:masterClrMapping/>
  </p:clrMapOvr>
</p:notes>
</file>

<file path=ppt/notesSlides/notesSlide8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21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2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6624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79661A4-5291-4638-A36C-CB0E105236C2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200</a:t>
            </a:fld>
            <a:endParaRPr lang="en-US" smtClean="0"/>
          </a:p>
        </p:txBody>
      </p:sp>
    </p:spTree>
  </p:cSld>
  <p:clrMapOvr>
    <a:masterClrMapping/>
  </p:clrMapOvr>
</p:notes>
</file>

<file path=ppt/notesSlides/notesSlide8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8769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877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6726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5F22B81-555E-4F8C-A1CE-C61FE14D300B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202</a:t>
            </a:fld>
            <a:endParaRPr lang="en-US" smtClean="0"/>
          </a:p>
        </p:txBody>
      </p:sp>
    </p:spTree>
  </p:cSld>
  <p:clrMapOvr>
    <a:masterClrMapping/>
  </p:clrMapOvr>
</p:notes>
</file>

<file path=ppt/notesSlides/notesSlide8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817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081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68292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9736AD9-8143-4FF8-B513-943569BD6AEE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203</a:t>
            </a:fld>
            <a:endParaRPr lang="en-US" smtClean="0"/>
          </a:p>
        </p:txBody>
      </p:sp>
    </p:spTree>
  </p:cSld>
  <p:clrMapOvr>
    <a:masterClrMapping/>
  </p:clrMapOvr>
</p:notes>
</file>

<file path=ppt/notesSlides/notesSlide8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865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286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69316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4F458F2-FDB2-43D3-9D2D-9781485A94DD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204</a:t>
            </a:fld>
            <a:endParaRPr lang="en-US" smtClean="0"/>
          </a:p>
        </p:txBody>
      </p:sp>
    </p:spTree>
  </p:cSld>
  <p:clrMapOvr>
    <a:masterClrMapping/>
  </p:clrMapOvr>
</p:notes>
</file>

<file path=ppt/notesSlides/notesSlide8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913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491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70340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96828D8-A315-49F1-8B20-6EB8329CDB2A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205</a:t>
            </a:fld>
            <a:endParaRPr lang="en-US" smtClean="0"/>
          </a:p>
        </p:txBody>
      </p:sp>
    </p:spTree>
  </p:cSld>
  <p:clrMapOvr>
    <a:masterClrMapping/>
  </p:clrMapOvr>
</p:notes>
</file>

<file path=ppt/notesSlides/notesSlide9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61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6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7136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200888D-7787-4C37-AF91-09605A74DEB2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207</a:t>
            </a:fld>
            <a:endParaRPr lang="en-US" smtClean="0"/>
          </a:p>
        </p:txBody>
      </p:sp>
    </p:spTree>
  </p:cSld>
  <p:clrMapOvr>
    <a:masterClrMapping/>
  </p:clrMapOvr>
</p:notes>
</file>

<file path=ppt/notesSlides/notesSlide9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033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003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7238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4699779-7E88-441C-A12B-6D58C79B7710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210</a:t>
            </a:fld>
            <a:endParaRPr lang="en-US" smtClean="0"/>
          </a:p>
        </p:txBody>
      </p:sp>
    </p:spTree>
  </p:cSld>
  <p:clrMapOvr>
    <a:masterClrMapping/>
  </p:clrMapOvr>
</p:notes>
</file>

<file path=ppt/notesSlides/notesSlide9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2081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208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73412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D7B5A7C-B5C6-4E23-A0F1-E88779187CFB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211</a:t>
            </a:fld>
            <a:endParaRPr lang="en-US" smtClean="0"/>
          </a:p>
        </p:txBody>
      </p:sp>
    </p:spTree>
  </p:cSld>
  <p:clrMapOvr>
    <a:masterClrMapping/>
  </p:clrMapOvr>
</p:notes>
</file>

<file path=ppt/notesSlides/notesSlide9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4129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413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74436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56C90EA-F6BC-4A8E-A8FC-4FEFF22494A5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213</a:t>
            </a:fld>
            <a:endParaRPr lang="en-US" smtClean="0"/>
          </a:p>
        </p:txBody>
      </p:sp>
    </p:spTree>
  </p:cSld>
  <p:clrMapOvr>
    <a:masterClrMapping/>
  </p:clrMapOvr>
</p:notes>
</file>

<file path=ppt/notesSlides/notesSlide9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6177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617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75460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42E1C9E-B4B1-45C1-84F1-A5B1BE6698BE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214</a:t>
            </a:fld>
            <a:endParaRPr lang="en-US" smtClean="0"/>
          </a:p>
        </p:txBody>
      </p:sp>
    </p:spTree>
  </p:cSld>
  <p:clrMapOvr>
    <a:masterClrMapping/>
  </p:clrMapOvr>
</p:notes>
</file>

<file path=ppt/notesSlides/notesSlide9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225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822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7648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A8FB552-C859-48C8-A689-EE577EBED077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215</a:t>
            </a:fld>
            <a:endParaRPr lang="en-US" smtClean="0"/>
          </a:p>
        </p:txBody>
      </p:sp>
    </p:spTree>
  </p:cSld>
  <p:clrMapOvr>
    <a:masterClrMapping/>
  </p:clrMapOvr>
</p:notes>
</file>

<file path=ppt/notesSlides/notesSlide9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273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027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77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2760B3F-6DA0-4762-A1EF-BFFF83DC13F1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216</a:t>
            </a:fld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103029-66DB-4544-815F-C4B669527DB2}" type="datetimeFigureOut">
              <a:rPr lang="en-US"/>
              <a:pPr>
                <a:defRPr/>
              </a:pPr>
              <a:t>3/27/2012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B76B6D-098F-4733-B6A1-1257A80B865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F3E691-0045-4E15-BCA5-7AAA380DEE76}" type="datetimeFigureOut">
              <a:rPr lang="en-US"/>
              <a:pPr>
                <a:defRPr/>
              </a:pPr>
              <a:t>3/27/2012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5C8321-B958-4994-9276-86DD14529D1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15048C-0551-4966-9BEC-9EEDAFE02A66}" type="datetimeFigureOut">
              <a:rPr lang="en-US"/>
              <a:pPr>
                <a:defRPr/>
              </a:pPr>
              <a:t>3/27/2012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012AEE-EC16-4049-8D5F-72E69FA6D05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DEB985-00DE-45D1-B226-2EF1EDBB4183}" type="datetimeFigureOut">
              <a:rPr lang="en-US"/>
              <a:pPr>
                <a:defRPr/>
              </a:pPr>
              <a:t>3/27/2012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890D17-1928-472F-A989-753ED074ACE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15BB86-B6A1-4E7F-87B3-5F24EBD52E8E}" type="datetimeFigureOut">
              <a:rPr lang="en-US"/>
              <a:pPr>
                <a:defRPr/>
              </a:pPr>
              <a:t>3/27/2012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52F2E1-979C-4C7D-B787-E90A79CED7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DA49FB-09AD-49A3-A2EB-CAD977A88880}" type="datetimeFigureOut">
              <a:rPr lang="en-US"/>
              <a:pPr>
                <a:defRPr/>
              </a:pPr>
              <a:t>3/27/2012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B5CA5C-7D44-4C46-AC63-49FB889FD4A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FC6E6D-2029-4F79-964D-EF0E2EDE7C68}" type="datetimeFigureOut">
              <a:rPr lang="en-US"/>
              <a:pPr>
                <a:defRPr/>
              </a:pPr>
              <a:t>3/27/2012</a:t>
            </a:fld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00664A-2C37-44A4-AB6B-A9E26DE0396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D5970A-0EFF-43A9-8AA6-8F8AE98BFEF5}" type="datetimeFigureOut">
              <a:rPr lang="en-US"/>
              <a:pPr>
                <a:defRPr/>
              </a:pPr>
              <a:t>3/27/2012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68EC21-0926-4369-93D6-6EAADB4ABF7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F0397D-E192-435D-A671-B8779A92E672}" type="datetimeFigureOut">
              <a:rPr lang="en-US"/>
              <a:pPr>
                <a:defRPr/>
              </a:pPr>
              <a:t>3/27/2012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D9F6C0-842E-4D98-A358-72DD6784F07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EAF01A-F1A1-4D7E-8080-D3581CC58F71}" type="datetimeFigureOut">
              <a:rPr lang="en-US"/>
              <a:pPr>
                <a:defRPr/>
              </a:pPr>
              <a:t>3/27/2012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F7AC58-CA7E-41B1-AF4D-5238ECD3287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B840EB-FF51-4A94-A034-AF51645918D5}" type="datetimeFigureOut">
              <a:rPr lang="en-US"/>
              <a:pPr>
                <a:defRPr/>
              </a:pPr>
              <a:t>3/27/2012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C021AF-54A4-4BAE-AC17-8A2628F9C2C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DFE58C1-5A1B-46C7-82B8-2C874A82AEA1}" type="datetimeFigureOut">
              <a:rPr lang="en-US"/>
              <a:pPr>
                <a:defRPr/>
              </a:pPr>
              <a:t>3/27/2012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5104856-A88A-4F00-8056-FA03820F17E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8" r:id="rId1"/>
    <p:sldLayoutId id="2147483697" r:id="rId2"/>
    <p:sldLayoutId id="2147483696" r:id="rId3"/>
    <p:sldLayoutId id="2147483695" r:id="rId4"/>
    <p:sldLayoutId id="2147483694" r:id="rId5"/>
    <p:sldLayoutId id="2147483693" r:id="rId6"/>
    <p:sldLayoutId id="2147483692" r:id="rId7"/>
    <p:sldLayoutId id="2147483691" r:id="rId8"/>
    <p:sldLayoutId id="2147483690" r:id="rId9"/>
    <p:sldLayoutId id="2147483689" r:id="rId10"/>
    <p:sldLayoutId id="2147483688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gif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g"/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7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7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eg"/><Relationship Id="rId2" Type="http://schemas.openxmlformats.org/officeDocument/2006/relationships/hyperlink" Target="http://apod.nasa.gov/apod/image/0706/iss_sts117_big.jpg" TargetMode="External"/><Relationship Id="rId1" Type="http://schemas.openxmlformats.org/officeDocument/2006/relationships/slideLayout" Target="../slideLayouts/slideLayout7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7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7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7.xml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7.xml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jpeg"/><Relationship Id="rId1" Type="http://schemas.openxmlformats.org/officeDocument/2006/relationships/slideLayout" Target="../slideLayouts/slideLayout7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7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jpeg"/><Relationship Id="rId1" Type="http://schemas.openxmlformats.org/officeDocument/2006/relationships/slideLayout" Target="../slideLayouts/slideLayout7.xml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/Relationships>
</file>

<file path=ppt/slides/_rels/slide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jpeg"/><Relationship Id="rId1" Type="http://schemas.openxmlformats.org/officeDocument/2006/relationships/slideLayout" Target="../slideLayouts/slideLayout7.xml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jpeg"/><Relationship Id="rId1" Type="http://schemas.openxmlformats.org/officeDocument/2006/relationships/slideLayout" Target="../slideLayouts/slideLayout7.xml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1.jpeg"/><Relationship Id="rId1" Type="http://schemas.openxmlformats.org/officeDocument/2006/relationships/slideLayout" Target="../slideLayouts/slideLayout7.xml"/></Relationships>
</file>

<file path=ppt/slides/_rels/slide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2.jpeg"/><Relationship Id="rId1" Type="http://schemas.openxmlformats.org/officeDocument/2006/relationships/slideLayout" Target="../slideLayouts/slideLayout7.xml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.xml"/></Relationships>
</file>

<file path=ppt/slides/_rels/slide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4.jpeg"/><Relationship Id="rId1" Type="http://schemas.openxmlformats.org/officeDocument/2006/relationships/slideLayout" Target="../slideLayouts/slideLayout7.xml"/></Relationships>
</file>

<file path=ppt/slides/_rels/slide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7.xml"/></Relationships>
</file>

<file path=ppt/slides/_rels/slide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6.jpeg"/><Relationship Id="rId1" Type="http://schemas.openxmlformats.org/officeDocument/2006/relationships/slideLayout" Target="../slideLayouts/slideLayout7.xml"/></Relationships>
</file>

<file path=ppt/slides/_rels/slide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7.jpeg"/><Relationship Id="rId1" Type="http://schemas.openxmlformats.org/officeDocument/2006/relationships/slideLayout" Target="../slideLayouts/slideLayout7.xml"/></Relationships>
</file>

<file path=ppt/slides/_rels/slide1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8.jpeg"/><Relationship Id="rId1" Type="http://schemas.openxmlformats.org/officeDocument/2006/relationships/slideLayout" Target="../slideLayouts/slideLayout7.xml"/></Relationships>
</file>

<file path=ppt/slides/_rels/slide1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9.jpeg"/><Relationship Id="rId1" Type="http://schemas.openxmlformats.org/officeDocument/2006/relationships/slideLayout" Target="../slideLayouts/slideLayout7.xml"/></Relationships>
</file>

<file path=ppt/slides/_rels/slide1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0.jpeg"/><Relationship Id="rId1" Type="http://schemas.openxmlformats.org/officeDocument/2006/relationships/slideLayout" Target="../slideLayouts/slideLayout7.xml"/></Relationships>
</file>

<file path=ppt/slides/_rels/slide1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1.jpeg"/><Relationship Id="rId1" Type="http://schemas.openxmlformats.org/officeDocument/2006/relationships/slideLayout" Target="../slideLayouts/slideLayout7.xml"/></Relationships>
</file>

<file path=ppt/slides/_rels/slide1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2.jpg"/><Relationship Id="rId1" Type="http://schemas.openxmlformats.org/officeDocument/2006/relationships/slideLayout" Target="../slideLayouts/slideLayout7.xml"/></Relationships>
</file>

<file path=ppt/slides/_rels/slide1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3.png"/><Relationship Id="rId1" Type="http://schemas.openxmlformats.org/officeDocument/2006/relationships/slideLayout" Target="../slideLayouts/slideLayout7.xml"/></Relationships>
</file>

<file path=ppt/slides/_rels/slide1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4.jpg"/><Relationship Id="rId1" Type="http://schemas.openxmlformats.org/officeDocument/2006/relationships/slideLayout" Target="../slideLayouts/slideLayout7.xml"/></Relationships>
</file>

<file path=ppt/slides/_rels/slide1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5.JPG"/><Relationship Id="rId1" Type="http://schemas.openxmlformats.org/officeDocument/2006/relationships/slideLayout" Target="../slideLayouts/slideLayout7.xml"/></Relationships>
</file>

<file path=ppt/slides/_rels/slide1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6.png"/><Relationship Id="rId1" Type="http://schemas.openxmlformats.org/officeDocument/2006/relationships/slideLayout" Target="../slideLayouts/slideLayout7.xml"/></Relationships>
</file>

<file path=ppt/slides/_rels/slide1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7.xml"/></Relationships>
</file>

<file path=ppt/slides/_rels/slide1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8.jpeg"/><Relationship Id="rId1" Type="http://schemas.openxmlformats.org/officeDocument/2006/relationships/slideLayout" Target="../slideLayouts/slideLayout7.xml"/></Relationships>
</file>

<file path=ppt/slides/_rels/slide1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9.jpeg"/><Relationship Id="rId1" Type="http://schemas.openxmlformats.org/officeDocument/2006/relationships/slideLayout" Target="../slideLayouts/slideLayout7.xml"/></Relationships>
</file>

<file path=ppt/slides/_rels/slide1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7.xml"/></Relationships>
</file>

<file path=ppt/slides/_rels/slide1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7.xml"/></Relationships>
</file>

<file path=ppt/slides/_rels/slide1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2.jpeg"/><Relationship Id="rId1" Type="http://schemas.openxmlformats.org/officeDocument/2006/relationships/slideLayout" Target="../slideLayouts/slideLayout7.xml"/></Relationships>
</file>

<file path=ppt/slides/_rels/slide1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3.jpg"/><Relationship Id="rId1" Type="http://schemas.openxmlformats.org/officeDocument/2006/relationships/slideLayout" Target="../slideLayouts/slideLayout7.xml"/></Relationships>
</file>

<file path=ppt/slides/_rels/slide1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4.jpeg"/><Relationship Id="rId1" Type="http://schemas.openxmlformats.org/officeDocument/2006/relationships/slideLayout" Target="../slideLayouts/slideLayout7.xml"/></Relationships>
</file>

<file path=ppt/slides/_rels/slide1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5.jpe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7.xml"/></Relationships>
</file>

<file path=ppt/slides/_rels/slide1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jpe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7.xml"/></Relationships>
</file>

<file path=ppt/slides/_rels/slide1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7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7.xml"/></Relationships>
</file>

<file path=ppt/slides/_rels/slide1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8.jpe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7.xml"/></Relationships>
</file>

<file path=ppt/slides/_rels/slide1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9.jpeg"/><Relationship Id="rId1" Type="http://schemas.openxmlformats.org/officeDocument/2006/relationships/slideLayout" Target="../slideLayouts/slideLayout7.xml"/></Relationships>
</file>

<file path=ppt/slides/_rels/slide1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jpe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7.xml"/></Relationships>
</file>

<file path=ppt/slides/_rels/slide1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1.jpeg"/><Relationship Id="rId1" Type="http://schemas.openxmlformats.org/officeDocument/2006/relationships/slideLayout" Target="../slideLayouts/slideLayout7.xml"/></Relationships>
</file>

<file path=ppt/slides/_rels/slide1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2.jpeg"/><Relationship Id="rId1" Type="http://schemas.openxmlformats.org/officeDocument/2006/relationships/slideLayout" Target="../slideLayouts/slideLayout7.xml"/></Relationships>
</file>

<file path=ppt/slides/_rels/slide1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3.jpeg"/><Relationship Id="rId1" Type="http://schemas.openxmlformats.org/officeDocument/2006/relationships/slideLayout" Target="../slideLayouts/slideLayout7.xml"/></Relationships>
</file>

<file path=ppt/slides/_rels/slide1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4.jpe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7.xml"/></Relationships>
</file>

<file path=ppt/slides/_rels/slide1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5.jpeg"/><Relationship Id="rId1" Type="http://schemas.openxmlformats.org/officeDocument/2006/relationships/slideLayout" Target="../slideLayouts/slideLayout7.xml"/></Relationships>
</file>

<file path=ppt/slides/_rels/slide1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6.jpeg"/><Relationship Id="rId1" Type="http://schemas.openxmlformats.org/officeDocument/2006/relationships/slideLayout" Target="../slideLayouts/slideLayout7.xml"/></Relationships>
</file>

<file path=ppt/slides/_rels/slide1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7.jpeg"/><Relationship Id="rId1" Type="http://schemas.openxmlformats.org/officeDocument/2006/relationships/slideLayout" Target="../slideLayouts/slideLayout7.xml"/></Relationships>
</file>

<file path=ppt/slides/_rels/slide1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8.jpe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6.xml"/></Relationships>
</file>

<file path=ppt/slides/_rels/slide1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9.jpeg"/><Relationship Id="rId1" Type="http://schemas.openxmlformats.org/officeDocument/2006/relationships/slideLayout" Target="../slideLayouts/slideLayout7.xml"/></Relationships>
</file>

<file path=ppt/slides/_rels/slide1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jpe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7.xml"/></Relationships>
</file>

<file path=ppt/slides/_rels/slide1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1.jpe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7.xml"/></Relationships>
</file>

<file path=ppt/slides/_rels/slide1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2.jpg"/><Relationship Id="rId1" Type="http://schemas.openxmlformats.org/officeDocument/2006/relationships/slideLayout" Target="../slideLayouts/slideLayout7.xml"/></Relationships>
</file>

<file path=ppt/slides/_rels/slide1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3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7.xml"/></Relationships>
</file>

<file path=ppt/slides/_rels/slide1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4.jpe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7.xml"/></Relationships>
</file>

<file path=ppt/slides/_rels/slide1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5.jpeg"/><Relationship Id="rId1" Type="http://schemas.openxmlformats.org/officeDocument/2006/relationships/slideLayout" Target="../slideLayouts/slideLayout7.xml"/></Relationships>
</file>

<file path=ppt/slides/_rels/slide1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6.jpg"/><Relationship Id="rId1" Type="http://schemas.openxmlformats.org/officeDocument/2006/relationships/slideLayout" Target="../slideLayouts/slideLayout7.xml"/></Relationships>
</file>

<file path=ppt/slides/_rels/slide1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7.jpg"/><Relationship Id="rId1" Type="http://schemas.openxmlformats.org/officeDocument/2006/relationships/slideLayout" Target="../slideLayouts/slideLayout7.xml"/></Relationships>
</file>

<file path=ppt/slides/_rels/slide1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8.jpe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7.xml"/></Relationships>
</file>

<file path=ppt/slides/_rels/slide1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9.jpg"/><Relationship Id="rId1" Type="http://schemas.openxmlformats.org/officeDocument/2006/relationships/slideLayout" Target="../slideLayouts/slideLayout7.xml"/></Relationships>
</file>

<file path=ppt/slides/_rels/slide1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0.jpg"/><Relationship Id="rId1" Type="http://schemas.openxmlformats.org/officeDocument/2006/relationships/slideLayout" Target="../slideLayouts/slideLayout7.xml"/></Relationships>
</file>

<file path=ppt/slides/_rels/slide1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1.jpe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7.xml"/></Relationships>
</file>

<file path=ppt/slides/_rels/slide1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2.jpeg"/><Relationship Id="rId1" Type="http://schemas.openxmlformats.org/officeDocument/2006/relationships/slideLayout" Target="../slideLayouts/slideLayout7.xml"/></Relationships>
</file>

<file path=ppt/slides/_rels/slide1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3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7.xml"/></Relationships>
</file>

<file path=ppt/slides/_rels/slide1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4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7.xml"/></Relationships>
</file>

<file path=ppt/slides/_rels/slide1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5.jpe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7.xml"/></Relationships>
</file>

<file path=ppt/slides/_rels/slide1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6.jpeg"/><Relationship Id="rId1" Type="http://schemas.openxmlformats.org/officeDocument/2006/relationships/slideLayout" Target="../slideLayouts/slideLayout7.xml"/></Relationships>
</file>

<file path=ppt/slides/_rels/slide1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7.jpeg"/><Relationship Id="rId1" Type="http://schemas.openxmlformats.org/officeDocument/2006/relationships/slideLayout" Target="../slideLayouts/slideLayout7.xml"/></Relationships>
</file>

<file path=ppt/slides/_rels/slide1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8.jpeg"/><Relationship Id="rId1" Type="http://schemas.openxmlformats.org/officeDocument/2006/relationships/slideLayout" Target="../slideLayouts/slideLayout7.xml"/></Relationships>
</file>

<file path=ppt/slides/_rels/slide1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9.jpe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7.xml"/></Relationships>
</file>

<file path=ppt/slides/_rels/slide1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0.jpe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7.xml"/></Relationships>
</file>

<file path=ppt/slides/_rels/slide1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1.jpe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7.xml"/></Relationships>
</file>

<file path=ppt/slides/_rels/slide1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2.jpeg"/><Relationship Id="rId1" Type="http://schemas.openxmlformats.org/officeDocument/2006/relationships/slideLayout" Target="../slideLayouts/slideLayout7.xml"/></Relationships>
</file>

<file path=ppt/slides/_rels/slide1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3.jpe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7.xml"/></Relationships>
</file>

<file path=ppt/slides/_rels/slide1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4.jpe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7.xml"/></Relationships>
</file>

<file path=ppt/slides/_rels/slide1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5.jpe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7.xml"/></Relationships>
</file>

<file path=ppt/slides/_rels/slide1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6.jpe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7.xml"/></Relationships>
</file>

<file path=ppt/slides/_rels/slide1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7.jpeg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7.xml"/></Relationships>
</file>

<file path=ppt/slides/_rels/slide1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8.jpe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7.xml"/></Relationships>
</file>

<file path=ppt/slides/_rels/slide1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9.jpeg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7.xml"/></Relationships>
</file>

<file path=ppt/slides/_rels/slide1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0.jpeg"/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7.xml"/></Relationships>
</file>

<file path=ppt/slides/_rels/slide1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1.jpeg"/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7.xml"/></Relationships>
</file>

<file path=ppt/slides/_rels/slide1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2.jpeg"/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7.xml"/></Relationships>
</file>

<file path=ppt/slides/_rels/slide1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3.jpeg"/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7.xml"/></Relationships>
</file>

<file path=ppt/slides/_rels/slide1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4.jpeg"/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7.xml"/></Relationships>
</file>

<file path=ppt/slides/_rels/slide1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5.jpeg"/><Relationship Id="rId2" Type="http://schemas.openxmlformats.org/officeDocument/2006/relationships/notesSlide" Target="../notesSlides/notesSlide69.xml"/><Relationship Id="rId1" Type="http://schemas.openxmlformats.org/officeDocument/2006/relationships/slideLayout" Target="../slideLayouts/slideLayout7.xml"/></Relationships>
</file>

<file path=ppt/slides/_rels/slide1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6.jpeg"/><Relationship Id="rId2" Type="http://schemas.openxmlformats.org/officeDocument/2006/relationships/notesSlide" Target="../notesSlides/notesSlide70.xml"/><Relationship Id="rId1" Type="http://schemas.openxmlformats.org/officeDocument/2006/relationships/slideLayout" Target="../slideLayouts/slideLayout7.xml"/></Relationships>
</file>

<file path=ppt/slides/_rels/slide1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7.jpeg"/><Relationship Id="rId2" Type="http://schemas.openxmlformats.org/officeDocument/2006/relationships/notesSlide" Target="../notesSlides/notesSlide71.xml"/><Relationship Id="rId1" Type="http://schemas.openxmlformats.org/officeDocument/2006/relationships/slideLayout" Target="../slideLayouts/slideLayout7.xml"/></Relationships>
</file>

<file path=ppt/slides/_rels/slide1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8.jpeg"/><Relationship Id="rId2" Type="http://schemas.openxmlformats.org/officeDocument/2006/relationships/notesSlide" Target="../notesSlides/notesSlide72.xml"/><Relationship Id="rId1" Type="http://schemas.openxmlformats.org/officeDocument/2006/relationships/slideLayout" Target="../slideLayouts/slideLayout7.xml"/></Relationships>
</file>

<file path=ppt/slides/_rels/slide1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9.jpeg"/><Relationship Id="rId2" Type="http://schemas.openxmlformats.org/officeDocument/2006/relationships/notesSlide" Target="../notesSlides/notesSlide73.xml"/><Relationship Id="rId1" Type="http://schemas.openxmlformats.org/officeDocument/2006/relationships/slideLayout" Target="../slideLayouts/slideLayout7.xml"/></Relationships>
</file>

<file path=ppt/slides/_rels/slide1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0.jpeg"/><Relationship Id="rId2" Type="http://schemas.openxmlformats.org/officeDocument/2006/relationships/notesSlide" Target="../notesSlides/notesSlide74.xml"/><Relationship Id="rId1" Type="http://schemas.openxmlformats.org/officeDocument/2006/relationships/slideLayout" Target="../slideLayouts/slideLayout7.xml"/></Relationships>
</file>

<file path=ppt/slides/_rels/slide1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1.jpeg"/><Relationship Id="rId2" Type="http://schemas.openxmlformats.org/officeDocument/2006/relationships/notesSlide" Target="../notesSlides/notesSlide75.xml"/><Relationship Id="rId1" Type="http://schemas.openxmlformats.org/officeDocument/2006/relationships/slideLayout" Target="../slideLayouts/slideLayout7.xml"/></Relationships>
</file>

<file path=ppt/slides/_rels/slide1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2.jpeg"/><Relationship Id="rId2" Type="http://schemas.openxmlformats.org/officeDocument/2006/relationships/notesSlide" Target="../notesSlides/notesSlide76.xml"/><Relationship Id="rId1" Type="http://schemas.openxmlformats.org/officeDocument/2006/relationships/slideLayout" Target="../slideLayouts/slideLayout7.xml"/></Relationships>
</file>

<file path=ppt/slides/_rels/slide1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3.jpeg"/><Relationship Id="rId2" Type="http://schemas.openxmlformats.org/officeDocument/2006/relationships/notesSlide" Target="../notesSlides/notesSlide77.xml"/><Relationship Id="rId1" Type="http://schemas.openxmlformats.org/officeDocument/2006/relationships/slideLayout" Target="../slideLayouts/slideLayout7.xml"/></Relationships>
</file>

<file path=ppt/slides/_rels/slide1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4.jpeg"/><Relationship Id="rId1" Type="http://schemas.openxmlformats.org/officeDocument/2006/relationships/slideLayout" Target="../slideLayouts/slideLayout7.xml"/></Relationships>
</file>

<file path=ppt/slides/_rels/slide1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5.jpeg"/><Relationship Id="rId1" Type="http://schemas.openxmlformats.org/officeDocument/2006/relationships/slideLayout" Target="../slideLayouts/slideLayout7.xml"/></Relationships>
</file>

<file path=ppt/slides/_rels/slide1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6.jpeg"/><Relationship Id="rId1" Type="http://schemas.openxmlformats.org/officeDocument/2006/relationships/slideLayout" Target="../slideLayouts/slideLayout7.xml"/></Relationships>
</file>

<file path=ppt/slides/_rels/slide1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7.jpeg"/><Relationship Id="rId2" Type="http://schemas.openxmlformats.org/officeDocument/2006/relationships/notesSlide" Target="../notesSlides/notesSlide78.xml"/><Relationship Id="rId1" Type="http://schemas.openxmlformats.org/officeDocument/2006/relationships/slideLayout" Target="../slideLayouts/slideLayout7.xml"/></Relationships>
</file>

<file path=ppt/slides/_rels/slide1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8.jpeg"/><Relationship Id="rId1" Type="http://schemas.openxmlformats.org/officeDocument/2006/relationships/slideLayout" Target="../slideLayouts/slideLayout7.xml"/></Relationships>
</file>

<file path=ppt/slides/_rels/slide1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9.jpeg"/><Relationship Id="rId2" Type="http://schemas.openxmlformats.org/officeDocument/2006/relationships/notesSlide" Target="../notesSlides/notesSlide79.xml"/><Relationship Id="rId1" Type="http://schemas.openxmlformats.org/officeDocument/2006/relationships/slideLayout" Target="../slideLayouts/slideLayout7.xml"/></Relationships>
</file>

<file path=ppt/slides/_rels/slide1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0.jpg"/><Relationship Id="rId1" Type="http://schemas.openxmlformats.org/officeDocument/2006/relationships/slideLayout" Target="../slideLayouts/slideLayout7.xml"/></Relationships>
</file>

<file path=ppt/slides/_rels/slide1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1.jpg"/><Relationship Id="rId1" Type="http://schemas.openxmlformats.org/officeDocument/2006/relationships/slideLayout" Target="../slideLayouts/slideLayout7.xml"/></Relationships>
</file>

<file path=ppt/slides/_rels/slide1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2.jpeg"/><Relationship Id="rId2" Type="http://schemas.openxmlformats.org/officeDocument/2006/relationships/notesSlide" Target="../notesSlides/notesSlide80.xml"/><Relationship Id="rId1" Type="http://schemas.openxmlformats.org/officeDocument/2006/relationships/slideLayout" Target="../slideLayouts/slideLayout7.xml"/></Relationships>
</file>

<file path=ppt/slides/_rels/slide1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3.jpeg"/><Relationship Id="rId2" Type="http://schemas.openxmlformats.org/officeDocument/2006/relationships/notesSlide" Target="../notesSlides/notesSlide81.xml"/><Relationship Id="rId1" Type="http://schemas.openxmlformats.org/officeDocument/2006/relationships/slideLayout" Target="../slideLayouts/slideLayout7.xml"/></Relationships>
</file>

<file path=ppt/slides/_rels/slide1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4.jpeg"/><Relationship Id="rId1" Type="http://schemas.openxmlformats.org/officeDocument/2006/relationships/slideLayout" Target="../slideLayouts/slideLayout7.xml"/></Relationships>
</file>

<file path=ppt/slides/_rels/slide1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6.jpeg"/><Relationship Id="rId2" Type="http://schemas.openxmlformats.org/officeDocument/2006/relationships/image" Target="../media/image195.jpeg"/><Relationship Id="rId1" Type="http://schemas.openxmlformats.org/officeDocument/2006/relationships/slideLayout" Target="../slideLayouts/slideLayout4.xml"/></Relationships>
</file>

<file path=ppt/slides/_rels/slide1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7.jpeg"/><Relationship Id="rId2" Type="http://schemas.openxmlformats.org/officeDocument/2006/relationships/notesSlide" Target="../notesSlides/notesSlide82.xml"/><Relationship Id="rId1" Type="http://schemas.openxmlformats.org/officeDocument/2006/relationships/slideLayout" Target="../slideLayouts/slideLayout7.xml"/></Relationships>
</file>

<file path=ppt/slides/_rels/slide1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8.jpeg"/><Relationship Id="rId2" Type="http://schemas.openxmlformats.org/officeDocument/2006/relationships/notesSlide" Target="../notesSlides/notesSlide83.xml"/><Relationship Id="rId1" Type="http://schemas.openxmlformats.org/officeDocument/2006/relationships/slideLayout" Target="../slideLayouts/slideLayout7.xml"/></Relationships>
</file>

<file path=ppt/slides/_rels/slide1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9.png"/><Relationship Id="rId2" Type="http://schemas.openxmlformats.org/officeDocument/2006/relationships/notesSlide" Target="../notesSlides/notesSlide84.xml"/><Relationship Id="rId1" Type="http://schemas.openxmlformats.org/officeDocument/2006/relationships/slideLayout" Target="../slideLayouts/slideLayout7.xml"/></Relationships>
</file>

<file path=ppt/slides/_rels/slide2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0.png"/><Relationship Id="rId2" Type="http://schemas.openxmlformats.org/officeDocument/2006/relationships/notesSlide" Target="../notesSlides/notesSlide85.xml"/><Relationship Id="rId1" Type="http://schemas.openxmlformats.org/officeDocument/2006/relationships/slideLayout" Target="../slideLayouts/slideLayout7.xml"/></Relationships>
</file>

<file path=ppt/slides/_rels/slide2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1.jpeg"/><Relationship Id="rId1" Type="http://schemas.openxmlformats.org/officeDocument/2006/relationships/slideLayout" Target="../slideLayouts/slideLayout7.xml"/></Relationships>
</file>

<file path=ppt/slides/_rels/slide2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2.png"/><Relationship Id="rId2" Type="http://schemas.openxmlformats.org/officeDocument/2006/relationships/notesSlide" Target="../notesSlides/notesSlide86.xml"/><Relationship Id="rId1" Type="http://schemas.openxmlformats.org/officeDocument/2006/relationships/slideLayout" Target="../slideLayouts/slideLayout7.xml"/></Relationships>
</file>

<file path=ppt/slides/_rels/slide2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3.jpeg"/><Relationship Id="rId2" Type="http://schemas.openxmlformats.org/officeDocument/2006/relationships/notesSlide" Target="../notesSlides/notesSlide87.xml"/><Relationship Id="rId1" Type="http://schemas.openxmlformats.org/officeDocument/2006/relationships/slideLayout" Target="../slideLayouts/slideLayout7.xml"/></Relationships>
</file>

<file path=ppt/slides/_rels/slide2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4.png"/><Relationship Id="rId2" Type="http://schemas.openxmlformats.org/officeDocument/2006/relationships/notesSlide" Target="../notesSlides/notesSlide88.xml"/><Relationship Id="rId1" Type="http://schemas.openxmlformats.org/officeDocument/2006/relationships/slideLayout" Target="../slideLayouts/slideLayout7.xml"/></Relationships>
</file>

<file path=ppt/slides/_rels/slide2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5.png"/><Relationship Id="rId2" Type="http://schemas.openxmlformats.org/officeDocument/2006/relationships/notesSlide" Target="../notesSlides/notesSlide89.xml"/><Relationship Id="rId1" Type="http://schemas.openxmlformats.org/officeDocument/2006/relationships/slideLayout" Target="../slideLayouts/slideLayout7.xml"/></Relationships>
</file>

<file path=ppt/slides/_rels/slide2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6.tif"/><Relationship Id="rId1" Type="http://schemas.openxmlformats.org/officeDocument/2006/relationships/slideLayout" Target="../slideLayouts/slideLayout7.xml"/></Relationships>
</file>

<file path=ppt/slides/_rels/slide2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7.jpeg"/><Relationship Id="rId2" Type="http://schemas.openxmlformats.org/officeDocument/2006/relationships/notesSlide" Target="../notesSlides/notesSlide90.xml"/><Relationship Id="rId1" Type="http://schemas.openxmlformats.org/officeDocument/2006/relationships/slideLayout" Target="../slideLayouts/slideLayout7.xml"/></Relationships>
</file>

<file path=ppt/slides/_rels/slide2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8.png"/><Relationship Id="rId1" Type="http://schemas.openxmlformats.org/officeDocument/2006/relationships/slideLayout" Target="../slideLayouts/slideLayout7.xml"/></Relationships>
</file>

<file path=ppt/slides/_rels/slide2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9.jpeg"/><Relationship Id="rId1" Type="http://schemas.openxmlformats.org/officeDocument/2006/relationships/slideLayout" Target="../slideLayouts/slideLayout7.xml"/></Relationships>
</file>

<file path=ppt/slides/_rels/slide2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0.jpeg"/><Relationship Id="rId2" Type="http://schemas.openxmlformats.org/officeDocument/2006/relationships/notesSlide" Target="../notesSlides/notesSlide91.xml"/><Relationship Id="rId1" Type="http://schemas.openxmlformats.org/officeDocument/2006/relationships/slideLayout" Target="../slideLayouts/slideLayout7.xml"/></Relationships>
</file>

<file path=ppt/slides/_rels/slide2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1.jpeg"/><Relationship Id="rId2" Type="http://schemas.openxmlformats.org/officeDocument/2006/relationships/notesSlide" Target="../notesSlides/notesSlide92.xml"/><Relationship Id="rId1" Type="http://schemas.openxmlformats.org/officeDocument/2006/relationships/slideLayout" Target="../slideLayouts/slideLayout7.xml"/></Relationships>
</file>

<file path=ppt/slides/_rels/slide2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2.jpeg"/><Relationship Id="rId1" Type="http://schemas.openxmlformats.org/officeDocument/2006/relationships/slideLayout" Target="../slideLayouts/slideLayout7.xml"/></Relationships>
</file>

<file path=ppt/slides/_rels/slide2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3.png"/><Relationship Id="rId2" Type="http://schemas.openxmlformats.org/officeDocument/2006/relationships/notesSlide" Target="../notesSlides/notesSlide93.xml"/><Relationship Id="rId1" Type="http://schemas.openxmlformats.org/officeDocument/2006/relationships/slideLayout" Target="../slideLayouts/slideLayout7.xml"/></Relationships>
</file>

<file path=ppt/slides/_rels/slide2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4.jpeg"/><Relationship Id="rId2" Type="http://schemas.openxmlformats.org/officeDocument/2006/relationships/notesSlide" Target="../notesSlides/notesSlide94.xml"/><Relationship Id="rId1" Type="http://schemas.openxmlformats.org/officeDocument/2006/relationships/slideLayout" Target="../slideLayouts/slideLayout7.xml"/></Relationships>
</file>

<file path=ppt/slides/_rels/slide2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5.jpeg"/><Relationship Id="rId2" Type="http://schemas.openxmlformats.org/officeDocument/2006/relationships/notesSlide" Target="../notesSlides/notesSlide95.xml"/><Relationship Id="rId1" Type="http://schemas.openxmlformats.org/officeDocument/2006/relationships/slideLayout" Target="../slideLayouts/slideLayout7.xml"/></Relationships>
</file>

<file path=ppt/slides/_rels/slide2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6.jpeg"/><Relationship Id="rId2" Type="http://schemas.openxmlformats.org/officeDocument/2006/relationships/notesSlide" Target="../notesSlides/notesSlide96.xml"/><Relationship Id="rId1" Type="http://schemas.openxmlformats.org/officeDocument/2006/relationships/slideLayout" Target="../slideLayouts/slideLayout7.xml"/></Relationships>
</file>

<file path=ppt/slides/_rels/slide2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7.jpeg"/><Relationship Id="rId1" Type="http://schemas.openxmlformats.org/officeDocument/2006/relationships/slideLayout" Target="../slideLayouts/slideLayout7.xml"/></Relationships>
</file>

<file path=ppt/slides/_rels/slide2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8.jpg"/><Relationship Id="rId1" Type="http://schemas.openxmlformats.org/officeDocument/2006/relationships/slideLayout" Target="../slideLayouts/slideLayout7.xml"/></Relationships>
</file>

<file path=ppt/slides/_rels/slide2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9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Box 2"/>
          <p:cNvSpPr txBox="1">
            <a:spLocks noChangeArrowheads="1"/>
          </p:cNvSpPr>
          <p:nvPr/>
        </p:nvSpPr>
        <p:spPr bwMode="auto">
          <a:xfrm>
            <a:off x="-112059" y="-228600"/>
            <a:ext cx="9296400" cy="77021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endParaRPr lang="en-US" sz="4800" dirty="0" smtClean="0">
              <a:solidFill>
                <a:srgbClr val="00B050"/>
              </a:solidFill>
              <a:latin typeface="Calibri" pitchFamily="34" charset="0"/>
            </a:endParaRPr>
          </a:p>
          <a:p>
            <a:pPr algn="ctr"/>
            <a:r>
              <a:rPr lang="en-US" sz="4800" dirty="0" smtClean="0">
                <a:solidFill>
                  <a:srgbClr val="00B050"/>
                </a:solidFill>
                <a:latin typeface="Calibri" pitchFamily="34" charset="0"/>
              </a:rPr>
              <a:t>The Beauty and Glory of Spaceflight</a:t>
            </a:r>
          </a:p>
          <a:p>
            <a:pPr algn="ctr"/>
            <a:endParaRPr lang="en-US" sz="1050" dirty="0" smtClean="0">
              <a:solidFill>
                <a:srgbClr val="00B050"/>
              </a:solidFill>
              <a:latin typeface="Calibri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US" sz="4400" dirty="0" smtClean="0">
                <a:solidFill>
                  <a:srgbClr val="00B050"/>
                </a:solidFill>
                <a:latin typeface="Calibri" pitchFamily="34" charset="0"/>
              </a:rPr>
              <a:t>Personal Experiences and Reflections</a:t>
            </a:r>
            <a:endParaRPr lang="en-US" sz="4400" dirty="0">
              <a:solidFill>
                <a:srgbClr val="00B050"/>
              </a:solidFill>
              <a:latin typeface="Calibri" pitchFamily="34" charset="0"/>
            </a:endParaRPr>
          </a:p>
          <a:p>
            <a:pPr algn="ctr"/>
            <a:endParaRPr lang="en-US" sz="4000" dirty="0" smtClean="0">
              <a:solidFill>
                <a:srgbClr val="00B050"/>
              </a:solidFill>
              <a:latin typeface="Calibri" pitchFamily="34" charset="0"/>
            </a:endParaRPr>
          </a:p>
          <a:p>
            <a:pPr algn="ctr"/>
            <a:r>
              <a:rPr lang="en-US" sz="4000" dirty="0" smtClean="0">
                <a:solidFill>
                  <a:srgbClr val="00B050"/>
                </a:solidFill>
                <a:latin typeface="Calibri" pitchFamily="34" charset="0"/>
              </a:rPr>
              <a:t>Performed </a:t>
            </a:r>
            <a:r>
              <a:rPr lang="en-US" sz="4000" dirty="0">
                <a:solidFill>
                  <a:srgbClr val="00B050"/>
                </a:solidFill>
                <a:latin typeface="Calibri" pitchFamily="34" charset="0"/>
              </a:rPr>
              <a:t>by</a:t>
            </a:r>
          </a:p>
          <a:p>
            <a:pPr algn="ctr"/>
            <a:r>
              <a:rPr lang="en-US" sz="4800" dirty="0">
                <a:solidFill>
                  <a:srgbClr val="00B050"/>
                </a:solidFill>
                <a:latin typeface="Calibri" pitchFamily="34" charset="0"/>
              </a:rPr>
              <a:t>Story </a:t>
            </a:r>
            <a:r>
              <a:rPr lang="en-US" sz="4800" dirty="0" smtClean="0">
                <a:solidFill>
                  <a:srgbClr val="00B050"/>
                </a:solidFill>
                <a:latin typeface="Calibri" pitchFamily="34" charset="0"/>
              </a:rPr>
              <a:t>Musgrave</a:t>
            </a:r>
          </a:p>
          <a:p>
            <a:pPr algn="ctr"/>
            <a:endParaRPr lang="en-US" sz="4400" dirty="0">
              <a:solidFill>
                <a:srgbClr val="00B050"/>
              </a:solidFill>
              <a:latin typeface="Calibri" pitchFamily="34" charset="0"/>
            </a:endParaRPr>
          </a:p>
          <a:p>
            <a:pPr algn="ctr"/>
            <a:r>
              <a:rPr lang="en-US" sz="4800" dirty="0" smtClean="0">
                <a:solidFill>
                  <a:srgbClr val="00B050"/>
                </a:solidFill>
                <a:latin typeface="Calibri" pitchFamily="34" charset="0"/>
              </a:rPr>
              <a:t>Southern Illinois University</a:t>
            </a:r>
          </a:p>
          <a:p>
            <a:pPr algn="ctr">
              <a:lnSpc>
                <a:spcPct val="150000"/>
              </a:lnSpc>
            </a:pPr>
            <a:r>
              <a:rPr lang="en-US" sz="4400" dirty="0" smtClean="0">
                <a:solidFill>
                  <a:srgbClr val="00B050"/>
                </a:solidFill>
                <a:latin typeface="Calibri" pitchFamily="34" charset="0"/>
              </a:rPr>
              <a:t>Edwardsville, Illinois    March </a:t>
            </a:r>
            <a:r>
              <a:rPr lang="en-US" sz="4400" dirty="0">
                <a:solidFill>
                  <a:srgbClr val="00B050"/>
                </a:solidFill>
                <a:latin typeface="Calibri" pitchFamily="34" charset="0"/>
              </a:rPr>
              <a:t>2</a:t>
            </a:r>
            <a:r>
              <a:rPr lang="en-US" sz="4400" dirty="0" smtClean="0">
                <a:solidFill>
                  <a:srgbClr val="00B050"/>
                </a:solidFill>
                <a:latin typeface="Calibri" pitchFamily="34" charset="0"/>
              </a:rPr>
              <a:t>7, 2012</a:t>
            </a:r>
            <a:endParaRPr lang="en-US" sz="4400" dirty="0">
              <a:solidFill>
                <a:srgbClr val="00B050"/>
              </a:solidFill>
              <a:latin typeface="Calibri" pitchFamily="34" charset="0"/>
            </a:endParaRPr>
          </a:p>
          <a:p>
            <a:pPr algn="ctr"/>
            <a:endParaRPr lang="en-US" sz="3600" dirty="0">
              <a:solidFill>
                <a:srgbClr val="00B05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7167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1" descr="AC BEG2.jpg"/>
          <p:cNvPicPr>
            <a:picLocks noGrp="1" noChangeAspect="1"/>
          </p:cNvPicPr>
          <p:nvPr isPhoto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4896"/>
          <a:stretch>
            <a:fillRect/>
          </a:stretch>
        </p:blipFill>
        <p:spPr bwMode="auto">
          <a:xfrm>
            <a:off x="1447800" y="0"/>
            <a:ext cx="6426200" cy="7215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" y="1"/>
            <a:ext cx="8797290" cy="6890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8739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838199"/>
            <a:ext cx="9177866" cy="5162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904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YN0S404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1" y="43055"/>
            <a:ext cx="6096000" cy="6771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6718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364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57200"/>
            <a:ext cx="9144000" cy="59857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1903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200" y="-17584"/>
            <a:ext cx="9067800" cy="6835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2192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951" y="381000"/>
            <a:ext cx="9144000" cy="6121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44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228600"/>
            <a:ext cx="9144000" cy="640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885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228600"/>
            <a:ext cx="9144000" cy="6400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6077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3101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"/>
            <a:ext cx="9144000" cy="6749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3271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628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8840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5001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3513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581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853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1" descr="AM800px-AD-4_VMA-251_Korea_1953-54.jpg"/>
          <p:cNvPicPr>
            <a:picLocks noGrp="1" noChangeAspect="1"/>
          </p:cNvPicPr>
          <p:nvPr isPhoto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66675" y="0"/>
            <a:ext cx="94615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17507" y="228600"/>
            <a:ext cx="9400569" cy="640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6245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1118" y="0"/>
            <a:ext cx="876176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2527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4375"/>
            <a:ext cx="9144000" cy="5429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4584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02759"/>
            <a:ext cx="9144000" cy="6652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3690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9600" y="19668"/>
            <a:ext cx="7924800" cy="6818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7246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206" y="-29658"/>
            <a:ext cx="9104794" cy="6887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4850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" t="10978" r="667" b="3348"/>
          <a:stretch/>
        </p:blipFill>
        <p:spPr>
          <a:xfrm>
            <a:off x="533400" y="-76098"/>
            <a:ext cx="8305800" cy="6967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2216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-152399"/>
            <a:ext cx="9144000" cy="693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1955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30114"/>
            <a:ext cx="9144000" cy="6597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9558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toryusm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05000" y="-83949"/>
            <a:ext cx="5410200" cy="702589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D-4takeoff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8523" t="4211" b="5263"/>
          <a:stretch>
            <a:fillRect/>
          </a:stretch>
        </p:blipFill>
        <p:spPr>
          <a:xfrm>
            <a:off x="-228600" y="0"/>
            <a:ext cx="9372601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862" y="609600"/>
            <a:ext cx="8990275" cy="563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9820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05000" y="38807"/>
            <a:ext cx="5257800" cy="6880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5117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76854" y="0"/>
            <a:ext cx="599029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6664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909637"/>
            <a:ext cx="9144000" cy="5038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5103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69383" y="0"/>
            <a:ext cx="500523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1420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33600" y="0"/>
            <a:ext cx="4899212" cy="6826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9142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8601"/>
            <a:ext cx="9144000" cy="6249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7857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37099"/>
            <a:ext cx="9144000" cy="6783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5351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15529"/>
            <a:ext cx="9144000" cy="66269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662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7" name="Picture 1" descr="AG2597957579_cf2f44bf66.jpg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-76200"/>
            <a:ext cx="9144000" cy="6980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O1REESE.bmp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981200" y="1"/>
            <a:ext cx="5275380" cy="682139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O1 YN0S1544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381000"/>
            <a:ext cx="9144000" cy="6019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533400"/>
            <a:ext cx="9144000" cy="579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4435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585" name="Picture 1" descr="AO1Gallery_S78-32940[1].jpg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382588" y="0"/>
            <a:ext cx="963453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152400"/>
            <a:ext cx="9152576" cy="6547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8387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6197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633" name="Picture 1" descr="AO1YN0S1611.JPG"/>
          <p:cNvPicPr>
            <a:picLocks noGrp="1" noChangeAspect="1"/>
          </p:cNvPicPr>
          <p:nvPr isPhoto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777" name="Picture 1" descr="refl-YN0S0855.jpg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296400" cy="701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O8VAS-95-1-35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2419775" y="-122464"/>
            <a:ext cx="4438225" cy="71328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O2VDS-98-1-35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2133600" y="0"/>
            <a:ext cx="48006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O6VDS-97-1-3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057400" y="-71569"/>
            <a:ext cx="5181600" cy="700113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341891" y="0"/>
            <a:ext cx="9618681" cy="701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9762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7825" name="Picture 1" descr="AO1GRC-99-1-35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873" name="Picture 1" descr="AO1YN0S1259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3000" contrast="1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38200" y="-50857"/>
            <a:ext cx="7620000" cy="6923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7412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828800" y="0"/>
            <a:ext cx="5715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0467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3969" name="Picture 1" descr="AO1 YN0S1888.JPG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4869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6017" name="Picture 1" descr="AO1YN0S1919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342900" y="0"/>
            <a:ext cx="94869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304800"/>
            <a:ext cx="9144000" cy="716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5965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9144000" cy="693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4739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0353" name="Picture 1" descr="AO1S90-20202[1].jpg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6774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489" name="Picture 1" descr="dust-jacket-MST-25-60M.jpg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381000" y="0"/>
            <a:ext cx="9525000" cy="701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3490" name="TextBox 2"/>
          <p:cNvSpPr txBox="1">
            <a:spLocks noChangeArrowheads="1"/>
          </p:cNvSpPr>
          <p:nvPr/>
        </p:nvSpPr>
        <p:spPr bwMode="auto">
          <a:xfrm>
            <a:off x="-304800" y="457200"/>
            <a:ext cx="9448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6600">
                <a:solidFill>
                  <a:srgbClr val="0000FF"/>
                </a:solidFill>
                <a:latin typeface="Calibri" pitchFamily="34" charset="0"/>
              </a:rPr>
              <a:t>The NASA Northrop T-38</a:t>
            </a:r>
          </a:p>
        </p:txBody>
      </p:sp>
      <p:sp>
        <p:nvSpPr>
          <p:cNvPr id="63491" name="TextBox 3"/>
          <p:cNvSpPr txBox="1">
            <a:spLocks noChangeArrowheads="1"/>
          </p:cNvSpPr>
          <p:nvPr/>
        </p:nvSpPr>
        <p:spPr bwMode="auto">
          <a:xfrm>
            <a:off x="-304800" y="4648200"/>
            <a:ext cx="9448800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4000">
                <a:solidFill>
                  <a:srgbClr val="000099"/>
                </a:solidFill>
                <a:latin typeface="Calibri" pitchFamily="34" charset="0"/>
              </a:rPr>
              <a:t>Photographic Art from an Astronaut Pilot</a:t>
            </a:r>
          </a:p>
          <a:p>
            <a:pPr algn="ctr"/>
            <a:endParaRPr lang="en-US" sz="3200">
              <a:solidFill>
                <a:srgbClr val="1A228E"/>
              </a:solidFill>
              <a:latin typeface="Calibri" pitchFamily="34" charset="0"/>
            </a:endParaRPr>
          </a:p>
          <a:p>
            <a:pPr algn="ctr"/>
            <a:r>
              <a:rPr lang="en-US" sz="3200">
                <a:solidFill>
                  <a:srgbClr val="1A228E"/>
                </a:solidFill>
                <a:latin typeface="Calibri" pitchFamily="34" charset="0"/>
              </a:rPr>
              <a:t> </a:t>
            </a:r>
            <a:r>
              <a:rPr lang="en-US" sz="4000">
                <a:solidFill>
                  <a:srgbClr val="1A228E"/>
                </a:solidFill>
                <a:latin typeface="Calibri" pitchFamily="34" charset="0"/>
              </a:rPr>
              <a:t>Story Musgrave</a:t>
            </a:r>
            <a:endParaRPr lang="en-US" sz="3200">
              <a:solidFill>
                <a:srgbClr val="1A228E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2159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76200" y="152400"/>
            <a:ext cx="9372600" cy="647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5913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298031"/>
            <a:ext cx="9144000" cy="6261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8217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685800"/>
            <a:ext cx="9144000" cy="5562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4427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8600"/>
            <a:ext cx="9144000" cy="6400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8432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105" name="Picture 1" descr="AS1 hGPN-2000-000960.jpg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66800" y="-74613"/>
            <a:ext cx="7239000" cy="70072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1" name="Picture 1" descr="AS1 GPN-2000-001118.jpg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43000" y="0"/>
            <a:ext cx="70104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0391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297" name="Picture 1" descr="AS1 hGPN-2000-000636.jpg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95400" y="0"/>
            <a:ext cx="65532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345" name="Picture 1" descr="AS1 hGPN-2000-000630.jpg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95400" y="-457200"/>
            <a:ext cx="6705600" cy="775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393" name="Picture 1" descr="AS1 hGPN-2000-000628.jpg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82738" y="0"/>
            <a:ext cx="619442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S1 11-40-5878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661034" y="0"/>
            <a:ext cx="7972425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04800"/>
            <a:ext cx="9144000" cy="6324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8387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990600"/>
            <a:ext cx="9144000" cy="495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4640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01" name="Picture 1" descr="BQ2GPN-2000-001877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71600" y="-160817"/>
            <a:ext cx="6705600" cy="70759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05000" y="0"/>
            <a:ext cx="54864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8181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BU1hGPN-2000-000648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764323" y="0"/>
            <a:ext cx="5703277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ee Explanation.  Clicking on the picture will download&#10; the highest resolution version available.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50800" y="0"/>
            <a:ext cx="9194800" cy="68961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66800" y="-109574"/>
            <a:ext cx="6977340" cy="7043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6940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92728" y="0"/>
            <a:ext cx="927689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9691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449" name="Picture 1" descr="BM1 82320029.jpg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304799" y="-228600"/>
            <a:ext cx="9829799" cy="723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81200" y="0"/>
            <a:ext cx="51054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5992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6497" name="Picture 1" descr="BI wfpc2insert[1].tif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8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6737" name="Picture 1" descr="BI3 S93-48699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-7938"/>
            <a:ext cx="9144000" cy="68929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8545" name="Picture 1" descr="BQ.bmp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000" y="-639763"/>
            <a:ext cx="7696200" cy="7969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857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0593" name="Picture 1" descr="BG1 STS 31.tif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9525" y="-381000"/>
            <a:ext cx="9258300" cy="723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4689" name="Picture 1" descr="BG1 hstmirror.bmp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571500" y="0"/>
            <a:ext cx="10287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43000" y="-76200"/>
            <a:ext cx="6934200" cy="701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0585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3136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YN0S2859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-1" y="0"/>
            <a:ext cx="9247909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0833" name="Picture 1" descr="BI1 S93-39736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881" name="Picture 1" descr="BI1 WATER.bmp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342900" y="0"/>
            <a:ext cx="98298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4929" name="Picture 1" descr="BI1BIstoryMSFC-9311944.jpg"/>
          <p:cNvPicPr>
            <a:picLocks noGrp="1" noChangeAspect="1"/>
          </p:cNvPicPr>
          <p:nvPr isPhoto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1063413" y="0"/>
            <a:ext cx="11153422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95401" y="-76200"/>
            <a:ext cx="6705600" cy="693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6739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8785" name="Picture 1" descr="BI hum-hst-032[1]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981200" y="-76200"/>
            <a:ext cx="5334000" cy="701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6977" name="Picture 1" descr="BQ1 VAB-98-1-60.jpg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" y="0"/>
            <a:ext cx="8077200" cy="790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9025" name="Picture 1" descr="BQ1 hGPN-2000-000869.jpg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-106363"/>
            <a:ext cx="9144000" cy="696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334063main_jsc2009e084206_full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372600" cy="693039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8549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39323" y="-9519"/>
            <a:ext cx="9435723" cy="68675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708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1073" name="Picture 1" descr="BQ1 GPN-2000-000677.jpg"/>
          <p:cNvPicPr>
            <a:picLocks noGrp="1" noChangeAspect="1"/>
          </p:cNvPicPr>
          <p:nvPr isPhoto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-152400"/>
            <a:ext cx="9144000" cy="701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6676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21" name="Picture 1" descr="FG125762main_landing-lg.jpg"/>
          <p:cNvPicPr>
            <a:picLocks noGrp="1" noChangeAspect="1"/>
          </p:cNvPicPr>
          <p:nvPr isPhoto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825500" y="0"/>
            <a:ext cx="99695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5676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57400" y="0"/>
            <a:ext cx="5029200" cy="6864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9592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1" y="-1"/>
            <a:ext cx="6248400" cy="7104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276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-76200"/>
            <a:ext cx="6172200" cy="693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6682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05001" y="0"/>
            <a:ext cx="52578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5706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7475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00282"/>
            <a:ext cx="9144000" cy="6657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8767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rollout.bmp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9441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3741"/>
            <a:ext cx="9144000" cy="6850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0268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0649"/>
            <a:ext cx="9144000" cy="67167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7657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62000" y="-152400"/>
            <a:ext cx="7467600" cy="701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4306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5169" name="Picture 1" descr="BQ2 KSC-96EC-1193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2837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22172" y="0"/>
            <a:ext cx="924237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6612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8734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9265" name="Picture 1" descr="BU 317864main_full-moon_full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295401" y="0"/>
            <a:ext cx="6553200" cy="69409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1313" name="Picture 1" descr="BU1mattpad1.bmp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36513" y="0"/>
            <a:ext cx="9217026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477" y="914400"/>
            <a:ext cx="9071046" cy="502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0541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9600" y="63868"/>
            <a:ext cx="7848600" cy="6801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1820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76200" y="0"/>
            <a:ext cx="93726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3332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49" name="Picture 1" descr="AS9 DSCN0099.jpg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47800" y="0"/>
            <a:ext cx="6324600" cy="6983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202124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61" name="Picture 1" descr="AI1Patnesky.jpg"/>
          <p:cNvPicPr>
            <a:picLocks noGrp="1" noChangeAspect="1"/>
          </p:cNvPicPr>
          <p:nvPr isPhoto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152400" y="0"/>
            <a:ext cx="9505950" cy="6857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5409" name="Picture 1" descr="BW1 launch.bmp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304800" y="0"/>
            <a:ext cx="97536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7457" name="Picture 1" descr="BW1 Shockwave.jpg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7350" y="0"/>
            <a:ext cx="573405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19200" y="-76201"/>
            <a:ext cx="6781800" cy="6965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2320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1553" name="Picture 1" descr="BW1 sts-97launch.jpg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457200" y="0"/>
            <a:ext cx="9869488" cy="7339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-171450"/>
            <a:ext cx="9372600" cy="7029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290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9848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1459" y="0"/>
            <a:ext cx="930785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2885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01" name="Picture 1" descr="BX1 125683main_pao_iss011e11227_hires.jpg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38113" y="0"/>
            <a:ext cx="996791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304800"/>
            <a:ext cx="9078748" cy="6293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6428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8911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93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0731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 hidden="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en-US" dirty="0" smtClean="0"/>
          </a:p>
        </p:txBody>
      </p:sp>
      <p:sp>
        <p:nvSpPr>
          <p:cNvPr id="112643" name="Rectangle 3" descr="BY3 hum-sto-011"/>
          <p:cNvSpPr>
            <a:spLocks noGrp="1" noChangeAspect="1" noChangeArrowheads="1"/>
          </p:cNvSpPr>
          <p:nvPr isPhoto="1"/>
        </p:nvSpPr>
        <p:spPr bwMode="auto">
          <a:xfrm>
            <a:off x="-173038" y="0"/>
            <a:ext cx="9488488" cy="6858000"/>
          </a:xfrm>
          <a:prstGeom prst="rect">
            <a:avLst/>
          </a:prstGeom>
          <a:blipFill dpi="0" rotWithShape="1">
            <a:blip r:embed="rId3" cstate="print"/>
            <a:srcRect/>
            <a:stretch>
              <a:fillRect/>
            </a:stretch>
          </a:blip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781" y="0"/>
            <a:ext cx="909643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6901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5649" name="Picture 1" descr="BY2 STS061-93-84.jpg"/>
          <p:cNvPicPr>
            <a:picLocks noGrp="1" noChangeAspect="1"/>
          </p:cNvPicPr>
          <p:nvPr isPhoto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803400" y="0"/>
            <a:ext cx="57404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7697" name="Picture 1" descr="CE1hum-hev-008.jpg"/>
          <p:cNvPicPr>
            <a:picLocks noGrp="1" noChangeAspect="1"/>
          </p:cNvPicPr>
          <p:nvPr isPhoto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56786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81199" y="19988"/>
            <a:ext cx="5176837" cy="6864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3779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9745" name="Picture 1" descr="AIAstoryspacecamp3.bmp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1793" name="Picture 1" descr="AGallison barker.jpg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227013" y="0"/>
            <a:ext cx="958373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5889" name="Picture 4" descr="CE3hum-hev-00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4600" y="95250"/>
            <a:ext cx="4114800" cy="666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4294" y="0"/>
            <a:ext cx="719541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8269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8817" y="0"/>
            <a:ext cx="866636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6282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41" name="Picture 1" descr="CE2.jpg"/>
          <p:cNvPicPr>
            <a:picLocks noGrp="1" noChangeAspect="1"/>
          </p:cNvPicPr>
          <p:nvPr isPhoto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9859" t="9760" r="9859" b="12161"/>
          <a:stretch>
            <a:fillRect/>
          </a:stretch>
        </p:blipFill>
        <p:spPr bwMode="auto">
          <a:xfrm>
            <a:off x="0" y="0"/>
            <a:ext cx="9144000" cy="6865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52856"/>
            <a:ext cx="9144000" cy="655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0343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771" y="685800"/>
            <a:ext cx="9100458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2186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9985" name="Picture 1" descr="CE1hstGPN-2000-001085.jpg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30300" y="0"/>
            <a:ext cx="68834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3037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81" name="Picture 1" descr="CE4hstwfpc.bmp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6129" name="Picture 1" descr="CE2hstcostar.bmp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14400" y="-79375"/>
            <a:ext cx="7467600" cy="693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8177" name="Picture 1" descr="CE3hGPN-2000-001155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00200" y="-152400"/>
            <a:ext cx="5559425" cy="716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0225" name="Picture 4" descr="CE6img8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-152400"/>
            <a:ext cx="9296400" cy="7829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1249" name="Picture 4" descr="CE1 STS061(E)01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-47625"/>
            <a:ext cx="9296400" cy="7059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0"/>
            <a:ext cx="9144000" cy="69035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7898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2273" name="Picture 1" descr="CF4 1997_03.jpg"/>
          <p:cNvPicPr>
            <a:picLocks noGrp="1" noChangeAspect="1"/>
          </p:cNvPicPr>
          <p:nvPr isPhoto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66800" y="0"/>
            <a:ext cx="732155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21" name="Picture 1" descr="CF7hGPN-2000-001064.jpg"/>
          <p:cNvPicPr>
            <a:picLocks noGrp="1" noChangeAspect="1"/>
          </p:cNvPicPr>
          <p:nvPr isPhoto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29710" y="0"/>
            <a:ext cx="917371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6369" name="Picture 1" descr="CF1STS061-11-004.jpg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1" y="0"/>
            <a:ext cx="920144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-76200"/>
            <a:ext cx="9144000" cy="7010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1581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8417" name="Picture 1" descr="CG1 BJ.jpg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457200" y="0"/>
            <a:ext cx="987583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0465" name="Picture 1" descr="CG1 X_ZG_51f-22-036.jpg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781050" y="-152400"/>
            <a:ext cx="10475913" cy="723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2513" name="Picture 1" descr="CG1 ZG.jpg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609600" y="0"/>
            <a:ext cx="103632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61" name="Picture 1" descr="CQSTS044-32-003.jpg"/>
          <p:cNvPicPr>
            <a:picLocks noGrp="1" noChangeAspect="1"/>
          </p:cNvPicPr>
          <p:nvPr isPhoto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2964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8657" name="Picture 1" descr="CTASTS081-711-9_2cubaflorida.JPG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8200" y="0"/>
            <a:ext cx="74676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0705" name="Picture 1" descr="EE3AISS006-E-50970.jpg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344488" y="0"/>
            <a:ext cx="948848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2753" name="Picture 1" descr="CW1 ISS007-E-12915_2.jpg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261938" y="0"/>
            <a:ext cx="9667876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849" name="Picture 1" descr="DC3ear-mou-00180-343-29.jpg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322263" y="0"/>
            <a:ext cx="966946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7329" name="Picture 1" descr="EC2ISS005-E-19024.JPEG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255588" y="0"/>
            <a:ext cx="9399588" cy="7275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9377" name="Picture 1" descr="EC1STS064-116-64[1].TIF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9600" y="-155575"/>
            <a:ext cx="8077200" cy="7013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1425" name="Picture 1" descr="EE1STS068-168-28FERNANDINAISABELLA.JPG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762000" y="0"/>
            <a:ext cx="10552113" cy="754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21" name="Picture 1" descr="EQ1STS080-731-9_2INDIAN.JPG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14400" y="-155575"/>
            <a:ext cx="7620000" cy="7013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7569" name="Picture 1" descr="EQ1EQISS007-E-14745_2.JPEG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28600"/>
            <a:ext cx="9144000" cy="6400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9617" name="Picture 1" descr="GKalbers_eclipse_lrg.jpg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9525" y="-160338"/>
            <a:ext cx="9153525" cy="7246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1665" name="Picture 1" descr="GKalbers_eclipse_mir_lrg.jpg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3713" name="Picture 1" descr="ES1ISS007-E-10807 PACIFIC.JPG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98438" y="76200"/>
            <a:ext cx="9655176" cy="678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9857" name="Picture 1" descr="ES1STS093_STS093-708-37.JPG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14400" y="0"/>
            <a:ext cx="73914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1905" name="Picture 1" descr="ES2STS093-716-65.JPG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8200" y="-152400"/>
            <a:ext cx="7467600" cy="701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8049" name="Picture 1" descr="ES3ISS001-334-6.JPG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228600" y="0"/>
            <a:ext cx="9525000" cy="678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0097" name="Picture 1" descr="ES1ISS001-421-24.JPEG"/>
          <p:cNvPicPr>
            <a:picLocks noGrp="1" noChangeAspect="1"/>
          </p:cNvPicPr>
          <p:nvPr isPhoto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381000" y="-152400"/>
            <a:ext cx="9804400" cy="708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01" name="Picture 1" descr="ESISS007-E-10974_2.JPE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401638"/>
            <a:ext cx="9144000" cy="6054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7984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0347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1255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9313" name="Picture 1" descr="EY1 ISS006-E-41627aurorab.jpg"/>
          <p:cNvPicPr>
            <a:picLocks noGrp="1" noChangeAspect="1"/>
          </p:cNvPicPr>
          <p:nvPr isPhoto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533400" y="0"/>
            <a:ext cx="996315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5482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1361" name="Picture 1" descr="FA Slide208.jpg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28800" y="-338138"/>
            <a:ext cx="4884738" cy="7543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5424" y="131064"/>
            <a:ext cx="7693152" cy="6595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4437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8120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3409" name="Picture 1" descr="FEhGPN-2000-000749.jpg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450850" y="0"/>
            <a:ext cx="100457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5457" name="Picture 1" descr="FEGPN-2000-000802.jpg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9144000" cy="6934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826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28600"/>
            <a:ext cx="8229600" cy="990600"/>
          </a:xfrm>
        </p:spPr>
        <p:txBody>
          <a:bodyPr/>
          <a:lstStyle/>
          <a:p>
            <a:r>
              <a:rPr lang="en-US" dirty="0" smtClean="0"/>
              <a:t>Before Repair              After Repair</a:t>
            </a:r>
            <a:endParaRPr lang="en-US" dirty="0"/>
          </a:p>
        </p:txBody>
      </p:sp>
      <p:pic>
        <p:nvPicPr>
          <p:cNvPr id="5" name="Content Placeholder 4" descr="opo9401b wfpc1.jpg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1219200"/>
            <a:ext cx="4572000" cy="5638800"/>
          </a:xfrm>
        </p:spPr>
      </p:pic>
      <p:pic>
        <p:nvPicPr>
          <p:cNvPr id="6" name="Content Placeholder 5" descr="opo9401c wfpc2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33119" y="1219200"/>
            <a:ext cx="4510881" cy="56388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9553" name="Picture 1" descr="FIAS17-148-22727_2.JPG"/>
          <p:cNvPicPr>
            <a:picLocks noGrp="1" noChangeAspect="1"/>
          </p:cNvPicPr>
          <p:nvPr isPhoto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888177" y="672352"/>
            <a:ext cx="5545776" cy="55805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1601" name="Picture 1" descr="FIvoyager119777.5m.jpg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-990600"/>
            <a:ext cx="9383713" cy="943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3649" name="Picture 1" descr="FQVenusTransitTraceSatellite.bmp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593850" y="0"/>
            <a:ext cx="10737850" cy="678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5697" name="Picture 1" descr="FWhstsaturn.bmp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143000"/>
            <a:ext cx="91440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527255" y="457200"/>
            <a:ext cx="10043985" cy="5867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5949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7745" name="Picture 1" descr="GKCoronalMassEjection.bmp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333375" y="0"/>
            <a:ext cx="947737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9793" name="Picture 1" descr="GMheic0702aNGC602 N90CUSTER NEB.jpg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1841" name="Picture 1" descr="GMstars2.bmp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0678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3889" name="Picture 1" descr="GOheic0405a.tif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00" y="-731838"/>
            <a:ext cx="8915400" cy="8297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93091" y="0"/>
            <a:ext cx="675781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6306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5937" name="Picture 1" descr="GQ VEIL NEB SUP REM.jpg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372600" cy="701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7985" name="Picture 4" descr="GOopo0320a[1]SUP REMNENT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136525"/>
            <a:ext cx="9144000" cy="6994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9223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9009" name="Picture 1" descr="GU HST M74.jpg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" y="-192336"/>
            <a:ext cx="8458200" cy="7440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1057" name="Picture 1" descr="GU NGC 3370.jpg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50800"/>
            <a:ext cx="10439400" cy="741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280124" y="0"/>
            <a:ext cx="9576524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7264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3105" name="Picture 1" descr="GUheic9910b.tif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273050" y="0"/>
            <a:ext cx="996315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5153" name="Picture 1" descr="GSmilkyway_cobe.jpg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665163" y="479425"/>
            <a:ext cx="10637838" cy="5692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01" name="Picture 1" descr="FIpale_blue_dot.jpg"/>
          <p:cNvPicPr>
            <a:picLocks noGrp="1" noChangeAspect="1"/>
          </p:cNvPicPr>
          <p:nvPr isPhoto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-304800"/>
            <a:ext cx="9144000" cy="716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9249" name="Picture 1" descr="HGhum-sto-017.jpg"/>
          <p:cNvPicPr>
            <a:picLocks noGrp="1" noChangeAspect="1"/>
          </p:cNvPicPr>
          <p:nvPr isPhoto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033588" y="-152400"/>
            <a:ext cx="5168900" cy="716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64699" y="0"/>
            <a:ext cx="9273397" cy="693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9744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1598" y="0"/>
            <a:ext cx="8780803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0289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79039" y="0"/>
            <a:ext cx="478592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129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3501</TotalTime>
  <Words>137</Words>
  <Application>Microsoft Office PowerPoint</Application>
  <PresentationFormat>On-screen Show (4:3)</PresentationFormat>
  <Paragraphs>111</Paragraphs>
  <Slides>219</Slides>
  <Notes>96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219</vt:i4>
      </vt:variant>
    </vt:vector>
  </HeadingPairs>
  <TitlesOfParts>
    <vt:vector size="220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Before Repair              After Repair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Story</dc:creator>
  <cp:lastModifiedBy>story</cp:lastModifiedBy>
  <cp:revision>213</cp:revision>
  <dcterms:created xsi:type="dcterms:W3CDTF">2009-02-19T11:15:47Z</dcterms:created>
  <dcterms:modified xsi:type="dcterms:W3CDTF">2012-03-27T15:38:24Z</dcterms:modified>
</cp:coreProperties>
</file>