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7"/>
  </p:notesMasterIdLst>
  <p:sldIdLst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F3848-8F5F-48DC-AD49-89F09B8AC518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D027DF-4754-4119-9EB0-F002EF76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491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83984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3985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0348F-4C91-4089-B366-BCCC6D1C60B2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514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03CE1-A7EE-4023-8E31-FADEA7A8C78D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110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149E8-D7A3-4864-994D-272DF537856C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919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83984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3985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0348F-4C91-4089-B366-BCCC6D1C60B2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147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CA187-58CE-4774-8D96-77FB52F6FCC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573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84709-0600-4D93-8F86-130074330F3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1043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8EF32-E546-44B4-BA5B-00C2C2AC8AA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387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48DEE-AEE1-4702-AF54-52B2E0587AFD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2011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B1C2C-987F-4CB0-AAC8-B1BFBBF4F8E3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2082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6BE53-0995-46EB-B93F-332297A2575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2282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5B6FA-0114-4EA0-B3C7-3343CA4100B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65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CA187-58CE-4774-8D96-77FB52F6FCC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3207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94878-C6B0-418F-8E2F-0A7797F627E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3975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03CE1-A7EE-4023-8E31-FADEA7A8C78D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3943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149E8-D7A3-4864-994D-272DF537856C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9771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83984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3985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0348F-4C91-4089-B366-BCCC6D1C60B2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6417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CA187-58CE-4774-8D96-77FB52F6FCC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7593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84709-0600-4D93-8F86-130074330F3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6455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8EF32-E546-44B4-BA5B-00C2C2AC8AA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8181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48DEE-AEE1-4702-AF54-52B2E0587AFD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4195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B1C2C-987F-4CB0-AAC8-B1BFBBF4F8E3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5181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6BE53-0995-46EB-B93F-332297A2575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758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84709-0600-4D93-8F86-130074330F3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394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5B6FA-0114-4EA0-B3C7-3343CA4100B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4431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94878-C6B0-418F-8E2F-0A7797F627E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3350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03CE1-A7EE-4023-8E31-FADEA7A8C78D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3979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149E8-D7A3-4864-994D-272DF537856C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420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8EF32-E546-44B4-BA5B-00C2C2AC8AA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564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48DEE-AEE1-4702-AF54-52B2E0587AFD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955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B1C2C-987F-4CB0-AAC8-B1BFBBF4F8E3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552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6BE53-0995-46EB-B93F-332297A2575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919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5B6FA-0114-4EA0-B3C7-3343CA4100B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830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94878-C6B0-418F-8E2F-0A7797F627E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590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82947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2948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82950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1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2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3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4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5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6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7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8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8295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960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2961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2962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296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06CE23-F4B8-42E1-B500-498002785BED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94155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82947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2948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82950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1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2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3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4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5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6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7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8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8295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960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2961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2962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296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06CE23-F4B8-42E1-B500-498002785BED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9506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82947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2948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82950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1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2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3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4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5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6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7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8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8295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960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2961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2962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296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06CE23-F4B8-42E1-B500-498002785BED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11845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48BE8E-9034-4D50-B76F-F9A8D2EAD31E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Oral Presentations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924800" cy="4343400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en-US" sz="2800" b="1" smtClean="0"/>
              <a:t>Structure</a:t>
            </a:r>
          </a:p>
          <a:p>
            <a:pPr marL="990600" lvl="1" indent="-533400" eaLnBrk="1" hangingPunct="1">
              <a:buFont typeface="Wingdings" pitchFamily="2" charset="2"/>
              <a:buAutoNum type="arabicPeriod"/>
              <a:defRPr/>
            </a:pPr>
            <a:r>
              <a:rPr lang="en-US" sz="2600" smtClean="0"/>
              <a:t>Intro: Tell them what you will tell them</a:t>
            </a:r>
          </a:p>
          <a:p>
            <a:pPr marL="1371600" lvl="2" indent="-457200" eaLnBrk="1" hangingPunct="1">
              <a:buFont typeface="Wingdings" pitchFamily="2" charset="2"/>
              <a:buChar char="Ø"/>
              <a:defRPr/>
            </a:pPr>
            <a:r>
              <a:rPr lang="en-US" smtClean="0"/>
              <a:t>Introduce  group and project</a:t>
            </a:r>
          </a:p>
          <a:p>
            <a:pPr marL="1371600" lvl="2" indent="-457200" eaLnBrk="1" hangingPunct="1">
              <a:buFont typeface="Wingdings" pitchFamily="2" charset="2"/>
              <a:buChar char="Ø"/>
              <a:defRPr/>
            </a:pPr>
            <a:r>
              <a:rPr lang="en-US" smtClean="0"/>
              <a:t>Overview and background</a:t>
            </a:r>
          </a:p>
          <a:p>
            <a:pPr marL="990600" lvl="1" indent="-533400" eaLnBrk="1" hangingPunct="1">
              <a:buFont typeface="Wingdings" pitchFamily="2" charset="2"/>
              <a:buAutoNum type="arabicPeriod"/>
              <a:defRPr/>
            </a:pPr>
            <a:r>
              <a:rPr lang="en-US" sz="2600" smtClean="0"/>
              <a:t>Body: Tell them</a:t>
            </a:r>
          </a:p>
          <a:p>
            <a:pPr marL="1371600" lvl="2" indent="-457200" eaLnBrk="1" hangingPunct="1">
              <a:buFont typeface="Wingdings" pitchFamily="2" charset="2"/>
              <a:buChar char="Ø"/>
              <a:defRPr/>
            </a:pPr>
            <a:r>
              <a:rPr lang="en-US" smtClean="0"/>
              <a:t>Use top-down approach</a:t>
            </a:r>
          </a:p>
          <a:p>
            <a:pPr marL="1371600" lvl="2" indent="-457200" eaLnBrk="1" hangingPunct="1">
              <a:buFont typeface="Wingdings" pitchFamily="2" charset="2"/>
              <a:buChar char="Ø"/>
              <a:defRPr/>
            </a:pPr>
            <a:r>
              <a:rPr lang="en-US" smtClean="0"/>
              <a:t>Support main points</a:t>
            </a:r>
          </a:p>
          <a:p>
            <a:pPr marL="990600" lvl="1" indent="-533400" eaLnBrk="1" hangingPunct="1">
              <a:buFont typeface="Wingdings" pitchFamily="2" charset="2"/>
              <a:buAutoNum type="arabicPeriod"/>
              <a:defRPr/>
            </a:pPr>
            <a:r>
              <a:rPr lang="en-US" sz="2600" smtClean="0"/>
              <a:t>Conclusion: Tell them what you told them</a:t>
            </a:r>
          </a:p>
          <a:p>
            <a:pPr marL="1371600" lvl="2" indent="-457200" eaLnBrk="1" hangingPunct="1">
              <a:buFont typeface="Wingdings" pitchFamily="2" charset="2"/>
              <a:buChar char="Ø"/>
              <a:defRPr/>
            </a:pPr>
            <a:r>
              <a:rPr lang="en-US" smtClean="0"/>
              <a:t>Summarize and emphasize main points</a:t>
            </a:r>
          </a:p>
        </p:txBody>
      </p:sp>
    </p:spTree>
    <p:extLst>
      <p:ext uri="{BB962C8B-B14F-4D97-AF65-F5344CB8AC3E}">
        <p14:creationId xmlns:p14="http://schemas.microsoft.com/office/powerpoint/2010/main" val="2688032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36B7E-6A0D-40F3-896D-98DB27E872D0}" type="slidenum">
              <a:rPr lang="en-US">
                <a:solidFill>
                  <a:srgbClr val="FFFFFF"/>
                </a:solidFill>
              </a:rPr>
              <a:pPr>
                <a:defRPr/>
              </a:pPr>
              <a:t>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Oral Presentations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Tips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en-US" smtClean="0"/>
              <a:t> Prepare – practice, practice, practice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en-US" smtClean="0"/>
              <a:t> Eye contact with entire audience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en-US" smtClean="0"/>
              <a:t> Avoid too much information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en-US" smtClean="0"/>
              <a:t> Meet time constraints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en-US" smtClean="0"/>
              <a:t> Look and act professionally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en-US" smtClean="0"/>
              <a:t> Use visuals effectively</a:t>
            </a:r>
          </a:p>
          <a:p>
            <a:pPr eaLnBrk="1" hangingPunct="1">
              <a:defRPr/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04059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Oral Presentations, Scott Umbaugh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86201-76B5-411E-86E4-E6F5677F9464}" type="slidenum">
              <a:rPr lang="en-US">
                <a:solidFill>
                  <a:srgbClr val="FFFFFF"/>
                </a:solidFill>
              </a:rPr>
              <a:pPr>
                <a:defRPr/>
              </a:pPr>
              <a:t>3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Oral Presentations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Slides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en-US" smtClean="0"/>
              <a:t> Use a large font, 24 pt or more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endParaRPr lang="en-US" sz="900" smtClean="0"/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en-US" smtClean="0"/>
              <a:t> Avoid more than 4 or 5 bullets per page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endParaRPr lang="en-US" sz="900" smtClean="0"/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en-US" smtClean="0"/>
              <a:t> Avoid fancy graphics that add no value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endParaRPr lang="en-US" sz="900" smtClean="0"/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en-US" smtClean="0"/>
              <a:t> Group slides for major points (top-down)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endParaRPr lang="en-US" sz="900" smtClean="0"/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en-US" smtClean="0"/>
              <a:t> Avoid reading slides</a:t>
            </a:r>
          </a:p>
        </p:txBody>
      </p:sp>
    </p:spTree>
    <p:extLst>
      <p:ext uri="{BB962C8B-B14F-4D97-AF65-F5344CB8AC3E}">
        <p14:creationId xmlns:p14="http://schemas.microsoft.com/office/powerpoint/2010/main" val="87688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139</Words>
  <Application>Microsoft Office PowerPoint</Application>
  <PresentationFormat>On-screen Show (4:3)</PresentationFormat>
  <Paragraphs>35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Shimmer</vt:lpstr>
      <vt:lpstr>1_Shimmer</vt:lpstr>
      <vt:lpstr>2_Shimmer</vt:lpstr>
      <vt:lpstr>Oral Presentations</vt:lpstr>
      <vt:lpstr>Oral Presentations</vt:lpstr>
      <vt:lpstr>Oral Presentations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Presentations</dc:title>
  <dc:creator>sumbaug</dc:creator>
  <cp:lastModifiedBy>sumbaug</cp:lastModifiedBy>
  <cp:revision>2</cp:revision>
  <dcterms:created xsi:type="dcterms:W3CDTF">2014-11-18T20:26:00Z</dcterms:created>
  <dcterms:modified xsi:type="dcterms:W3CDTF">2014-11-18T20:28:41Z</dcterms:modified>
</cp:coreProperties>
</file>