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July 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July 6,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3: Satisfaction and Alienation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9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Marx’s Concept of Alienation –</a:t>
            </a:r>
          </a:p>
          <a:p>
            <a:endParaRPr lang="en-US" dirty="0"/>
          </a:p>
          <a:p>
            <a:r>
              <a:rPr lang="en-US" dirty="0" smtClean="0"/>
              <a:t>Species Being</a:t>
            </a:r>
          </a:p>
          <a:p>
            <a:r>
              <a:rPr lang="en-US" dirty="0" smtClean="0"/>
              <a:t>Historical Materialism</a:t>
            </a:r>
          </a:p>
          <a:p>
            <a:r>
              <a:rPr lang="en-US" dirty="0" smtClean="0"/>
              <a:t>Exploitation</a:t>
            </a:r>
          </a:p>
          <a:p>
            <a:endParaRPr lang="en-US" dirty="0" smtClean="0"/>
          </a:p>
          <a:p>
            <a:r>
              <a:rPr lang="en-US" dirty="0" smtClean="0"/>
              <a:t>Structure of capitalism causes structure of alienation</a:t>
            </a:r>
            <a:endParaRPr lang="en-US" dirty="0"/>
          </a:p>
          <a:p>
            <a:r>
              <a:rPr lang="en-US" dirty="0" smtClean="0"/>
              <a:t>ALIENATION:  Product, process, other workers, creativity</a:t>
            </a:r>
          </a:p>
          <a:p>
            <a:endParaRPr lang="en-US" dirty="0"/>
          </a:p>
          <a:p>
            <a:r>
              <a:rPr lang="en-US" dirty="0" smtClean="0"/>
              <a:t>RESULT OF ALIENATION:  Destruction of 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2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Meaningless and Unfulfilling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Melvin </a:t>
            </a:r>
            <a:r>
              <a:rPr lang="en-US" dirty="0" err="1" smtClean="0"/>
              <a:t>Seeman’s</a:t>
            </a:r>
            <a:r>
              <a:rPr lang="en-US" dirty="0" smtClean="0"/>
              <a:t> individual level understanding of alienation:</a:t>
            </a:r>
          </a:p>
          <a:p>
            <a:endParaRPr lang="en-US" dirty="0"/>
          </a:p>
          <a:p>
            <a:r>
              <a:rPr lang="en-US" dirty="0" smtClean="0"/>
              <a:t>Erosion of meaning:</a:t>
            </a:r>
          </a:p>
          <a:p>
            <a:r>
              <a:rPr lang="en-US" dirty="0" smtClean="0"/>
              <a:t>Powerlessness</a:t>
            </a:r>
          </a:p>
          <a:p>
            <a:r>
              <a:rPr lang="en-US" dirty="0" smtClean="0"/>
              <a:t>Self Estrangement</a:t>
            </a:r>
          </a:p>
          <a:p>
            <a:r>
              <a:rPr lang="en-US" dirty="0" smtClean="0"/>
              <a:t>Meaninglessness</a:t>
            </a:r>
          </a:p>
          <a:p>
            <a:r>
              <a:rPr lang="en-US" dirty="0" smtClean="0"/>
              <a:t>Isolation</a:t>
            </a:r>
          </a:p>
          <a:p>
            <a:endParaRPr lang="en-US" dirty="0"/>
          </a:p>
          <a:p>
            <a:r>
              <a:rPr lang="en-US" dirty="0" smtClean="0"/>
              <a:t>RESPONSES:  Couch potatoes, shallow consumerism, anger at home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0789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self actualization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Hierarchy of Satisfaction</a:t>
            </a:r>
          </a:p>
          <a:p>
            <a:endParaRPr lang="en-US" dirty="0"/>
          </a:p>
          <a:p>
            <a:r>
              <a:rPr lang="en-US" dirty="0" smtClean="0"/>
              <a:t>Physiological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 smtClean="0"/>
              <a:t>Belongingness</a:t>
            </a:r>
          </a:p>
          <a:p>
            <a:r>
              <a:rPr lang="en-US" dirty="0" smtClean="0"/>
              <a:t>Esteem</a:t>
            </a:r>
          </a:p>
          <a:p>
            <a:r>
              <a:rPr lang="en-US" dirty="0" smtClean="0"/>
              <a:t>Self </a:t>
            </a:r>
            <a:r>
              <a:rPr lang="en-US" dirty="0" err="1" smtClean="0"/>
              <a:t>Acutalization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1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Satisfaction: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Evaluative summary about your feelings </a:t>
            </a:r>
          </a:p>
          <a:p>
            <a:endParaRPr lang="en-US" dirty="0"/>
          </a:p>
          <a:p>
            <a:r>
              <a:rPr lang="en-US" dirty="0" smtClean="0"/>
              <a:t>CAUSES OF SATISFACTION:</a:t>
            </a:r>
          </a:p>
          <a:p>
            <a:r>
              <a:rPr lang="en-US" dirty="0" smtClean="0"/>
              <a:t>Job Autonomy</a:t>
            </a:r>
          </a:p>
          <a:p>
            <a:r>
              <a:rPr lang="en-US" dirty="0" err="1" smtClean="0"/>
              <a:t>Belonginess</a:t>
            </a:r>
            <a:endParaRPr lang="en-US" dirty="0" smtClean="0"/>
          </a:p>
          <a:p>
            <a:r>
              <a:rPr lang="en-US" dirty="0" smtClean="0"/>
              <a:t>Technology?  If you have control over it.</a:t>
            </a:r>
          </a:p>
          <a:p>
            <a:r>
              <a:rPr lang="en-US" dirty="0" smtClean="0"/>
              <a:t>Organizational policies:  pay, security, size, promotion policies, dignity and respect,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6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Intrinsic or extrinsic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job satisfaction can be divided into intrinsic and extrinsic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51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Feelings of loyalty towards a job.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87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when workers are not happy?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LOWERED PRODUCTIVITY</a:t>
            </a:r>
          </a:p>
          <a:p>
            <a:endParaRPr lang="en-US" dirty="0"/>
          </a:p>
          <a:p>
            <a:r>
              <a:rPr lang="en-US" dirty="0" smtClean="0"/>
              <a:t>	Absenteeism</a:t>
            </a:r>
          </a:p>
          <a:p>
            <a:r>
              <a:rPr lang="en-US" dirty="0" smtClean="0"/>
              <a:t>	Quitting</a:t>
            </a:r>
          </a:p>
          <a:p>
            <a:r>
              <a:rPr lang="en-US" dirty="0"/>
              <a:t>	</a:t>
            </a:r>
            <a:r>
              <a:rPr lang="en-US" dirty="0" smtClean="0"/>
              <a:t>Resistance and Sabotage</a:t>
            </a:r>
          </a:p>
          <a:p>
            <a:r>
              <a:rPr lang="en-US"/>
              <a:t>	</a:t>
            </a:r>
            <a:r>
              <a:rPr lang="en-US" smtClean="0"/>
              <a:t>Theft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05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17</TotalTime>
  <Words>161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Chapter 3: Satisfaction and Alienation</vt:lpstr>
      <vt:lpstr>Alienation</vt:lpstr>
      <vt:lpstr>Meaningless and Unfulfilling Work</vt:lpstr>
      <vt:lpstr>Maslow’s self actualization</vt:lpstr>
      <vt:lpstr>Satisfaction: What is it?</vt:lpstr>
      <vt:lpstr>Intrinsic or extrinsic</vt:lpstr>
      <vt:lpstr>ComMitment</vt:lpstr>
      <vt:lpstr>What happens when workers are not happy?</vt:lpstr>
    </vt:vector>
  </TitlesOfParts>
  <Company>siue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3: Satisfaction and Alienation</dc:title>
  <dc:creator>Linda Markowitz</dc:creator>
  <cp:lastModifiedBy>Linda Markowitz</cp:lastModifiedBy>
  <cp:revision>2</cp:revision>
  <dcterms:created xsi:type="dcterms:W3CDTF">2012-07-06T20:17:11Z</dcterms:created>
  <dcterms:modified xsi:type="dcterms:W3CDTF">2012-07-06T20:35:08Z</dcterms:modified>
</cp:coreProperties>
</file>