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webextensions/webextension1.xml" ContentType="application/vnd.ms-office.webextension+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31"/>
  </p:notesMasterIdLst>
  <p:sldIdLst>
    <p:sldId id="288" r:id="rId3"/>
    <p:sldId id="320" r:id="rId4"/>
    <p:sldId id="299" r:id="rId5"/>
    <p:sldId id="321" r:id="rId6"/>
    <p:sldId id="277" r:id="rId7"/>
    <p:sldId id="275" r:id="rId8"/>
    <p:sldId id="301" r:id="rId9"/>
    <p:sldId id="294" r:id="rId10"/>
    <p:sldId id="287" r:id="rId11"/>
    <p:sldId id="279" r:id="rId12"/>
    <p:sldId id="302" r:id="rId13"/>
    <p:sldId id="304" r:id="rId14"/>
    <p:sldId id="310" r:id="rId15"/>
    <p:sldId id="284" r:id="rId16"/>
    <p:sldId id="311" r:id="rId17"/>
    <p:sldId id="312" r:id="rId18"/>
    <p:sldId id="323" r:id="rId19"/>
    <p:sldId id="316" r:id="rId20"/>
    <p:sldId id="319" r:id="rId21"/>
    <p:sldId id="317" r:id="rId22"/>
    <p:sldId id="322" r:id="rId23"/>
    <p:sldId id="300" r:id="rId24"/>
    <p:sldId id="298" r:id="rId25"/>
    <p:sldId id="305" r:id="rId26"/>
    <p:sldId id="306" r:id="rId27"/>
    <p:sldId id="307" r:id="rId28"/>
    <p:sldId id="308" r:id="rId29"/>
    <p:sldId id="309" r:id="rId30"/>
  </p:sldIdLst>
  <p:sldSz cx="9144000" cy="6858000" type="screen4x3"/>
  <p:notesSz cx="7010400" cy="9296400"/>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lifornian FB" panose="0207040306080B030204" pitchFamily="18" charset="0"/>
      <p:regular r:id="rId40"/>
      <p:bold r:id="rId41"/>
      <p:italic r:id="rId42"/>
    </p:embeddedFont>
    <p:embeddedFont>
      <p:font typeface="Consolas" panose="020B0609020204030204" pitchFamily="49" charset="0"/>
      <p:regular r:id="rId43"/>
      <p:bold r:id="rId44"/>
      <p:italic r:id="rId45"/>
      <p:boldItalic r:id="rId46"/>
    </p:embeddedFont>
    <p:embeddedFont>
      <p:font typeface="Mangal" panose="02040503050203030202" pitchFamily="18" charset="0"/>
      <p:regular r:id="rId47"/>
    </p:embeddedFont>
    <p:embeddedFont>
      <p:font typeface="Verdana" panose="020B060403050404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2D5FA1"/>
    <a:srgbClr val="9411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56"/>
    <p:restoredTop sz="94673"/>
  </p:normalViewPr>
  <p:slideViewPr>
    <p:cSldViewPr>
      <p:cViewPr varScale="1">
        <p:scale>
          <a:sx n="60" d="100"/>
          <a:sy n="60" d="100"/>
        </p:scale>
        <p:origin x="60" y="4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rgbClr val="002060"/>
            </a:solidFill>
          </c:spPr>
          <c:dPt>
            <c:idx val="0"/>
            <c:bubble3D val="0"/>
            <c:spPr>
              <a:solidFill>
                <a:srgbClr val="C0000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2DA2-6E4A-85C1-A6A7BF6F74B8}"/>
              </c:ext>
            </c:extLst>
          </c:dPt>
          <c:dPt>
            <c:idx val="1"/>
            <c:bubble3D val="0"/>
            <c:explosion val="6"/>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2DA2-6E4A-85C1-A6A7BF6F74B8}"/>
              </c:ext>
            </c:extLst>
          </c:dPt>
          <c:dPt>
            <c:idx val="2"/>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2DA2-6E4A-85C1-A6A7BF6F74B8}"/>
              </c:ext>
            </c:extLst>
          </c:dPt>
          <c:dLbls>
            <c:dLbl>
              <c:idx val="0"/>
              <c:tx>
                <c:rich>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Arial Narrow" panose="020B0606020202030204" pitchFamily="34" charset="0"/>
                        <a:ea typeface="+mn-ea"/>
                        <a:cs typeface="+mn-cs"/>
                      </a:defRPr>
                    </a:pPr>
                    <a:r>
                      <a:rPr lang="en-US" sz="2800" b="1" i="0" dirty="0">
                        <a:solidFill>
                          <a:schemeClr val="bg1"/>
                        </a:solidFill>
                        <a:latin typeface="Arial Narrow" panose="020B0606020202030204" pitchFamily="34" charset="0"/>
                      </a:rPr>
                      <a:t>The Other Half</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Arial Narrow" panose="020B0606020202030204" pitchFamily="34" charset="0"/>
                      <a:ea typeface="+mn-ea"/>
                      <a:cs typeface="+mn-cs"/>
                    </a:defRPr>
                  </a:pPr>
                  <a:endParaRPr lang="en-US"/>
                </a:p>
              </c:txPr>
              <c:dLblPos val="in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41725247885680955"/>
                      <c:h val="0.25334195436552132"/>
                    </c:manualLayout>
                  </c15:layout>
                </c:ext>
                <c:ext xmlns:c16="http://schemas.microsoft.com/office/drawing/2014/chart" uri="{C3380CC4-5D6E-409C-BE32-E72D297353CC}">
                  <c16:uniqueId val="{00000001-2DA2-6E4A-85C1-A6A7BF6F74B8}"/>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r>
                      <a:rPr lang="en-US" sz="2800" b="1" i="0" dirty="0">
                        <a:solidFill>
                          <a:schemeClr val="bg1"/>
                        </a:solidFill>
                        <a:latin typeface="Arial Narrow" panose="020B0604020202020204" pitchFamily="34" charset="0"/>
                      </a:rPr>
                      <a:t>Half</a:t>
                    </a:r>
                    <a:r>
                      <a:rPr lang="en-US" sz="2800" b="1" i="0" baseline="0" dirty="0">
                        <a:solidFill>
                          <a:schemeClr val="bg1"/>
                        </a:solidFill>
                        <a:latin typeface="Arial Narrow" panose="020B0604020202020204" pitchFamily="34" charset="0"/>
                      </a:rPr>
                      <a:t> of Us</a:t>
                    </a:r>
                    <a:endParaRPr lang="en-US" sz="2800" b="1" i="0" dirty="0">
                      <a:solidFill>
                        <a:schemeClr val="bg1"/>
                      </a:solidFill>
                      <a:latin typeface="Arial Narrow"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41070592738407696"/>
                      <c:h val="0.17144315195853557"/>
                    </c:manualLayout>
                  </c15:layout>
                </c:ext>
                <c:ext xmlns:c16="http://schemas.microsoft.com/office/drawing/2014/chart" uri="{C3380CC4-5D6E-409C-BE32-E72D297353CC}">
                  <c16:uniqueId val="{00000003-2DA2-6E4A-85C1-A6A7BF6F74B8}"/>
                </c:ext>
              </c:extLst>
            </c:dLbl>
            <c:dLbl>
              <c:idx val="2"/>
              <c:tx>
                <c:rich>
                  <a:bodyPr/>
                  <a:lstStyle/>
                  <a:p>
                    <a:fld id="{730DE70F-F61A-3447-B7F3-ED1205C981D6}" type="CATEGORYNAME">
                      <a:rPr lang="en-US" b="1" i="0">
                        <a:latin typeface="Arial Narrow" panose="020B0604020202020204" pitchFamily="34" charset="0"/>
                      </a:rPr>
                      <a:pPr/>
                      <a:t>[CATEGORY NAME]</a:t>
                    </a:fld>
                    <a:endParaRPr lang="en-US"/>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DA2-6E4A-85C1-A6A7BF6F74B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2"/>
                <c:pt idx="0">
                  <c:v>Category 1</c:v>
                </c:pt>
                <c:pt idx="1">
                  <c:v>Category 2</c:v>
                </c:pt>
              </c:strCache>
            </c:strRef>
          </c:cat>
          <c:val>
            <c:numRef>
              <c:f>Sheet1!$B$2:$B$4</c:f>
              <c:numCache>
                <c:formatCode>General</c:formatCode>
                <c:ptCount val="3"/>
                <c:pt idx="0">
                  <c:v>50</c:v>
                </c:pt>
                <c:pt idx="1">
                  <c:v>50</c:v>
                </c:pt>
              </c:numCache>
            </c:numRef>
          </c:val>
          <c:extLst>
            <c:ext xmlns:c16="http://schemas.microsoft.com/office/drawing/2014/chart" uri="{C3380CC4-5D6E-409C-BE32-E72D297353CC}">
              <c16:uniqueId val="{00000006-2DA2-6E4A-85C1-A6A7BF6F74B8}"/>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rgbClr val="002060"/>
            </a:solidFill>
          </c:spPr>
          <c:dPt>
            <c:idx val="0"/>
            <c:bubble3D val="0"/>
            <c:spPr>
              <a:solidFill>
                <a:srgbClr val="C0000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2DA2-6E4A-85C1-A6A7BF6F74B8}"/>
              </c:ext>
            </c:extLst>
          </c:dPt>
          <c:dPt>
            <c:idx val="1"/>
            <c:bubble3D val="0"/>
            <c:explosion val="6"/>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2DA2-6E4A-85C1-A6A7BF6F74B8}"/>
              </c:ext>
            </c:extLst>
          </c:dPt>
          <c:dPt>
            <c:idx val="2"/>
            <c:bubble3D val="0"/>
            <c:spPr>
              <a:solidFill>
                <a:srgbClr val="00206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2DA2-6E4A-85C1-A6A7BF6F74B8}"/>
              </c:ext>
            </c:extLst>
          </c:dPt>
          <c:dLbls>
            <c:dLbl>
              <c:idx val="0"/>
              <c:layout>
                <c:manualLayout>
                  <c:x val="-0.32352462452610092"/>
                  <c:y val="-0.25258229614048278"/>
                </c:manualLayout>
              </c:layout>
              <c:tx>
                <c:rich>
                  <a:bodyPr rot="0" spcFirstLastPara="1" vertOverflow="ellipsis" vert="horz" wrap="square" anchor="ctr" anchorCtr="1"/>
                  <a:lstStyle/>
                  <a:p>
                    <a:pPr>
                      <a:defRPr sz="1197" b="0" i="0" u="none" strike="noStrike" kern="1200" baseline="0">
                        <a:solidFill>
                          <a:schemeClr val="tx2"/>
                        </a:solidFill>
                        <a:latin typeface="Arial Narrow" panose="020B0606020202030204" pitchFamily="34" charset="0"/>
                        <a:ea typeface="+mn-ea"/>
                        <a:cs typeface="+mn-cs"/>
                      </a:defRPr>
                    </a:pPr>
                    <a:r>
                      <a:rPr lang="en-US" sz="2800" b="1" dirty="0">
                        <a:solidFill>
                          <a:schemeClr val="bg1"/>
                        </a:solidFill>
                        <a:latin typeface="Arial Narrow" panose="020B0606020202030204" pitchFamily="34" charset="0"/>
                      </a:rPr>
                      <a:t>Most of Us</a:t>
                    </a:r>
                  </a:p>
                </c:rich>
              </c:tx>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843412802566345"/>
                      <c:h val="0.13696082928871264"/>
                    </c:manualLayout>
                  </c15:layout>
                </c:ext>
                <c:ext xmlns:c16="http://schemas.microsoft.com/office/drawing/2014/chart" uri="{C3380CC4-5D6E-409C-BE32-E72D297353CC}">
                  <c16:uniqueId val="{00000001-2DA2-6E4A-85C1-A6A7BF6F74B8}"/>
                </c:ext>
              </c:extLst>
            </c:dLbl>
            <c:dLbl>
              <c:idx val="1"/>
              <c:layout>
                <c:manualLayout>
                  <c:x val="0.2073797025371828"/>
                  <c:y val="0.13908438055997374"/>
                </c:manualLayout>
              </c:layout>
              <c:tx>
                <c:rich>
                  <a:bodyPr/>
                  <a:lstStyle/>
                  <a:p>
                    <a:r>
                      <a:rPr lang="en-US" sz="2800" b="1" dirty="0">
                        <a:solidFill>
                          <a:schemeClr val="bg1"/>
                        </a:solidFill>
                      </a:rPr>
                      <a:t>Some of Us</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6341444298629341"/>
                      <c:h val="0.24909846398732371"/>
                    </c:manualLayout>
                  </c15:layout>
                </c:ext>
                <c:ext xmlns:c16="http://schemas.microsoft.com/office/drawing/2014/chart" uri="{C3380CC4-5D6E-409C-BE32-E72D297353CC}">
                  <c16:uniqueId val="{00000003-2DA2-6E4A-85C1-A6A7BF6F74B8}"/>
                </c:ext>
              </c:extLst>
            </c:dLbl>
            <c:dLbl>
              <c:idx val="2"/>
              <c:tx>
                <c:rich>
                  <a:bodyPr/>
                  <a:lstStyle/>
                  <a:p>
                    <a:fld id="{730DE70F-F61A-3447-B7F3-ED1205C981D6}" type="CATEGORYNAME">
                      <a:rPr lang="en-US" b="1" i="0">
                        <a:latin typeface="Arial Narrow" panose="020B0604020202020204" pitchFamily="34" charset="0"/>
                      </a:rPr>
                      <a:pPr/>
                      <a:t>[CATEGORY NAME]</a:t>
                    </a:fld>
                    <a:endParaRPr lang="en-US"/>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DA2-6E4A-85C1-A6A7BF6F74B8}"/>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Narrow" panose="020B060602020203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2"/>
                <c:pt idx="0">
                  <c:v>Category 1</c:v>
                </c:pt>
                <c:pt idx="1">
                  <c:v>Category 2</c:v>
                </c:pt>
              </c:strCache>
            </c:strRef>
          </c:cat>
          <c:val>
            <c:numRef>
              <c:f>Sheet1!$B$2:$B$4</c:f>
              <c:numCache>
                <c:formatCode>General</c:formatCode>
                <c:ptCount val="3"/>
                <c:pt idx="0">
                  <c:v>75</c:v>
                </c:pt>
                <c:pt idx="1">
                  <c:v>25</c:v>
                </c:pt>
              </c:numCache>
            </c:numRef>
          </c:val>
          <c:extLst>
            <c:ext xmlns:c16="http://schemas.microsoft.com/office/drawing/2014/chart" uri="{C3380CC4-5D6E-409C-BE32-E72D297353CC}">
              <c16:uniqueId val="{00000006-2DA2-6E4A-85C1-A6A7BF6F74B8}"/>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93EEDE-1B7E-466B-A64F-874C956123F0}" type="doc">
      <dgm:prSet loTypeId="urn:microsoft.com/office/officeart/2009/layout/CircleArrowProcess" loCatId="process" qsTypeId="urn:microsoft.com/office/officeart/2005/8/quickstyle/simple1" qsCatId="simple" csTypeId="urn:microsoft.com/office/officeart/2005/8/colors/accent1_1" csCatId="accent1" phldr="1"/>
      <dgm:spPr/>
      <dgm:t>
        <a:bodyPr/>
        <a:lstStyle/>
        <a:p>
          <a:endParaRPr lang="en-US"/>
        </a:p>
      </dgm:t>
    </dgm:pt>
    <dgm:pt modelId="{3CF3B024-2076-4DBC-842F-BB8BD5F075C1}">
      <dgm:prSet phldrT="[Text]" custT="1"/>
      <dgm:spPr/>
      <dgm:t>
        <a:bodyPr/>
        <a:lstStyle/>
        <a:p>
          <a:endParaRPr lang="en-US" sz="1400" dirty="0"/>
        </a:p>
      </dgm:t>
    </dgm:pt>
    <dgm:pt modelId="{6B09F474-FD35-41E9-B077-F20B89641919}" type="parTrans" cxnId="{BD3EC509-9904-4535-A22C-BFEE99634F72}">
      <dgm:prSet/>
      <dgm:spPr/>
      <dgm:t>
        <a:bodyPr/>
        <a:lstStyle/>
        <a:p>
          <a:endParaRPr lang="en-US"/>
        </a:p>
      </dgm:t>
    </dgm:pt>
    <dgm:pt modelId="{D7C9F84D-B776-4AE6-8046-68F362659C7A}" type="sibTrans" cxnId="{BD3EC509-9904-4535-A22C-BFEE99634F72}">
      <dgm:prSet/>
      <dgm:spPr/>
      <dgm:t>
        <a:bodyPr/>
        <a:lstStyle/>
        <a:p>
          <a:endParaRPr lang="en-US"/>
        </a:p>
      </dgm:t>
    </dgm:pt>
    <dgm:pt modelId="{CD801AAC-1C33-41CA-866F-65B37663ED99}">
      <dgm:prSet phldrT="[Text]" custT="1"/>
      <dgm:spPr/>
      <dgm:t>
        <a:bodyPr/>
        <a:lstStyle/>
        <a:p>
          <a:endParaRPr lang="en-US" sz="1400" b="1" i="0" dirty="0">
            <a:solidFill>
              <a:schemeClr val="bg1"/>
            </a:solidFill>
            <a:latin typeface="Arial Narrow" panose="020B0604020202020204" pitchFamily="34" charset="0"/>
            <a:cs typeface="Arial Narrow" panose="020B0604020202020204" pitchFamily="34" charset="0"/>
          </a:endParaRPr>
        </a:p>
      </dgm:t>
    </dgm:pt>
    <dgm:pt modelId="{E0F07BB8-82F2-4560-A10D-84C2DCEB2B3D}" type="sibTrans" cxnId="{CBE8BB32-5F8D-41C2-8237-039D54FE3A5D}">
      <dgm:prSet custT="1"/>
      <dgm:spPr/>
      <dgm:t>
        <a:bodyPr/>
        <a:lstStyle/>
        <a:p>
          <a:endParaRPr lang="en-US" sz="1400">
            <a:solidFill>
              <a:schemeClr val="bg1"/>
            </a:solidFill>
          </a:endParaRPr>
        </a:p>
      </dgm:t>
    </dgm:pt>
    <dgm:pt modelId="{BC7AC07A-758C-4F69-9BAA-253C23554FE6}" type="parTrans" cxnId="{CBE8BB32-5F8D-41C2-8237-039D54FE3A5D}">
      <dgm:prSet/>
      <dgm:spPr/>
      <dgm:t>
        <a:bodyPr/>
        <a:lstStyle/>
        <a:p>
          <a:endParaRPr lang="en-US" sz="1400">
            <a:solidFill>
              <a:schemeClr val="bg1"/>
            </a:solidFill>
          </a:endParaRPr>
        </a:p>
      </dgm:t>
    </dgm:pt>
    <dgm:pt modelId="{25059633-D228-4BE7-A11F-438A40B10EF6}">
      <dgm:prSet phldrT="[Text]" custT="1"/>
      <dgm:spPr/>
      <dgm:t>
        <a:bodyPr/>
        <a:lstStyle/>
        <a:p>
          <a:endParaRPr lang="en-US" sz="1400" dirty="0"/>
        </a:p>
      </dgm:t>
    </dgm:pt>
    <dgm:pt modelId="{7FD166EC-99B3-4CD8-87A6-DDC4EBA1B67A}" type="sibTrans" cxnId="{6ED89579-A41B-4060-9D0A-FAD959EA55A7}">
      <dgm:prSet custT="1"/>
      <dgm:spPr/>
      <dgm:t>
        <a:bodyPr/>
        <a:lstStyle/>
        <a:p>
          <a:endParaRPr lang="en-US" sz="1400">
            <a:solidFill>
              <a:schemeClr val="bg1"/>
            </a:solidFill>
          </a:endParaRPr>
        </a:p>
      </dgm:t>
    </dgm:pt>
    <dgm:pt modelId="{B53FAD92-C032-47A1-8955-DFDE0BF6F9D0}" type="parTrans" cxnId="{6ED89579-A41B-4060-9D0A-FAD959EA55A7}">
      <dgm:prSet/>
      <dgm:spPr/>
      <dgm:t>
        <a:bodyPr/>
        <a:lstStyle/>
        <a:p>
          <a:endParaRPr lang="en-US" sz="1400">
            <a:solidFill>
              <a:schemeClr val="bg1"/>
            </a:solidFill>
          </a:endParaRPr>
        </a:p>
      </dgm:t>
    </dgm:pt>
    <dgm:pt modelId="{3ED04E82-BA2E-4035-9D2D-758BA22BE668}" type="pres">
      <dgm:prSet presAssocID="{7693EEDE-1B7E-466B-A64F-874C956123F0}" presName="Name0" presStyleCnt="0">
        <dgm:presLayoutVars>
          <dgm:chMax val="7"/>
          <dgm:chPref val="7"/>
          <dgm:dir/>
          <dgm:animLvl val="lvl"/>
        </dgm:presLayoutVars>
      </dgm:prSet>
      <dgm:spPr/>
    </dgm:pt>
    <dgm:pt modelId="{85837A2F-190A-4458-A8E5-7E87C7E21B7B}" type="pres">
      <dgm:prSet presAssocID="{CD801AAC-1C33-41CA-866F-65B37663ED99}" presName="Accent1" presStyleCnt="0"/>
      <dgm:spPr/>
    </dgm:pt>
    <dgm:pt modelId="{FB97A9A1-8BE7-4571-9654-274147759A6C}" type="pres">
      <dgm:prSet presAssocID="{CD801AAC-1C33-41CA-866F-65B37663ED99}" presName="Accent" presStyleLbl="node1" presStyleIdx="0" presStyleCnt="3" custLinFactNeighborX="28995" custLinFactNeighborY="-408"/>
      <dgm:spPr>
        <a:solidFill>
          <a:srgbClr val="FFFF00"/>
        </a:solidFill>
        <a:ln>
          <a:solidFill>
            <a:schemeClr val="bg1"/>
          </a:solidFill>
        </a:ln>
      </dgm:spPr>
    </dgm:pt>
    <dgm:pt modelId="{A59D4834-D047-4E5F-8401-8BBFAC179E20}" type="pres">
      <dgm:prSet presAssocID="{CD801AAC-1C33-41CA-866F-65B37663ED99}" presName="Parent1" presStyleLbl="revTx" presStyleIdx="0" presStyleCnt="3" custLinFactX="-54973" custLinFactNeighborX="-100000" custLinFactNeighborY="-62407">
        <dgm:presLayoutVars>
          <dgm:chMax val="1"/>
          <dgm:chPref val="1"/>
          <dgm:bulletEnabled val="1"/>
        </dgm:presLayoutVars>
      </dgm:prSet>
      <dgm:spPr/>
    </dgm:pt>
    <dgm:pt modelId="{2ABC3A4D-BEF6-4E16-AB77-88117478B8BA}" type="pres">
      <dgm:prSet presAssocID="{25059633-D228-4BE7-A11F-438A40B10EF6}" presName="Accent2" presStyleCnt="0"/>
      <dgm:spPr/>
    </dgm:pt>
    <dgm:pt modelId="{54770582-69D8-4B49-AA06-9C43CBDBAEA6}" type="pres">
      <dgm:prSet presAssocID="{25059633-D228-4BE7-A11F-438A40B10EF6}" presName="Accent" presStyleLbl="node1" presStyleIdx="1" presStyleCnt="3" custLinFactNeighborX="28995" custLinFactNeighborY="-408"/>
      <dgm:spPr>
        <a:solidFill>
          <a:srgbClr val="C00000"/>
        </a:solidFill>
        <a:ln>
          <a:solidFill>
            <a:schemeClr val="bg1"/>
          </a:solidFill>
        </a:ln>
      </dgm:spPr>
    </dgm:pt>
    <dgm:pt modelId="{F4C9E09E-67F4-41FB-B33A-E24F5F0501EC}" type="pres">
      <dgm:prSet presAssocID="{25059633-D228-4BE7-A11F-438A40B10EF6}" presName="Parent2" presStyleLbl="revTx" presStyleIdx="1" presStyleCnt="3" custLinFactX="-32220" custLinFactNeighborX="-100000" custLinFactNeighborY="8867">
        <dgm:presLayoutVars>
          <dgm:chMax val="1"/>
          <dgm:chPref val="1"/>
          <dgm:bulletEnabled val="1"/>
        </dgm:presLayoutVars>
      </dgm:prSet>
      <dgm:spPr/>
    </dgm:pt>
    <dgm:pt modelId="{B2C8EFB3-9E95-40A4-932B-F986854F9E54}" type="pres">
      <dgm:prSet presAssocID="{3CF3B024-2076-4DBC-842F-BB8BD5F075C1}" presName="Accent3" presStyleCnt="0"/>
      <dgm:spPr/>
    </dgm:pt>
    <dgm:pt modelId="{D6909869-2108-491E-811F-40D54C9EE8B2}" type="pres">
      <dgm:prSet presAssocID="{3CF3B024-2076-4DBC-842F-BB8BD5F075C1}" presName="Accent" presStyleLbl="node1" presStyleIdx="2" presStyleCnt="3" custLinFactNeighborX="33749" custLinFactNeighborY="-474"/>
      <dgm:spPr>
        <a:solidFill>
          <a:srgbClr val="7030A0"/>
        </a:solidFill>
        <a:ln>
          <a:solidFill>
            <a:schemeClr val="bg1"/>
          </a:solidFill>
        </a:ln>
      </dgm:spPr>
    </dgm:pt>
    <dgm:pt modelId="{C313DF00-E232-4EB8-96FF-ADB1E566A0CF}" type="pres">
      <dgm:prSet presAssocID="{3CF3B024-2076-4DBC-842F-BB8BD5F075C1}" presName="Parent3" presStyleLbl="revTx" presStyleIdx="2" presStyleCnt="3" custLinFactX="-68723" custLinFactNeighborX="-100000" custLinFactNeighborY="16763">
        <dgm:presLayoutVars>
          <dgm:chMax val="1"/>
          <dgm:chPref val="1"/>
          <dgm:bulletEnabled val="1"/>
        </dgm:presLayoutVars>
      </dgm:prSet>
      <dgm:spPr/>
    </dgm:pt>
  </dgm:ptLst>
  <dgm:cxnLst>
    <dgm:cxn modelId="{BD3EC509-9904-4535-A22C-BFEE99634F72}" srcId="{7693EEDE-1B7E-466B-A64F-874C956123F0}" destId="{3CF3B024-2076-4DBC-842F-BB8BD5F075C1}" srcOrd="2" destOrd="0" parTransId="{6B09F474-FD35-41E9-B077-F20B89641919}" sibTransId="{D7C9F84D-B776-4AE6-8046-68F362659C7A}"/>
    <dgm:cxn modelId="{CBE8BB32-5F8D-41C2-8237-039D54FE3A5D}" srcId="{7693EEDE-1B7E-466B-A64F-874C956123F0}" destId="{CD801AAC-1C33-41CA-866F-65B37663ED99}" srcOrd="0" destOrd="0" parTransId="{BC7AC07A-758C-4F69-9BAA-253C23554FE6}" sibTransId="{E0F07BB8-82F2-4560-A10D-84C2DCEB2B3D}"/>
    <dgm:cxn modelId="{6ED89579-A41B-4060-9D0A-FAD959EA55A7}" srcId="{7693EEDE-1B7E-466B-A64F-874C956123F0}" destId="{25059633-D228-4BE7-A11F-438A40B10EF6}" srcOrd="1" destOrd="0" parTransId="{B53FAD92-C032-47A1-8955-DFDE0BF6F9D0}" sibTransId="{7FD166EC-99B3-4CD8-87A6-DDC4EBA1B67A}"/>
    <dgm:cxn modelId="{CEB54D9F-483F-4449-AD99-38171F69E2C8}" type="presOf" srcId="{25059633-D228-4BE7-A11F-438A40B10EF6}" destId="{F4C9E09E-67F4-41FB-B33A-E24F5F0501EC}" srcOrd="0" destOrd="0" presId="urn:microsoft.com/office/officeart/2009/layout/CircleArrowProcess"/>
    <dgm:cxn modelId="{F72E36A6-3567-4E5E-BA8E-90B2CFE0835E}" type="presOf" srcId="{CD801AAC-1C33-41CA-866F-65B37663ED99}" destId="{A59D4834-D047-4E5F-8401-8BBFAC179E20}" srcOrd="0" destOrd="0" presId="urn:microsoft.com/office/officeart/2009/layout/CircleArrowProcess"/>
    <dgm:cxn modelId="{B85C27B5-FC76-4AEF-BA94-DCCE40AA660D}" type="presOf" srcId="{7693EEDE-1B7E-466B-A64F-874C956123F0}" destId="{3ED04E82-BA2E-4035-9D2D-758BA22BE668}" srcOrd="0" destOrd="0" presId="urn:microsoft.com/office/officeart/2009/layout/CircleArrowProcess"/>
    <dgm:cxn modelId="{F3D52BBA-184A-4D45-A4D7-6EF7BF299308}" type="presOf" srcId="{3CF3B024-2076-4DBC-842F-BB8BD5F075C1}" destId="{C313DF00-E232-4EB8-96FF-ADB1E566A0CF}" srcOrd="0" destOrd="0" presId="urn:microsoft.com/office/officeart/2009/layout/CircleArrowProcess"/>
    <dgm:cxn modelId="{3465E4D4-4AE9-430F-A5AB-09AF7AA1A833}" type="presParOf" srcId="{3ED04E82-BA2E-4035-9D2D-758BA22BE668}" destId="{85837A2F-190A-4458-A8E5-7E87C7E21B7B}" srcOrd="0" destOrd="0" presId="urn:microsoft.com/office/officeart/2009/layout/CircleArrowProcess"/>
    <dgm:cxn modelId="{C02AA1A1-8E2F-4516-A5D7-00FA762ED38D}" type="presParOf" srcId="{85837A2F-190A-4458-A8E5-7E87C7E21B7B}" destId="{FB97A9A1-8BE7-4571-9654-274147759A6C}" srcOrd="0" destOrd="0" presId="urn:microsoft.com/office/officeart/2009/layout/CircleArrowProcess"/>
    <dgm:cxn modelId="{369E3BD5-BD06-4EC6-B0BA-CF53D0E312D5}" type="presParOf" srcId="{3ED04E82-BA2E-4035-9D2D-758BA22BE668}" destId="{A59D4834-D047-4E5F-8401-8BBFAC179E20}" srcOrd="1" destOrd="0" presId="urn:microsoft.com/office/officeart/2009/layout/CircleArrowProcess"/>
    <dgm:cxn modelId="{61A0661B-D43A-4C85-880F-DD371F237252}" type="presParOf" srcId="{3ED04E82-BA2E-4035-9D2D-758BA22BE668}" destId="{2ABC3A4D-BEF6-4E16-AB77-88117478B8BA}" srcOrd="2" destOrd="0" presId="urn:microsoft.com/office/officeart/2009/layout/CircleArrowProcess"/>
    <dgm:cxn modelId="{253146FF-FEDA-4334-9518-029BD17BC817}" type="presParOf" srcId="{2ABC3A4D-BEF6-4E16-AB77-88117478B8BA}" destId="{54770582-69D8-4B49-AA06-9C43CBDBAEA6}" srcOrd="0" destOrd="0" presId="urn:microsoft.com/office/officeart/2009/layout/CircleArrowProcess"/>
    <dgm:cxn modelId="{ABAF4495-8F5B-4A80-A832-4C0231355050}" type="presParOf" srcId="{3ED04E82-BA2E-4035-9D2D-758BA22BE668}" destId="{F4C9E09E-67F4-41FB-B33A-E24F5F0501EC}" srcOrd="3" destOrd="0" presId="urn:microsoft.com/office/officeart/2009/layout/CircleArrowProcess"/>
    <dgm:cxn modelId="{783B850B-668E-4C01-B92F-9BAD2356E217}" type="presParOf" srcId="{3ED04E82-BA2E-4035-9D2D-758BA22BE668}" destId="{B2C8EFB3-9E95-40A4-932B-F986854F9E54}" srcOrd="4" destOrd="0" presId="urn:microsoft.com/office/officeart/2009/layout/CircleArrowProcess"/>
    <dgm:cxn modelId="{A59DAAF3-184D-4882-8E2F-2CA742DB1B89}" type="presParOf" srcId="{B2C8EFB3-9E95-40A4-932B-F986854F9E54}" destId="{D6909869-2108-491E-811F-40D54C9EE8B2}" srcOrd="0" destOrd="0" presId="urn:microsoft.com/office/officeart/2009/layout/CircleArrowProcess"/>
    <dgm:cxn modelId="{63F278E6-2D9E-4DA6-8777-A5559E4A1762}" type="presParOf" srcId="{3ED04E82-BA2E-4035-9D2D-758BA22BE668}" destId="{C313DF00-E232-4EB8-96FF-ADB1E566A0CF}"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93EEDE-1B7E-466B-A64F-874C956123F0}"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9A9C2D68-31BC-4C4F-AAFB-091B03BC95E7}">
      <dgm:prSet phldrT="[Text]" custT="1"/>
      <dgm:spPr/>
      <dgm:t>
        <a:bodyPr/>
        <a:lstStyle/>
        <a:p>
          <a:r>
            <a:rPr lang="en-US" sz="1800" b="1" i="0" dirty="0">
              <a:latin typeface="Arial Narrow" panose="020B0604020202020204" pitchFamily="34" charset="0"/>
              <a:cs typeface="Arial Narrow" panose="020B0604020202020204" pitchFamily="34" charset="0"/>
            </a:rPr>
            <a:t>Think ahead, but plan for the immediate</a:t>
          </a:r>
        </a:p>
      </dgm:t>
    </dgm:pt>
    <dgm:pt modelId="{85AA0525-945B-4D78-9BFA-EA2552DEEA72}" type="parTrans" cxnId="{0E4EBEFB-A123-41F3-9735-8323CD8431FD}">
      <dgm:prSet/>
      <dgm:spPr/>
      <dgm:t>
        <a:bodyPr/>
        <a:lstStyle/>
        <a:p>
          <a:endParaRPr lang="en-US"/>
        </a:p>
      </dgm:t>
    </dgm:pt>
    <dgm:pt modelId="{5926EA6C-24C9-48D9-A909-D8ADDE207A34}" type="sibTrans" cxnId="{0E4EBEFB-A123-41F3-9735-8323CD8431FD}">
      <dgm:prSet/>
      <dgm:spPr/>
      <dgm:t>
        <a:bodyPr/>
        <a:lstStyle/>
        <a:p>
          <a:endParaRPr lang="en-US"/>
        </a:p>
      </dgm:t>
    </dgm:pt>
    <dgm:pt modelId="{3202CF27-1720-4AB3-8BBB-28751D924102}">
      <dgm:prSet phldrT="[Text]" custT="1"/>
      <dgm:spPr/>
      <dgm:t>
        <a:bodyPr/>
        <a:lstStyle/>
        <a:p>
          <a:r>
            <a:rPr lang="en-US" sz="1800" b="1" i="0" dirty="0">
              <a:latin typeface="Arial Narrow" panose="020B0604020202020204" pitchFamily="34" charset="0"/>
              <a:cs typeface="Arial Narrow" panose="020B0604020202020204" pitchFamily="34" charset="0"/>
            </a:rPr>
            <a:t>Pre-advising work is REQUIRED</a:t>
          </a:r>
        </a:p>
      </dgm:t>
    </dgm:pt>
    <dgm:pt modelId="{AA424A3F-D110-4631-A603-C2DE34C97F1B}" type="parTrans" cxnId="{8313021C-6A2B-4794-9CFD-32FE274C8522}">
      <dgm:prSet/>
      <dgm:spPr/>
      <dgm:t>
        <a:bodyPr/>
        <a:lstStyle/>
        <a:p>
          <a:endParaRPr lang="en-US"/>
        </a:p>
      </dgm:t>
    </dgm:pt>
    <dgm:pt modelId="{CB41002A-8CE2-414A-9183-D54ECBD0568F}" type="sibTrans" cxnId="{8313021C-6A2B-4794-9CFD-32FE274C8522}">
      <dgm:prSet/>
      <dgm:spPr/>
      <dgm:t>
        <a:bodyPr/>
        <a:lstStyle/>
        <a:p>
          <a:endParaRPr lang="en-US"/>
        </a:p>
      </dgm:t>
    </dgm:pt>
    <dgm:pt modelId="{C961C179-2FF8-40C5-A467-97712486228D}">
      <dgm:prSet phldrT="[Text]" custT="1"/>
      <dgm:spPr/>
      <dgm:t>
        <a:bodyPr/>
        <a:lstStyle/>
        <a:p>
          <a:r>
            <a:rPr lang="en-US" sz="1800" b="1" i="0" dirty="0">
              <a:latin typeface="Arial Narrow" panose="020B0604020202020204" pitchFamily="34" charset="0"/>
              <a:cs typeface="Arial Narrow" panose="020B0604020202020204" pitchFamily="34" charset="0"/>
            </a:rPr>
            <a:t>Due by 4 pm the day before appts.</a:t>
          </a:r>
        </a:p>
      </dgm:t>
    </dgm:pt>
    <dgm:pt modelId="{FAC4FC69-3926-4760-AF64-3D43A0593949}" type="parTrans" cxnId="{1F89FD4C-9F8D-4406-B6D7-7E9D0A7AE2C5}">
      <dgm:prSet/>
      <dgm:spPr/>
      <dgm:t>
        <a:bodyPr/>
        <a:lstStyle/>
        <a:p>
          <a:endParaRPr lang="en-US"/>
        </a:p>
      </dgm:t>
    </dgm:pt>
    <dgm:pt modelId="{0BE18ABB-BE9E-4864-8411-57C7BF6BC41D}" type="sibTrans" cxnId="{1F89FD4C-9F8D-4406-B6D7-7E9D0A7AE2C5}">
      <dgm:prSet/>
      <dgm:spPr/>
      <dgm:t>
        <a:bodyPr/>
        <a:lstStyle/>
        <a:p>
          <a:endParaRPr lang="en-US"/>
        </a:p>
      </dgm:t>
    </dgm:pt>
    <dgm:pt modelId="{C690029A-9804-436C-8511-698721FD0FFE}">
      <dgm:prSet phldrT="[Text]" custT="1"/>
      <dgm:spPr/>
      <dgm:t>
        <a:bodyPr/>
        <a:lstStyle/>
        <a:p>
          <a:r>
            <a:rPr lang="en-US" sz="1800" b="1" i="0" dirty="0">
              <a:latin typeface="Arial Narrow" panose="020B0604020202020204" pitchFamily="34" charset="0"/>
              <a:cs typeface="Arial Narrow" panose="020B0604020202020204" pitchFamily="34" charset="0"/>
            </a:rPr>
            <a:t>Chance to consider things in advance</a:t>
          </a:r>
        </a:p>
      </dgm:t>
    </dgm:pt>
    <dgm:pt modelId="{2CC7BBD5-FF82-49E6-9642-62AD1A2811D6}" type="parTrans" cxnId="{7A7D584D-0F2A-4BA9-BA9B-52838019E0E7}">
      <dgm:prSet/>
      <dgm:spPr/>
      <dgm:t>
        <a:bodyPr/>
        <a:lstStyle/>
        <a:p>
          <a:endParaRPr lang="en-US"/>
        </a:p>
      </dgm:t>
    </dgm:pt>
    <dgm:pt modelId="{0949AEF3-035B-41E9-8B33-6BA5DBB85EA0}" type="sibTrans" cxnId="{7A7D584D-0F2A-4BA9-BA9B-52838019E0E7}">
      <dgm:prSet/>
      <dgm:spPr/>
      <dgm:t>
        <a:bodyPr/>
        <a:lstStyle/>
        <a:p>
          <a:endParaRPr lang="en-US"/>
        </a:p>
      </dgm:t>
    </dgm:pt>
    <dgm:pt modelId="{B36B082F-B85F-41B1-84E8-5771E8E2D6F8}">
      <dgm:prSet phldrT="[Text]" custT="1"/>
      <dgm:spPr/>
      <dgm:t>
        <a:bodyPr/>
        <a:lstStyle/>
        <a:p>
          <a:r>
            <a:rPr lang="en-US" sz="1800" b="1" i="0" dirty="0">
              <a:latin typeface="Arial Narrow" panose="020B0604020202020204" pitchFamily="34" charset="0"/>
              <a:cs typeface="Arial Narrow" panose="020B0604020202020204" pitchFamily="34" charset="0"/>
            </a:rPr>
            <a:t>Be honest (with us and yourself)</a:t>
          </a:r>
        </a:p>
      </dgm:t>
    </dgm:pt>
    <dgm:pt modelId="{C324B4D8-A57D-4845-B4FF-797C5550F213}" type="parTrans" cxnId="{CF067210-2F49-4275-889C-3C0DADADD67F}">
      <dgm:prSet/>
      <dgm:spPr/>
      <dgm:t>
        <a:bodyPr/>
        <a:lstStyle/>
        <a:p>
          <a:endParaRPr lang="en-US"/>
        </a:p>
      </dgm:t>
    </dgm:pt>
    <dgm:pt modelId="{17854C4C-DA47-460D-A580-BAE64568AB21}" type="sibTrans" cxnId="{CF067210-2F49-4275-889C-3C0DADADD67F}">
      <dgm:prSet/>
      <dgm:spPr/>
      <dgm:t>
        <a:bodyPr/>
        <a:lstStyle/>
        <a:p>
          <a:endParaRPr lang="en-US"/>
        </a:p>
      </dgm:t>
    </dgm:pt>
    <dgm:pt modelId="{8023FCF3-3106-F344-93F2-1F9E7C338A97}">
      <dgm:prSet phldrT="[Text]" custT="1"/>
      <dgm:spPr/>
      <dgm:t>
        <a:bodyPr/>
        <a:lstStyle/>
        <a:p>
          <a:r>
            <a:rPr lang="en-US" sz="1800" b="1" i="0" dirty="0">
              <a:latin typeface="Arial Narrow" panose="020B0604020202020204" pitchFamily="34" charset="0"/>
              <a:cs typeface="Arial Narrow" panose="020B0604020202020204" pitchFamily="34" charset="0"/>
            </a:rPr>
            <a:t>The next four ...</a:t>
          </a:r>
        </a:p>
      </dgm:t>
    </dgm:pt>
    <dgm:pt modelId="{58F7211D-0EE2-0D45-AE26-1363AE2B6A2A}" type="parTrans" cxnId="{E1013912-C7AF-BD4B-A691-947C00FAF2BD}">
      <dgm:prSet/>
      <dgm:spPr/>
      <dgm:t>
        <a:bodyPr/>
        <a:lstStyle/>
        <a:p>
          <a:endParaRPr lang="en-US"/>
        </a:p>
      </dgm:t>
    </dgm:pt>
    <dgm:pt modelId="{B2442AA0-B356-C544-A2A2-38B6F2AF5980}" type="sibTrans" cxnId="{E1013912-C7AF-BD4B-A691-947C00FAF2BD}">
      <dgm:prSet/>
      <dgm:spPr/>
      <dgm:t>
        <a:bodyPr/>
        <a:lstStyle/>
        <a:p>
          <a:endParaRPr lang="en-US"/>
        </a:p>
      </dgm:t>
    </dgm:pt>
    <dgm:pt modelId="{17641EA5-E2C0-44F7-AB70-0FC8DA47891B}" type="pres">
      <dgm:prSet presAssocID="{7693EEDE-1B7E-466B-A64F-874C956123F0}" presName="cycle" presStyleCnt="0">
        <dgm:presLayoutVars>
          <dgm:dir/>
          <dgm:resizeHandles val="exact"/>
        </dgm:presLayoutVars>
      </dgm:prSet>
      <dgm:spPr/>
    </dgm:pt>
    <dgm:pt modelId="{29018028-C0E8-467B-9EAB-431BC2789B90}" type="pres">
      <dgm:prSet presAssocID="{3202CF27-1720-4AB3-8BBB-28751D924102}" presName="node" presStyleLbl="node1" presStyleIdx="0" presStyleCnt="6">
        <dgm:presLayoutVars>
          <dgm:bulletEnabled val="1"/>
        </dgm:presLayoutVars>
      </dgm:prSet>
      <dgm:spPr/>
    </dgm:pt>
    <dgm:pt modelId="{051ABCA6-1D97-4C7B-8DE1-7A2749493318}" type="pres">
      <dgm:prSet presAssocID="{CB41002A-8CE2-414A-9183-D54ECBD0568F}" presName="sibTrans" presStyleLbl="sibTrans2D1" presStyleIdx="0" presStyleCnt="6"/>
      <dgm:spPr/>
    </dgm:pt>
    <dgm:pt modelId="{3CA31149-D75F-418F-B961-3DA905216289}" type="pres">
      <dgm:prSet presAssocID="{CB41002A-8CE2-414A-9183-D54ECBD0568F}" presName="connectorText" presStyleLbl="sibTrans2D1" presStyleIdx="0" presStyleCnt="6"/>
      <dgm:spPr/>
    </dgm:pt>
    <dgm:pt modelId="{5C3BBFF2-9554-438A-A144-42DCC9C031A9}" type="pres">
      <dgm:prSet presAssocID="{C961C179-2FF8-40C5-A467-97712486228D}" presName="node" presStyleLbl="node1" presStyleIdx="1" presStyleCnt="6">
        <dgm:presLayoutVars>
          <dgm:bulletEnabled val="1"/>
        </dgm:presLayoutVars>
      </dgm:prSet>
      <dgm:spPr/>
    </dgm:pt>
    <dgm:pt modelId="{6E84E238-CCE6-492B-AF86-709828A1C46E}" type="pres">
      <dgm:prSet presAssocID="{0BE18ABB-BE9E-4864-8411-57C7BF6BC41D}" presName="sibTrans" presStyleLbl="sibTrans2D1" presStyleIdx="1" presStyleCnt="6"/>
      <dgm:spPr/>
    </dgm:pt>
    <dgm:pt modelId="{323413ED-AA3A-48E0-BE3F-182FCCE1C118}" type="pres">
      <dgm:prSet presAssocID="{0BE18ABB-BE9E-4864-8411-57C7BF6BC41D}" presName="connectorText" presStyleLbl="sibTrans2D1" presStyleIdx="1" presStyleCnt="6"/>
      <dgm:spPr/>
    </dgm:pt>
    <dgm:pt modelId="{1247E587-EABF-408B-9BD6-0BD7D03DFEC5}" type="pres">
      <dgm:prSet presAssocID="{C690029A-9804-436C-8511-698721FD0FFE}" presName="node" presStyleLbl="node1" presStyleIdx="2" presStyleCnt="6">
        <dgm:presLayoutVars>
          <dgm:bulletEnabled val="1"/>
        </dgm:presLayoutVars>
      </dgm:prSet>
      <dgm:spPr/>
    </dgm:pt>
    <dgm:pt modelId="{DE71CCAF-5940-4C6B-96D7-027EF4C5A150}" type="pres">
      <dgm:prSet presAssocID="{0949AEF3-035B-41E9-8B33-6BA5DBB85EA0}" presName="sibTrans" presStyleLbl="sibTrans2D1" presStyleIdx="2" presStyleCnt="6"/>
      <dgm:spPr/>
    </dgm:pt>
    <dgm:pt modelId="{E6531256-A2B7-4971-B090-7EC6D5DC3176}" type="pres">
      <dgm:prSet presAssocID="{0949AEF3-035B-41E9-8B33-6BA5DBB85EA0}" presName="connectorText" presStyleLbl="sibTrans2D1" presStyleIdx="2" presStyleCnt="6"/>
      <dgm:spPr/>
    </dgm:pt>
    <dgm:pt modelId="{BDE5EA3D-BAAC-4C49-AD62-F1967ACF9B21}" type="pres">
      <dgm:prSet presAssocID="{B36B082F-B85F-41B1-84E8-5771E8E2D6F8}" presName="node" presStyleLbl="node1" presStyleIdx="3" presStyleCnt="6">
        <dgm:presLayoutVars>
          <dgm:bulletEnabled val="1"/>
        </dgm:presLayoutVars>
      </dgm:prSet>
      <dgm:spPr/>
    </dgm:pt>
    <dgm:pt modelId="{B1E74599-06AE-4C9C-82FC-35785C01CAF5}" type="pres">
      <dgm:prSet presAssocID="{17854C4C-DA47-460D-A580-BAE64568AB21}" presName="sibTrans" presStyleLbl="sibTrans2D1" presStyleIdx="3" presStyleCnt="6"/>
      <dgm:spPr/>
    </dgm:pt>
    <dgm:pt modelId="{6E8765FD-BD45-4CC5-8F9C-9DC55AD1DF5C}" type="pres">
      <dgm:prSet presAssocID="{17854C4C-DA47-460D-A580-BAE64568AB21}" presName="connectorText" presStyleLbl="sibTrans2D1" presStyleIdx="3" presStyleCnt="6"/>
      <dgm:spPr/>
    </dgm:pt>
    <dgm:pt modelId="{837003DA-F33A-4E1A-B2AF-0B17D3497231}" type="pres">
      <dgm:prSet presAssocID="{9A9C2D68-31BC-4C4F-AAFB-091B03BC95E7}" presName="node" presStyleLbl="node1" presStyleIdx="4" presStyleCnt="6">
        <dgm:presLayoutVars>
          <dgm:bulletEnabled val="1"/>
        </dgm:presLayoutVars>
      </dgm:prSet>
      <dgm:spPr/>
    </dgm:pt>
    <dgm:pt modelId="{8ECA08C0-057C-46B4-B3B6-3E2CBFDA9E0B}" type="pres">
      <dgm:prSet presAssocID="{5926EA6C-24C9-48D9-A909-D8ADDE207A34}" presName="sibTrans" presStyleLbl="sibTrans2D1" presStyleIdx="4" presStyleCnt="6"/>
      <dgm:spPr/>
    </dgm:pt>
    <dgm:pt modelId="{CCD8AACC-8D56-48FD-9F41-B1E95EA1AAAB}" type="pres">
      <dgm:prSet presAssocID="{5926EA6C-24C9-48D9-A909-D8ADDE207A34}" presName="connectorText" presStyleLbl="sibTrans2D1" presStyleIdx="4" presStyleCnt="6"/>
      <dgm:spPr/>
    </dgm:pt>
    <dgm:pt modelId="{3B61A993-CC93-B843-A8BD-B2822BD18A05}" type="pres">
      <dgm:prSet presAssocID="{8023FCF3-3106-F344-93F2-1F9E7C338A97}" presName="node" presStyleLbl="node1" presStyleIdx="5" presStyleCnt="6">
        <dgm:presLayoutVars>
          <dgm:bulletEnabled val="1"/>
        </dgm:presLayoutVars>
      </dgm:prSet>
      <dgm:spPr/>
    </dgm:pt>
    <dgm:pt modelId="{DA21B5E1-D869-7F4D-A3DC-E04A1FB65A58}" type="pres">
      <dgm:prSet presAssocID="{B2442AA0-B356-C544-A2A2-38B6F2AF5980}" presName="sibTrans" presStyleLbl="sibTrans2D1" presStyleIdx="5" presStyleCnt="6"/>
      <dgm:spPr/>
    </dgm:pt>
    <dgm:pt modelId="{3B6F48EC-DCFA-1946-B6D9-A412ECB5D6CC}" type="pres">
      <dgm:prSet presAssocID="{B2442AA0-B356-C544-A2A2-38B6F2AF5980}" presName="connectorText" presStyleLbl="sibTrans2D1" presStyleIdx="5" presStyleCnt="6"/>
      <dgm:spPr/>
    </dgm:pt>
  </dgm:ptLst>
  <dgm:cxnLst>
    <dgm:cxn modelId="{27BCE50B-45D6-4E72-8167-5233F0F17727}" type="presOf" srcId="{0BE18ABB-BE9E-4864-8411-57C7BF6BC41D}" destId="{323413ED-AA3A-48E0-BE3F-182FCCE1C118}" srcOrd="1" destOrd="0" presId="urn:microsoft.com/office/officeart/2005/8/layout/cycle2"/>
    <dgm:cxn modelId="{CF067210-2F49-4275-889C-3C0DADADD67F}" srcId="{7693EEDE-1B7E-466B-A64F-874C956123F0}" destId="{B36B082F-B85F-41B1-84E8-5771E8E2D6F8}" srcOrd="3" destOrd="0" parTransId="{C324B4D8-A57D-4845-B4FF-797C5550F213}" sibTransId="{17854C4C-DA47-460D-A580-BAE64568AB21}"/>
    <dgm:cxn modelId="{E1013912-C7AF-BD4B-A691-947C00FAF2BD}" srcId="{7693EEDE-1B7E-466B-A64F-874C956123F0}" destId="{8023FCF3-3106-F344-93F2-1F9E7C338A97}" srcOrd="5" destOrd="0" parTransId="{58F7211D-0EE2-0D45-AE26-1363AE2B6A2A}" sibTransId="{B2442AA0-B356-C544-A2A2-38B6F2AF5980}"/>
    <dgm:cxn modelId="{8313021C-6A2B-4794-9CFD-32FE274C8522}" srcId="{7693EEDE-1B7E-466B-A64F-874C956123F0}" destId="{3202CF27-1720-4AB3-8BBB-28751D924102}" srcOrd="0" destOrd="0" parTransId="{AA424A3F-D110-4631-A603-C2DE34C97F1B}" sibTransId="{CB41002A-8CE2-414A-9183-D54ECBD0568F}"/>
    <dgm:cxn modelId="{D896562C-E124-4F71-890E-180CED67E29F}" type="presOf" srcId="{C690029A-9804-436C-8511-698721FD0FFE}" destId="{1247E587-EABF-408B-9BD6-0BD7D03DFEC5}" srcOrd="0" destOrd="0" presId="urn:microsoft.com/office/officeart/2005/8/layout/cycle2"/>
    <dgm:cxn modelId="{2E534A3B-BFF8-44DD-80DB-27943810BF38}" type="presOf" srcId="{CB41002A-8CE2-414A-9183-D54ECBD0568F}" destId="{3CA31149-D75F-418F-B961-3DA905216289}" srcOrd="1" destOrd="0" presId="urn:microsoft.com/office/officeart/2005/8/layout/cycle2"/>
    <dgm:cxn modelId="{9A118F3D-9F3F-4123-A5F3-C28209653F76}" type="presOf" srcId="{5926EA6C-24C9-48D9-A909-D8ADDE207A34}" destId="{8ECA08C0-057C-46B4-B3B6-3E2CBFDA9E0B}" srcOrd="0" destOrd="0" presId="urn:microsoft.com/office/officeart/2005/8/layout/cycle2"/>
    <dgm:cxn modelId="{E538AB63-0066-408D-B79F-8DFC68D23644}" type="presOf" srcId="{C961C179-2FF8-40C5-A467-97712486228D}" destId="{5C3BBFF2-9554-438A-A144-42DCC9C031A9}" srcOrd="0" destOrd="0" presId="urn:microsoft.com/office/officeart/2005/8/layout/cycle2"/>
    <dgm:cxn modelId="{7550EC67-16D2-8D41-922E-99E425341E74}" type="presOf" srcId="{B2442AA0-B356-C544-A2A2-38B6F2AF5980}" destId="{DA21B5E1-D869-7F4D-A3DC-E04A1FB65A58}" srcOrd="0" destOrd="0" presId="urn:microsoft.com/office/officeart/2005/8/layout/cycle2"/>
    <dgm:cxn modelId="{1F89FD4C-9F8D-4406-B6D7-7E9D0A7AE2C5}" srcId="{7693EEDE-1B7E-466B-A64F-874C956123F0}" destId="{C961C179-2FF8-40C5-A467-97712486228D}" srcOrd="1" destOrd="0" parTransId="{FAC4FC69-3926-4760-AF64-3D43A0593949}" sibTransId="{0BE18ABB-BE9E-4864-8411-57C7BF6BC41D}"/>
    <dgm:cxn modelId="{7A7D584D-0F2A-4BA9-BA9B-52838019E0E7}" srcId="{7693EEDE-1B7E-466B-A64F-874C956123F0}" destId="{C690029A-9804-436C-8511-698721FD0FFE}" srcOrd="2" destOrd="0" parTransId="{2CC7BBD5-FF82-49E6-9642-62AD1A2811D6}" sibTransId="{0949AEF3-035B-41E9-8B33-6BA5DBB85EA0}"/>
    <dgm:cxn modelId="{F27E524E-0100-45D6-B3DB-3626BD3EC461}" type="presOf" srcId="{0949AEF3-035B-41E9-8B33-6BA5DBB85EA0}" destId="{E6531256-A2B7-4971-B090-7EC6D5DC3176}" srcOrd="1" destOrd="0" presId="urn:microsoft.com/office/officeart/2005/8/layout/cycle2"/>
    <dgm:cxn modelId="{7C31F673-A2A4-4476-B2C1-DEB93DC418C9}" type="presOf" srcId="{B36B082F-B85F-41B1-84E8-5771E8E2D6F8}" destId="{BDE5EA3D-BAAC-4C49-AD62-F1967ACF9B21}" srcOrd="0" destOrd="0" presId="urn:microsoft.com/office/officeart/2005/8/layout/cycle2"/>
    <dgm:cxn modelId="{FA2DD788-1A9A-4D29-B0AC-974341623296}" type="presOf" srcId="{3202CF27-1720-4AB3-8BBB-28751D924102}" destId="{29018028-C0E8-467B-9EAB-431BC2789B90}" srcOrd="0" destOrd="0" presId="urn:microsoft.com/office/officeart/2005/8/layout/cycle2"/>
    <dgm:cxn modelId="{CB3F749F-9E02-444E-B76C-70A6320E7DDE}" type="presOf" srcId="{5926EA6C-24C9-48D9-A909-D8ADDE207A34}" destId="{CCD8AACC-8D56-48FD-9F41-B1E95EA1AAAB}" srcOrd="1" destOrd="0" presId="urn:microsoft.com/office/officeart/2005/8/layout/cycle2"/>
    <dgm:cxn modelId="{4A9432B0-AF7C-4625-8764-854001CC70C6}" type="presOf" srcId="{17854C4C-DA47-460D-A580-BAE64568AB21}" destId="{B1E74599-06AE-4C9C-82FC-35785C01CAF5}" srcOrd="0" destOrd="0" presId="urn:microsoft.com/office/officeart/2005/8/layout/cycle2"/>
    <dgm:cxn modelId="{A86F23B3-B573-4AFC-AF82-842D3B2105EF}" type="presOf" srcId="{7693EEDE-1B7E-466B-A64F-874C956123F0}" destId="{17641EA5-E2C0-44F7-AB70-0FC8DA47891B}" srcOrd="0" destOrd="0" presId="urn:microsoft.com/office/officeart/2005/8/layout/cycle2"/>
    <dgm:cxn modelId="{0710BDB6-742D-534F-B82E-18AD3A340B24}" type="presOf" srcId="{8023FCF3-3106-F344-93F2-1F9E7C338A97}" destId="{3B61A993-CC93-B843-A8BD-B2822BD18A05}" srcOrd="0" destOrd="0" presId="urn:microsoft.com/office/officeart/2005/8/layout/cycle2"/>
    <dgm:cxn modelId="{7BFC41DF-89A5-4D65-953C-CDBC7EAADDDB}" type="presOf" srcId="{17854C4C-DA47-460D-A580-BAE64568AB21}" destId="{6E8765FD-BD45-4CC5-8F9C-9DC55AD1DF5C}" srcOrd="1" destOrd="0" presId="urn:microsoft.com/office/officeart/2005/8/layout/cycle2"/>
    <dgm:cxn modelId="{46F1ADE9-C690-44F7-A67B-7349C35E41BC}" type="presOf" srcId="{0BE18ABB-BE9E-4864-8411-57C7BF6BC41D}" destId="{6E84E238-CCE6-492B-AF86-709828A1C46E}" srcOrd="0" destOrd="0" presId="urn:microsoft.com/office/officeart/2005/8/layout/cycle2"/>
    <dgm:cxn modelId="{AAF12FEC-8212-43D4-AE77-42333D6ED2AE}" type="presOf" srcId="{0949AEF3-035B-41E9-8B33-6BA5DBB85EA0}" destId="{DE71CCAF-5940-4C6B-96D7-027EF4C5A150}" srcOrd="0" destOrd="0" presId="urn:microsoft.com/office/officeart/2005/8/layout/cycle2"/>
    <dgm:cxn modelId="{8879EBEE-81A9-1D42-AF86-E54E20BCA041}" type="presOf" srcId="{B2442AA0-B356-C544-A2A2-38B6F2AF5980}" destId="{3B6F48EC-DCFA-1946-B6D9-A412ECB5D6CC}" srcOrd="1" destOrd="0" presId="urn:microsoft.com/office/officeart/2005/8/layout/cycle2"/>
    <dgm:cxn modelId="{5F2543F9-7722-49A4-8A82-B3B656C87666}" type="presOf" srcId="{CB41002A-8CE2-414A-9183-D54ECBD0568F}" destId="{051ABCA6-1D97-4C7B-8DE1-7A2749493318}" srcOrd="0" destOrd="0" presId="urn:microsoft.com/office/officeart/2005/8/layout/cycle2"/>
    <dgm:cxn modelId="{0E4EBEFB-A123-41F3-9735-8323CD8431FD}" srcId="{7693EEDE-1B7E-466B-A64F-874C956123F0}" destId="{9A9C2D68-31BC-4C4F-AAFB-091B03BC95E7}" srcOrd="4" destOrd="0" parTransId="{85AA0525-945B-4D78-9BFA-EA2552DEEA72}" sibTransId="{5926EA6C-24C9-48D9-A909-D8ADDE207A34}"/>
    <dgm:cxn modelId="{13A1C8FD-72CE-41E4-AD42-E8E27691CF8B}" type="presOf" srcId="{9A9C2D68-31BC-4C4F-AAFB-091B03BC95E7}" destId="{837003DA-F33A-4E1A-B2AF-0B17D3497231}" srcOrd="0" destOrd="0" presId="urn:microsoft.com/office/officeart/2005/8/layout/cycle2"/>
    <dgm:cxn modelId="{F3F54AFD-BDD2-4C75-91FD-B211402DFBF5}" type="presParOf" srcId="{17641EA5-E2C0-44F7-AB70-0FC8DA47891B}" destId="{29018028-C0E8-467B-9EAB-431BC2789B90}" srcOrd="0" destOrd="0" presId="urn:microsoft.com/office/officeart/2005/8/layout/cycle2"/>
    <dgm:cxn modelId="{6C64DBC4-CAE4-4C7D-BB29-4F6A70499DB3}" type="presParOf" srcId="{17641EA5-E2C0-44F7-AB70-0FC8DA47891B}" destId="{051ABCA6-1D97-4C7B-8DE1-7A2749493318}" srcOrd="1" destOrd="0" presId="urn:microsoft.com/office/officeart/2005/8/layout/cycle2"/>
    <dgm:cxn modelId="{90797B81-C8D7-4E25-B92E-304B5DDEFACA}" type="presParOf" srcId="{051ABCA6-1D97-4C7B-8DE1-7A2749493318}" destId="{3CA31149-D75F-418F-B961-3DA905216289}" srcOrd="0" destOrd="0" presId="urn:microsoft.com/office/officeart/2005/8/layout/cycle2"/>
    <dgm:cxn modelId="{C969AF7D-00BC-48D0-B16F-85D653662A67}" type="presParOf" srcId="{17641EA5-E2C0-44F7-AB70-0FC8DA47891B}" destId="{5C3BBFF2-9554-438A-A144-42DCC9C031A9}" srcOrd="2" destOrd="0" presId="urn:microsoft.com/office/officeart/2005/8/layout/cycle2"/>
    <dgm:cxn modelId="{42518397-45A8-49BC-B01B-F4DB2A4A8513}" type="presParOf" srcId="{17641EA5-E2C0-44F7-AB70-0FC8DA47891B}" destId="{6E84E238-CCE6-492B-AF86-709828A1C46E}" srcOrd="3" destOrd="0" presId="urn:microsoft.com/office/officeart/2005/8/layout/cycle2"/>
    <dgm:cxn modelId="{DA195302-3751-4D9A-AAB0-7B6DB4AA01B6}" type="presParOf" srcId="{6E84E238-CCE6-492B-AF86-709828A1C46E}" destId="{323413ED-AA3A-48E0-BE3F-182FCCE1C118}" srcOrd="0" destOrd="0" presId="urn:microsoft.com/office/officeart/2005/8/layout/cycle2"/>
    <dgm:cxn modelId="{0C0B7FAB-A42A-4119-BC9B-A344629B478B}" type="presParOf" srcId="{17641EA5-E2C0-44F7-AB70-0FC8DA47891B}" destId="{1247E587-EABF-408B-9BD6-0BD7D03DFEC5}" srcOrd="4" destOrd="0" presId="urn:microsoft.com/office/officeart/2005/8/layout/cycle2"/>
    <dgm:cxn modelId="{B56BE624-CCB2-4E29-AC11-AEB872A2E84E}" type="presParOf" srcId="{17641EA5-E2C0-44F7-AB70-0FC8DA47891B}" destId="{DE71CCAF-5940-4C6B-96D7-027EF4C5A150}" srcOrd="5" destOrd="0" presId="urn:microsoft.com/office/officeart/2005/8/layout/cycle2"/>
    <dgm:cxn modelId="{441B5188-E509-4DC6-A9AF-8A5586576164}" type="presParOf" srcId="{DE71CCAF-5940-4C6B-96D7-027EF4C5A150}" destId="{E6531256-A2B7-4971-B090-7EC6D5DC3176}" srcOrd="0" destOrd="0" presId="urn:microsoft.com/office/officeart/2005/8/layout/cycle2"/>
    <dgm:cxn modelId="{15F7908E-2C77-40A5-8E44-1134DF85B3B2}" type="presParOf" srcId="{17641EA5-E2C0-44F7-AB70-0FC8DA47891B}" destId="{BDE5EA3D-BAAC-4C49-AD62-F1967ACF9B21}" srcOrd="6" destOrd="0" presId="urn:microsoft.com/office/officeart/2005/8/layout/cycle2"/>
    <dgm:cxn modelId="{6CD71397-742B-4BFE-8329-23D0917682F9}" type="presParOf" srcId="{17641EA5-E2C0-44F7-AB70-0FC8DA47891B}" destId="{B1E74599-06AE-4C9C-82FC-35785C01CAF5}" srcOrd="7" destOrd="0" presId="urn:microsoft.com/office/officeart/2005/8/layout/cycle2"/>
    <dgm:cxn modelId="{41564CDB-6254-4A0D-997F-AB7F061B5D97}" type="presParOf" srcId="{B1E74599-06AE-4C9C-82FC-35785C01CAF5}" destId="{6E8765FD-BD45-4CC5-8F9C-9DC55AD1DF5C}" srcOrd="0" destOrd="0" presId="urn:microsoft.com/office/officeart/2005/8/layout/cycle2"/>
    <dgm:cxn modelId="{8917929E-0632-45A7-8367-5F1E093DECEF}" type="presParOf" srcId="{17641EA5-E2C0-44F7-AB70-0FC8DA47891B}" destId="{837003DA-F33A-4E1A-B2AF-0B17D3497231}" srcOrd="8" destOrd="0" presId="urn:microsoft.com/office/officeart/2005/8/layout/cycle2"/>
    <dgm:cxn modelId="{A7DBB8FE-68B9-49D0-8F7D-411C24CEFB1A}" type="presParOf" srcId="{17641EA5-E2C0-44F7-AB70-0FC8DA47891B}" destId="{8ECA08C0-057C-46B4-B3B6-3E2CBFDA9E0B}" srcOrd="9" destOrd="0" presId="urn:microsoft.com/office/officeart/2005/8/layout/cycle2"/>
    <dgm:cxn modelId="{1D085ABB-D44F-4C4E-A2AE-9E19E908BF88}" type="presParOf" srcId="{8ECA08C0-057C-46B4-B3B6-3E2CBFDA9E0B}" destId="{CCD8AACC-8D56-48FD-9F41-B1E95EA1AAAB}" srcOrd="0" destOrd="0" presId="urn:microsoft.com/office/officeart/2005/8/layout/cycle2"/>
    <dgm:cxn modelId="{F08409EA-24DF-8F49-A326-BE564CF54523}" type="presParOf" srcId="{17641EA5-E2C0-44F7-AB70-0FC8DA47891B}" destId="{3B61A993-CC93-B843-A8BD-B2822BD18A05}" srcOrd="10" destOrd="0" presId="urn:microsoft.com/office/officeart/2005/8/layout/cycle2"/>
    <dgm:cxn modelId="{096A67DF-7A54-D04A-932D-50FA6F619F79}" type="presParOf" srcId="{17641EA5-E2C0-44F7-AB70-0FC8DA47891B}" destId="{DA21B5E1-D869-7F4D-A3DC-E04A1FB65A58}" srcOrd="11" destOrd="0" presId="urn:microsoft.com/office/officeart/2005/8/layout/cycle2"/>
    <dgm:cxn modelId="{87436D04-5FFE-644F-8576-19AAE8274B4D}" type="presParOf" srcId="{DA21B5E1-D869-7F4D-A3DC-E04A1FB65A58}" destId="{3B6F48EC-DCFA-1946-B6D9-A412ECB5D6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93EEDE-1B7E-466B-A64F-874C956123F0}"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9A9C2D68-31BC-4C4F-AAFB-091B03BC95E7}">
      <dgm:prSet phldrT="[Text]" custT="1"/>
      <dgm:spPr/>
      <dgm:t>
        <a:bodyPr/>
        <a:lstStyle/>
        <a:p>
          <a:r>
            <a:rPr lang="en-US" sz="1800" b="1" i="0" dirty="0">
              <a:latin typeface="Arial Narrow" panose="020B0604020202020204" pitchFamily="34" charset="0"/>
              <a:cs typeface="Arial Narrow" panose="020B0604020202020204" pitchFamily="34" charset="0"/>
            </a:rPr>
            <a:t>Think ahead, but plan for the immediate</a:t>
          </a:r>
        </a:p>
      </dgm:t>
    </dgm:pt>
    <dgm:pt modelId="{85AA0525-945B-4D78-9BFA-EA2552DEEA72}" type="parTrans" cxnId="{0E4EBEFB-A123-41F3-9735-8323CD8431FD}">
      <dgm:prSet/>
      <dgm:spPr/>
      <dgm:t>
        <a:bodyPr/>
        <a:lstStyle/>
        <a:p>
          <a:endParaRPr lang="en-US"/>
        </a:p>
      </dgm:t>
    </dgm:pt>
    <dgm:pt modelId="{5926EA6C-24C9-48D9-A909-D8ADDE207A34}" type="sibTrans" cxnId="{0E4EBEFB-A123-41F3-9735-8323CD8431FD}">
      <dgm:prSet/>
      <dgm:spPr/>
      <dgm:t>
        <a:bodyPr/>
        <a:lstStyle/>
        <a:p>
          <a:endParaRPr lang="en-US"/>
        </a:p>
      </dgm:t>
    </dgm:pt>
    <dgm:pt modelId="{3202CF27-1720-4AB3-8BBB-28751D924102}">
      <dgm:prSet phldrT="[Text]" custT="1"/>
      <dgm:spPr/>
      <dgm:t>
        <a:bodyPr/>
        <a:lstStyle/>
        <a:p>
          <a:r>
            <a:rPr lang="en-US" sz="1800" b="1" i="0" dirty="0">
              <a:latin typeface="Arial Narrow" panose="020B0604020202020204" pitchFamily="34" charset="0"/>
              <a:cs typeface="Arial Narrow" panose="020B0604020202020204" pitchFamily="34" charset="0"/>
            </a:rPr>
            <a:t>Pre-advising work is REQUIRED</a:t>
          </a:r>
        </a:p>
      </dgm:t>
    </dgm:pt>
    <dgm:pt modelId="{AA424A3F-D110-4631-A603-C2DE34C97F1B}" type="parTrans" cxnId="{8313021C-6A2B-4794-9CFD-32FE274C8522}">
      <dgm:prSet/>
      <dgm:spPr/>
      <dgm:t>
        <a:bodyPr/>
        <a:lstStyle/>
        <a:p>
          <a:endParaRPr lang="en-US"/>
        </a:p>
      </dgm:t>
    </dgm:pt>
    <dgm:pt modelId="{CB41002A-8CE2-414A-9183-D54ECBD0568F}" type="sibTrans" cxnId="{8313021C-6A2B-4794-9CFD-32FE274C8522}">
      <dgm:prSet/>
      <dgm:spPr/>
      <dgm:t>
        <a:bodyPr/>
        <a:lstStyle/>
        <a:p>
          <a:endParaRPr lang="en-US"/>
        </a:p>
      </dgm:t>
    </dgm:pt>
    <dgm:pt modelId="{C961C179-2FF8-40C5-A467-97712486228D}">
      <dgm:prSet phldrT="[Text]" custT="1"/>
      <dgm:spPr/>
      <dgm:t>
        <a:bodyPr/>
        <a:lstStyle/>
        <a:p>
          <a:r>
            <a:rPr lang="en-US" sz="1800" b="1" i="0" dirty="0">
              <a:latin typeface="Arial Narrow" panose="020B0604020202020204" pitchFamily="34" charset="0"/>
              <a:cs typeface="Arial Narrow" panose="020B0604020202020204" pitchFamily="34" charset="0"/>
            </a:rPr>
            <a:t>Due by 4 pm the day before appts.</a:t>
          </a:r>
        </a:p>
      </dgm:t>
    </dgm:pt>
    <dgm:pt modelId="{FAC4FC69-3926-4760-AF64-3D43A0593949}" type="parTrans" cxnId="{1F89FD4C-9F8D-4406-B6D7-7E9D0A7AE2C5}">
      <dgm:prSet/>
      <dgm:spPr/>
      <dgm:t>
        <a:bodyPr/>
        <a:lstStyle/>
        <a:p>
          <a:endParaRPr lang="en-US"/>
        </a:p>
      </dgm:t>
    </dgm:pt>
    <dgm:pt modelId="{0BE18ABB-BE9E-4864-8411-57C7BF6BC41D}" type="sibTrans" cxnId="{1F89FD4C-9F8D-4406-B6D7-7E9D0A7AE2C5}">
      <dgm:prSet/>
      <dgm:spPr/>
      <dgm:t>
        <a:bodyPr/>
        <a:lstStyle/>
        <a:p>
          <a:endParaRPr lang="en-US"/>
        </a:p>
      </dgm:t>
    </dgm:pt>
    <dgm:pt modelId="{C690029A-9804-436C-8511-698721FD0FFE}">
      <dgm:prSet phldrT="[Text]" custT="1"/>
      <dgm:spPr/>
      <dgm:t>
        <a:bodyPr/>
        <a:lstStyle/>
        <a:p>
          <a:r>
            <a:rPr lang="en-US" sz="1800" b="1" i="0" dirty="0">
              <a:latin typeface="Arial Narrow" panose="020B0604020202020204" pitchFamily="34" charset="0"/>
              <a:cs typeface="Arial Narrow" panose="020B0604020202020204" pitchFamily="34" charset="0"/>
            </a:rPr>
            <a:t>Chance to consider things in advance</a:t>
          </a:r>
        </a:p>
      </dgm:t>
    </dgm:pt>
    <dgm:pt modelId="{2CC7BBD5-FF82-49E6-9642-62AD1A2811D6}" type="parTrans" cxnId="{7A7D584D-0F2A-4BA9-BA9B-52838019E0E7}">
      <dgm:prSet/>
      <dgm:spPr/>
      <dgm:t>
        <a:bodyPr/>
        <a:lstStyle/>
        <a:p>
          <a:endParaRPr lang="en-US"/>
        </a:p>
      </dgm:t>
    </dgm:pt>
    <dgm:pt modelId="{0949AEF3-035B-41E9-8B33-6BA5DBB85EA0}" type="sibTrans" cxnId="{7A7D584D-0F2A-4BA9-BA9B-52838019E0E7}">
      <dgm:prSet/>
      <dgm:spPr/>
      <dgm:t>
        <a:bodyPr/>
        <a:lstStyle/>
        <a:p>
          <a:endParaRPr lang="en-US"/>
        </a:p>
      </dgm:t>
    </dgm:pt>
    <dgm:pt modelId="{B36B082F-B85F-41B1-84E8-5771E8E2D6F8}">
      <dgm:prSet phldrT="[Text]" custT="1"/>
      <dgm:spPr/>
      <dgm:t>
        <a:bodyPr/>
        <a:lstStyle/>
        <a:p>
          <a:r>
            <a:rPr lang="en-US" sz="1800" b="1" i="0" dirty="0">
              <a:latin typeface="Arial Narrow" panose="020B0604020202020204" pitchFamily="34" charset="0"/>
              <a:cs typeface="Arial Narrow" panose="020B0604020202020204" pitchFamily="34" charset="0"/>
            </a:rPr>
            <a:t>Be honest (with us and yourself)</a:t>
          </a:r>
        </a:p>
      </dgm:t>
    </dgm:pt>
    <dgm:pt modelId="{C324B4D8-A57D-4845-B4FF-797C5550F213}" type="parTrans" cxnId="{CF067210-2F49-4275-889C-3C0DADADD67F}">
      <dgm:prSet/>
      <dgm:spPr/>
      <dgm:t>
        <a:bodyPr/>
        <a:lstStyle/>
        <a:p>
          <a:endParaRPr lang="en-US"/>
        </a:p>
      </dgm:t>
    </dgm:pt>
    <dgm:pt modelId="{17854C4C-DA47-460D-A580-BAE64568AB21}" type="sibTrans" cxnId="{CF067210-2F49-4275-889C-3C0DADADD67F}">
      <dgm:prSet/>
      <dgm:spPr/>
      <dgm:t>
        <a:bodyPr/>
        <a:lstStyle/>
        <a:p>
          <a:endParaRPr lang="en-US"/>
        </a:p>
      </dgm:t>
    </dgm:pt>
    <dgm:pt modelId="{8023FCF3-3106-F344-93F2-1F9E7C338A97}">
      <dgm:prSet phldrT="[Text]" custT="1"/>
      <dgm:spPr/>
      <dgm:t>
        <a:bodyPr/>
        <a:lstStyle/>
        <a:p>
          <a:r>
            <a:rPr lang="en-US" sz="1800" b="1" i="0" dirty="0">
              <a:latin typeface="Arial Narrow" panose="020B0604020202020204" pitchFamily="34" charset="0"/>
              <a:cs typeface="Arial Narrow" panose="020B0604020202020204" pitchFamily="34" charset="0"/>
            </a:rPr>
            <a:t>The next four ...</a:t>
          </a:r>
        </a:p>
      </dgm:t>
    </dgm:pt>
    <dgm:pt modelId="{58F7211D-0EE2-0D45-AE26-1363AE2B6A2A}" type="parTrans" cxnId="{E1013912-C7AF-BD4B-A691-947C00FAF2BD}">
      <dgm:prSet/>
      <dgm:spPr/>
      <dgm:t>
        <a:bodyPr/>
        <a:lstStyle/>
        <a:p>
          <a:endParaRPr lang="en-US"/>
        </a:p>
      </dgm:t>
    </dgm:pt>
    <dgm:pt modelId="{B2442AA0-B356-C544-A2A2-38B6F2AF5980}" type="sibTrans" cxnId="{E1013912-C7AF-BD4B-A691-947C00FAF2BD}">
      <dgm:prSet/>
      <dgm:spPr/>
      <dgm:t>
        <a:bodyPr/>
        <a:lstStyle/>
        <a:p>
          <a:endParaRPr lang="en-US"/>
        </a:p>
      </dgm:t>
    </dgm:pt>
    <dgm:pt modelId="{17641EA5-E2C0-44F7-AB70-0FC8DA47891B}" type="pres">
      <dgm:prSet presAssocID="{7693EEDE-1B7E-466B-A64F-874C956123F0}" presName="cycle" presStyleCnt="0">
        <dgm:presLayoutVars>
          <dgm:dir/>
          <dgm:resizeHandles val="exact"/>
        </dgm:presLayoutVars>
      </dgm:prSet>
      <dgm:spPr/>
    </dgm:pt>
    <dgm:pt modelId="{29018028-C0E8-467B-9EAB-431BC2789B90}" type="pres">
      <dgm:prSet presAssocID="{3202CF27-1720-4AB3-8BBB-28751D924102}" presName="node" presStyleLbl="node1" presStyleIdx="0" presStyleCnt="6">
        <dgm:presLayoutVars>
          <dgm:bulletEnabled val="1"/>
        </dgm:presLayoutVars>
      </dgm:prSet>
      <dgm:spPr/>
    </dgm:pt>
    <dgm:pt modelId="{051ABCA6-1D97-4C7B-8DE1-7A2749493318}" type="pres">
      <dgm:prSet presAssocID="{CB41002A-8CE2-414A-9183-D54ECBD0568F}" presName="sibTrans" presStyleLbl="sibTrans2D1" presStyleIdx="0" presStyleCnt="6"/>
      <dgm:spPr/>
    </dgm:pt>
    <dgm:pt modelId="{3CA31149-D75F-418F-B961-3DA905216289}" type="pres">
      <dgm:prSet presAssocID="{CB41002A-8CE2-414A-9183-D54ECBD0568F}" presName="connectorText" presStyleLbl="sibTrans2D1" presStyleIdx="0" presStyleCnt="6"/>
      <dgm:spPr/>
    </dgm:pt>
    <dgm:pt modelId="{5C3BBFF2-9554-438A-A144-42DCC9C031A9}" type="pres">
      <dgm:prSet presAssocID="{C961C179-2FF8-40C5-A467-97712486228D}" presName="node" presStyleLbl="node1" presStyleIdx="1" presStyleCnt="6">
        <dgm:presLayoutVars>
          <dgm:bulletEnabled val="1"/>
        </dgm:presLayoutVars>
      </dgm:prSet>
      <dgm:spPr/>
    </dgm:pt>
    <dgm:pt modelId="{6E84E238-CCE6-492B-AF86-709828A1C46E}" type="pres">
      <dgm:prSet presAssocID="{0BE18ABB-BE9E-4864-8411-57C7BF6BC41D}" presName="sibTrans" presStyleLbl="sibTrans2D1" presStyleIdx="1" presStyleCnt="6"/>
      <dgm:spPr/>
    </dgm:pt>
    <dgm:pt modelId="{323413ED-AA3A-48E0-BE3F-182FCCE1C118}" type="pres">
      <dgm:prSet presAssocID="{0BE18ABB-BE9E-4864-8411-57C7BF6BC41D}" presName="connectorText" presStyleLbl="sibTrans2D1" presStyleIdx="1" presStyleCnt="6"/>
      <dgm:spPr/>
    </dgm:pt>
    <dgm:pt modelId="{1247E587-EABF-408B-9BD6-0BD7D03DFEC5}" type="pres">
      <dgm:prSet presAssocID="{C690029A-9804-436C-8511-698721FD0FFE}" presName="node" presStyleLbl="node1" presStyleIdx="2" presStyleCnt="6">
        <dgm:presLayoutVars>
          <dgm:bulletEnabled val="1"/>
        </dgm:presLayoutVars>
      </dgm:prSet>
      <dgm:spPr/>
    </dgm:pt>
    <dgm:pt modelId="{DE71CCAF-5940-4C6B-96D7-027EF4C5A150}" type="pres">
      <dgm:prSet presAssocID="{0949AEF3-035B-41E9-8B33-6BA5DBB85EA0}" presName="sibTrans" presStyleLbl="sibTrans2D1" presStyleIdx="2" presStyleCnt="6"/>
      <dgm:spPr/>
    </dgm:pt>
    <dgm:pt modelId="{E6531256-A2B7-4971-B090-7EC6D5DC3176}" type="pres">
      <dgm:prSet presAssocID="{0949AEF3-035B-41E9-8B33-6BA5DBB85EA0}" presName="connectorText" presStyleLbl="sibTrans2D1" presStyleIdx="2" presStyleCnt="6"/>
      <dgm:spPr/>
    </dgm:pt>
    <dgm:pt modelId="{BDE5EA3D-BAAC-4C49-AD62-F1967ACF9B21}" type="pres">
      <dgm:prSet presAssocID="{B36B082F-B85F-41B1-84E8-5771E8E2D6F8}" presName="node" presStyleLbl="node1" presStyleIdx="3" presStyleCnt="6">
        <dgm:presLayoutVars>
          <dgm:bulletEnabled val="1"/>
        </dgm:presLayoutVars>
      </dgm:prSet>
      <dgm:spPr/>
    </dgm:pt>
    <dgm:pt modelId="{B1E74599-06AE-4C9C-82FC-35785C01CAF5}" type="pres">
      <dgm:prSet presAssocID="{17854C4C-DA47-460D-A580-BAE64568AB21}" presName="sibTrans" presStyleLbl="sibTrans2D1" presStyleIdx="3" presStyleCnt="6"/>
      <dgm:spPr/>
    </dgm:pt>
    <dgm:pt modelId="{6E8765FD-BD45-4CC5-8F9C-9DC55AD1DF5C}" type="pres">
      <dgm:prSet presAssocID="{17854C4C-DA47-460D-A580-BAE64568AB21}" presName="connectorText" presStyleLbl="sibTrans2D1" presStyleIdx="3" presStyleCnt="6"/>
      <dgm:spPr/>
    </dgm:pt>
    <dgm:pt modelId="{837003DA-F33A-4E1A-B2AF-0B17D3497231}" type="pres">
      <dgm:prSet presAssocID="{9A9C2D68-31BC-4C4F-AAFB-091B03BC95E7}" presName="node" presStyleLbl="node1" presStyleIdx="4" presStyleCnt="6">
        <dgm:presLayoutVars>
          <dgm:bulletEnabled val="1"/>
        </dgm:presLayoutVars>
      </dgm:prSet>
      <dgm:spPr/>
    </dgm:pt>
    <dgm:pt modelId="{8ECA08C0-057C-46B4-B3B6-3E2CBFDA9E0B}" type="pres">
      <dgm:prSet presAssocID="{5926EA6C-24C9-48D9-A909-D8ADDE207A34}" presName="sibTrans" presStyleLbl="sibTrans2D1" presStyleIdx="4" presStyleCnt="6"/>
      <dgm:spPr/>
    </dgm:pt>
    <dgm:pt modelId="{CCD8AACC-8D56-48FD-9F41-B1E95EA1AAAB}" type="pres">
      <dgm:prSet presAssocID="{5926EA6C-24C9-48D9-A909-D8ADDE207A34}" presName="connectorText" presStyleLbl="sibTrans2D1" presStyleIdx="4" presStyleCnt="6"/>
      <dgm:spPr/>
    </dgm:pt>
    <dgm:pt modelId="{3B61A993-CC93-B843-A8BD-B2822BD18A05}" type="pres">
      <dgm:prSet presAssocID="{8023FCF3-3106-F344-93F2-1F9E7C338A97}" presName="node" presStyleLbl="node1" presStyleIdx="5" presStyleCnt="6">
        <dgm:presLayoutVars>
          <dgm:bulletEnabled val="1"/>
        </dgm:presLayoutVars>
      </dgm:prSet>
      <dgm:spPr/>
    </dgm:pt>
    <dgm:pt modelId="{DA21B5E1-D869-7F4D-A3DC-E04A1FB65A58}" type="pres">
      <dgm:prSet presAssocID="{B2442AA0-B356-C544-A2A2-38B6F2AF5980}" presName="sibTrans" presStyleLbl="sibTrans2D1" presStyleIdx="5" presStyleCnt="6"/>
      <dgm:spPr/>
    </dgm:pt>
    <dgm:pt modelId="{3B6F48EC-DCFA-1946-B6D9-A412ECB5D6CC}" type="pres">
      <dgm:prSet presAssocID="{B2442AA0-B356-C544-A2A2-38B6F2AF5980}" presName="connectorText" presStyleLbl="sibTrans2D1" presStyleIdx="5" presStyleCnt="6"/>
      <dgm:spPr/>
    </dgm:pt>
  </dgm:ptLst>
  <dgm:cxnLst>
    <dgm:cxn modelId="{27BCE50B-45D6-4E72-8167-5233F0F17727}" type="presOf" srcId="{0BE18ABB-BE9E-4864-8411-57C7BF6BC41D}" destId="{323413ED-AA3A-48E0-BE3F-182FCCE1C118}" srcOrd="1" destOrd="0" presId="urn:microsoft.com/office/officeart/2005/8/layout/cycle2"/>
    <dgm:cxn modelId="{CF067210-2F49-4275-889C-3C0DADADD67F}" srcId="{7693EEDE-1B7E-466B-A64F-874C956123F0}" destId="{B36B082F-B85F-41B1-84E8-5771E8E2D6F8}" srcOrd="3" destOrd="0" parTransId="{C324B4D8-A57D-4845-B4FF-797C5550F213}" sibTransId="{17854C4C-DA47-460D-A580-BAE64568AB21}"/>
    <dgm:cxn modelId="{E1013912-C7AF-BD4B-A691-947C00FAF2BD}" srcId="{7693EEDE-1B7E-466B-A64F-874C956123F0}" destId="{8023FCF3-3106-F344-93F2-1F9E7C338A97}" srcOrd="5" destOrd="0" parTransId="{58F7211D-0EE2-0D45-AE26-1363AE2B6A2A}" sibTransId="{B2442AA0-B356-C544-A2A2-38B6F2AF5980}"/>
    <dgm:cxn modelId="{8313021C-6A2B-4794-9CFD-32FE274C8522}" srcId="{7693EEDE-1B7E-466B-A64F-874C956123F0}" destId="{3202CF27-1720-4AB3-8BBB-28751D924102}" srcOrd="0" destOrd="0" parTransId="{AA424A3F-D110-4631-A603-C2DE34C97F1B}" sibTransId="{CB41002A-8CE2-414A-9183-D54ECBD0568F}"/>
    <dgm:cxn modelId="{D896562C-E124-4F71-890E-180CED67E29F}" type="presOf" srcId="{C690029A-9804-436C-8511-698721FD0FFE}" destId="{1247E587-EABF-408B-9BD6-0BD7D03DFEC5}" srcOrd="0" destOrd="0" presId="urn:microsoft.com/office/officeart/2005/8/layout/cycle2"/>
    <dgm:cxn modelId="{2E534A3B-BFF8-44DD-80DB-27943810BF38}" type="presOf" srcId="{CB41002A-8CE2-414A-9183-D54ECBD0568F}" destId="{3CA31149-D75F-418F-B961-3DA905216289}" srcOrd="1" destOrd="0" presId="urn:microsoft.com/office/officeart/2005/8/layout/cycle2"/>
    <dgm:cxn modelId="{9A118F3D-9F3F-4123-A5F3-C28209653F76}" type="presOf" srcId="{5926EA6C-24C9-48D9-A909-D8ADDE207A34}" destId="{8ECA08C0-057C-46B4-B3B6-3E2CBFDA9E0B}" srcOrd="0" destOrd="0" presId="urn:microsoft.com/office/officeart/2005/8/layout/cycle2"/>
    <dgm:cxn modelId="{E538AB63-0066-408D-B79F-8DFC68D23644}" type="presOf" srcId="{C961C179-2FF8-40C5-A467-97712486228D}" destId="{5C3BBFF2-9554-438A-A144-42DCC9C031A9}" srcOrd="0" destOrd="0" presId="urn:microsoft.com/office/officeart/2005/8/layout/cycle2"/>
    <dgm:cxn modelId="{7550EC67-16D2-8D41-922E-99E425341E74}" type="presOf" srcId="{B2442AA0-B356-C544-A2A2-38B6F2AF5980}" destId="{DA21B5E1-D869-7F4D-A3DC-E04A1FB65A58}" srcOrd="0" destOrd="0" presId="urn:microsoft.com/office/officeart/2005/8/layout/cycle2"/>
    <dgm:cxn modelId="{1F89FD4C-9F8D-4406-B6D7-7E9D0A7AE2C5}" srcId="{7693EEDE-1B7E-466B-A64F-874C956123F0}" destId="{C961C179-2FF8-40C5-A467-97712486228D}" srcOrd="1" destOrd="0" parTransId="{FAC4FC69-3926-4760-AF64-3D43A0593949}" sibTransId="{0BE18ABB-BE9E-4864-8411-57C7BF6BC41D}"/>
    <dgm:cxn modelId="{7A7D584D-0F2A-4BA9-BA9B-52838019E0E7}" srcId="{7693EEDE-1B7E-466B-A64F-874C956123F0}" destId="{C690029A-9804-436C-8511-698721FD0FFE}" srcOrd="2" destOrd="0" parTransId="{2CC7BBD5-FF82-49E6-9642-62AD1A2811D6}" sibTransId="{0949AEF3-035B-41E9-8B33-6BA5DBB85EA0}"/>
    <dgm:cxn modelId="{F27E524E-0100-45D6-B3DB-3626BD3EC461}" type="presOf" srcId="{0949AEF3-035B-41E9-8B33-6BA5DBB85EA0}" destId="{E6531256-A2B7-4971-B090-7EC6D5DC3176}" srcOrd="1" destOrd="0" presId="urn:microsoft.com/office/officeart/2005/8/layout/cycle2"/>
    <dgm:cxn modelId="{7C31F673-A2A4-4476-B2C1-DEB93DC418C9}" type="presOf" srcId="{B36B082F-B85F-41B1-84E8-5771E8E2D6F8}" destId="{BDE5EA3D-BAAC-4C49-AD62-F1967ACF9B21}" srcOrd="0" destOrd="0" presId="urn:microsoft.com/office/officeart/2005/8/layout/cycle2"/>
    <dgm:cxn modelId="{FA2DD788-1A9A-4D29-B0AC-974341623296}" type="presOf" srcId="{3202CF27-1720-4AB3-8BBB-28751D924102}" destId="{29018028-C0E8-467B-9EAB-431BC2789B90}" srcOrd="0" destOrd="0" presId="urn:microsoft.com/office/officeart/2005/8/layout/cycle2"/>
    <dgm:cxn modelId="{CB3F749F-9E02-444E-B76C-70A6320E7DDE}" type="presOf" srcId="{5926EA6C-24C9-48D9-A909-D8ADDE207A34}" destId="{CCD8AACC-8D56-48FD-9F41-B1E95EA1AAAB}" srcOrd="1" destOrd="0" presId="urn:microsoft.com/office/officeart/2005/8/layout/cycle2"/>
    <dgm:cxn modelId="{4A9432B0-AF7C-4625-8764-854001CC70C6}" type="presOf" srcId="{17854C4C-DA47-460D-A580-BAE64568AB21}" destId="{B1E74599-06AE-4C9C-82FC-35785C01CAF5}" srcOrd="0" destOrd="0" presId="urn:microsoft.com/office/officeart/2005/8/layout/cycle2"/>
    <dgm:cxn modelId="{A86F23B3-B573-4AFC-AF82-842D3B2105EF}" type="presOf" srcId="{7693EEDE-1B7E-466B-A64F-874C956123F0}" destId="{17641EA5-E2C0-44F7-AB70-0FC8DA47891B}" srcOrd="0" destOrd="0" presId="urn:microsoft.com/office/officeart/2005/8/layout/cycle2"/>
    <dgm:cxn modelId="{0710BDB6-742D-534F-B82E-18AD3A340B24}" type="presOf" srcId="{8023FCF3-3106-F344-93F2-1F9E7C338A97}" destId="{3B61A993-CC93-B843-A8BD-B2822BD18A05}" srcOrd="0" destOrd="0" presId="urn:microsoft.com/office/officeart/2005/8/layout/cycle2"/>
    <dgm:cxn modelId="{7BFC41DF-89A5-4D65-953C-CDBC7EAADDDB}" type="presOf" srcId="{17854C4C-DA47-460D-A580-BAE64568AB21}" destId="{6E8765FD-BD45-4CC5-8F9C-9DC55AD1DF5C}" srcOrd="1" destOrd="0" presId="urn:microsoft.com/office/officeart/2005/8/layout/cycle2"/>
    <dgm:cxn modelId="{46F1ADE9-C690-44F7-A67B-7349C35E41BC}" type="presOf" srcId="{0BE18ABB-BE9E-4864-8411-57C7BF6BC41D}" destId="{6E84E238-CCE6-492B-AF86-709828A1C46E}" srcOrd="0" destOrd="0" presId="urn:microsoft.com/office/officeart/2005/8/layout/cycle2"/>
    <dgm:cxn modelId="{AAF12FEC-8212-43D4-AE77-42333D6ED2AE}" type="presOf" srcId="{0949AEF3-035B-41E9-8B33-6BA5DBB85EA0}" destId="{DE71CCAF-5940-4C6B-96D7-027EF4C5A150}" srcOrd="0" destOrd="0" presId="urn:microsoft.com/office/officeart/2005/8/layout/cycle2"/>
    <dgm:cxn modelId="{8879EBEE-81A9-1D42-AF86-E54E20BCA041}" type="presOf" srcId="{B2442AA0-B356-C544-A2A2-38B6F2AF5980}" destId="{3B6F48EC-DCFA-1946-B6D9-A412ECB5D6CC}" srcOrd="1" destOrd="0" presId="urn:microsoft.com/office/officeart/2005/8/layout/cycle2"/>
    <dgm:cxn modelId="{5F2543F9-7722-49A4-8A82-B3B656C87666}" type="presOf" srcId="{CB41002A-8CE2-414A-9183-D54ECBD0568F}" destId="{051ABCA6-1D97-4C7B-8DE1-7A2749493318}" srcOrd="0" destOrd="0" presId="urn:microsoft.com/office/officeart/2005/8/layout/cycle2"/>
    <dgm:cxn modelId="{0E4EBEFB-A123-41F3-9735-8323CD8431FD}" srcId="{7693EEDE-1B7E-466B-A64F-874C956123F0}" destId="{9A9C2D68-31BC-4C4F-AAFB-091B03BC95E7}" srcOrd="4" destOrd="0" parTransId="{85AA0525-945B-4D78-9BFA-EA2552DEEA72}" sibTransId="{5926EA6C-24C9-48D9-A909-D8ADDE207A34}"/>
    <dgm:cxn modelId="{13A1C8FD-72CE-41E4-AD42-E8E27691CF8B}" type="presOf" srcId="{9A9C2D68-31BC-4C4F-AAFB-091B03BC95E7}" destId="{837003DA-F33A-4E1A-B2AF-0B17D3497231}" srcOrd="0" destOrd="0" presId="urn:microsoft.com/office/officeart/2005/8/layout/cycle2"/>
    <dgm:cxn modelId="{F3F54AFD-BDD2-4C75-91FD-B211402DFBF5}" type="presParOf" srcId="{17641EA5-E2C0-44F7-AB70-0FC8DA47891B}" destId="{29018028-C0E8-467B-9EAB-431BC2789B90}" srcOrd="0" destOrd="0" presId="urn:microsoft.com/office/officeart/2005/8/layout/cycle2"/>
    <dgm:cxn modelId="{6C64DBC4-CAE4-4C7D-BB29-4F6A70499DB3}" type="presParOf" srcId="{17641EA5-E2C0-44F7-AB70-0FC8DA47891B}" destId="{051ABCA6-1D97-4C7B-8DE1-7A2749493318}" srcOrd="1" destOrd="0" presId="urn:microsoft.com/office/officeart/2005/8/layout/cycle2"/>
    <dgm:cxn modelId="{90797B81-C8D7-4E25-B92E-304B5DDEFACA}" type="presParOf" srcId="{051ABCA6-1D97-4C7B-8DE1-7A2749493318}" destId="{3CA31149-D75F-418F-B961-3DA905216289}" srcOrd="0" destOrd="0" presId="urn:microsoft.com/office/officeart/2005/8/layout/cycle2"/>
    <dgm:cxn modelId="{C969AF7D-00BC-48D0-B16F-85D653662A67}" type="presParOf" srcId="{17641EA5-E2C0-44F7-AB70-0FC8DA47891B}" destId="{5C3BBFF2-9554-438A-A144-42DCC9C031A9}" srcOrd="2" destOrd="0" presId="urn:microsoft.com/office/officeart/2005/8/layout/cycle2"/>
    <dgm:cxn modelId="{42518397-45A8-49BC-B01B-F4DB2A4A8513}" type="presParOf" srcId="{17641EA5-E2C0-44F7-AB70-0FC8DA47891B}" destId="{6E84E238-CCE6-492B-AF86-709828A1C46E}" srcOrd="3" destOrd="0" presId="urn:microsoft.com/office/officeart/2005/8/layout/cycle2"/>
    <dgm:cxn modelId="{DA195302-3751-4D9A-AAB0-7B6DB4AA01B6}" type="presParOf" srcId="{6E84E238-CCE6-492B-AF86-709828A1C46E}" destId="{323413ED-AA3A-48E0-BE3F-182FCCE1C118}" srcOrd="0" destOrd="0" presId="urn:microsoft.com/office/officeart/2005/8/layout/cycle2"/>
    <dgm:cxn modelId="{0C0B7FAB-A42A-4119-BC9B-A344629B478B}" type="presParOf" srcId="{17641EA5-E2C0-44F7-AB70-0FC8DA47891B}" destId="{1247E587-EABF-408B-9BD6-0BD7D03DFEC5}" srcOrd="4" destOrd="0" presId="urn:microsoft.com/office/officeart/2005/8/layout/cycle2"/>
    <dgm:cxn modelId="{B56BE624-CCB2-4E29-AC11-AEB872A2E84E}" type="presParOf" srcId="{17641EA5-E2C0-44F7-AB70-0FC8DA47891B}" destId="{DE71CCAF-5940-4C6B-96D7-027EF4C5A150}" srcOrd="5" destOrd="0" presId="urn:microsoft.com/office/officeart/2005/8/layout/cycle2"/>
    <dgm:cxn modelId="{441B5188-E509-4DC6-A9AF-8A5586576164}" type="presParOf" srcId="{DE71CCAF-5940-4C6B-96D7-027EF4C5A150}" destId="{E6531256-A2B7-4971-B090-7EC6D5DC3176}" srcOrd="0" destOrd="0" presId="urn:microsoft.com/office/officeart/2005/8/layout/cycle2"/>
    <dgm:cxn modelId="{15F7908E-2C77-40A5-8E44-1134DF85B3B2}" type="presParOf" srcId="{17641EA5-E2C0-44F7-AB70-0FC8DA47891B}" destId="{BDE5EA3D-BAAC-4C49-AD62-F1967ACF9B21}" srcOrd="6" destOrd="0" presId="urn:microsoft.com/office/officeart/2005/8/layout/cycle2"/>
    <dgm:cxn modelId="{6CD71397-742B-4BFE-8329-23D0917682F9}" type="presParOf" srcId="{17641EA5-E2C0-44F7-AB70-0FC8DA47891B}" destId="{B1E74599-06AE-4C9C-82FC-35785C01CAF5}" srcOrd="7" destOrd="0" presId="urn:microsoft.com/office/officeart/2005/8/layout/cycle2"/>
    <dgm:cxn modelId="{41564CDB-6254-4A0D-997F-AB7F061B5D97}" type="presParOf" srcId="{B1E74599-06AE-4C9C-82FC-35785C01CAF5}" destId="{6E8765FD-BD45-4CC5-8F9C-9DC55AD1DF5C}" srcOrd="0" destOrd="0" presId="urn:microsoft.com/office/officeart/2005/8/layout/cycle2"/>
    <dgm:cxn modelId="{8917929E-0632-45A7-8367-5F1E093DECEF}" type="presParOf" srcId="{17641EA5-E2C0-44F7-AB70-0FC8DA47891B}" destId="{837003DA-F33A-4E1A-B2AF-0B17D3497231}" srcOrd="8" destOrd="0" presId="urn:microsoft.com/office/officeart/2005/8/layout/cycle2"/>
    <dgm:cxn modelId="{A7DBB8FE-68B9-49D0-8F7D-411C24CEFB1A}" type="presParOf" srcId="{17641EA5-E2C0-44F7-AB70-0FC8DA47891B}" destId="{8ECA08C0-057C-46B4-B3B6-3E2CBFDA9E0B}" srcOrd="9" destOrd="0" presId="urn:microsoft.com/office/officeart/2005/8/layout/cycle2"/>
    <dgm:cxn modelId="{1D085ABB-D44F-4C4E-A2AE-9E19E908BF88}" type="presParOf" srcId="{8ECA08C0-057C-46B4-B3B6-3E2CBFDA9E0B}" destId="{CCD8AACC-8D56-48FD-9F41-B1E95EA1AAAB}" srcOrd="0" destOrd="0" presId="urn:microsoft.com/office/officeart/2005/8/layout/cycle2"/>
    <dgm:cxn modelId="{F08409EA-24DF-8F49-A326-BE564CF54523}" type="presParOf" srcId="{17641EA5-E2C0-44F7-AB70-0FC8DA47891B}" destId="{3B61A993-CC93-B843-A8BD-B2822BD18A05}" srcOrd="10" destOrd="0" presId="urn:microsoft.com/office/officeart/2005/8/layout/cycle2"/>
    <dgm:cxn modelId="{096A67DF-7A54-D04A-932D-50FA6F619F79}" type="presParOf" srcId="{17641EA5-E2C0-44F7-AB70-0FC8DA47891B}" destId="{DA21B5E1-D869-7F4D-A3DC-E04A1FB65A58}" srcOrd="11" destOrd="0" presId="urn:microsoft.com/office/officeart/2005/8/layout/cycle2"/>
    <dgm:cxn modelId="{87436D04-5FFE-644F-8576-19AAE8274B4D}" type="presParOf" srcId="{DA21B5E1-D869-7F4D-A3DC-E04A1FB65A58}" destId="{3B6F48EC-DCFA-1946-B6D9-A412ECB5D6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93EEDE-1B7E-466B-A64F-874C956123F0}"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9A9C2D68-31BC-4C4F-AAFB-091B03BC95E7}">
      <dgm:prSet phldrT="[Text]" custT="1"/>
      <dgm:spPr/>
      <dgm:t>
        <a:bodyPr/>
        <a:lstStyle/>
        <a:p>
          <a:r>
            <a:rPr lang="en-US" sz="1800" b="1" i="0" dirty="0">
              <a:latin typeface="Arial Narrow" panose="020B0604020202020204" pitchFamily="34" charset="0"/>
              <a:cs typeface="Arial Narrow" panose="020B0604020202020204" pitchFamily="34" charset="0"/>
            </a:rPr>
            <a:t>Think ahead, but plan for the immediate</a:t>
          </a:r>
        </a:p>
      </dgm:t>
    </dgm:pt>
    <dgm:pt modelId="{85AA0525-945B-4D78-9BFA-EA2552DEEA72}" type="parTrans" cxnId="{0E4EBEFB-A123-41F3-9735-8323CD8431FD}">
      <dgm:prSet/>
      <dgm:spPr/>
      <dgm:t>
        <a:bodyPr/>
        <a:lstStyle/>
        <a:p>
          <a:endParaRPr lang="en-US"/>
        </a:p>
      </dgm:t>
    </dgm:pt>
    <dgm:pt modelId="{5926EA6C-24C9-48D9-A909-D8ADDE207A34}" type="sibTrans" cxnId="{0E4EBEFB-A123-41F3-9735-8323CD8431FD}">
      <dgm:prSet/>
      <dgm:spPr/>
      <dgm:t>
        <a:bodyPr/>
        <a:lstStyle/>
        <a:p>
          <a:endParaRPr lang="en-US"/>
        </a:p>
      </dgm:t>
    </dgm:pt>
    <dgm:pt modelId="{3202CF27-1720-4AB3-8BBB-28751D924102}">
      <dgm:prSet phldrT="[Text]" custT="1"/>
      <dgm:spPr/>
      <dgm:t>
        <a:bodyPr/>
        <a:lstStyle/>
        <a:p>
          <a:r>
            <a:rPr lang="en-US" sz="1800" b="1" i="0" dirty="0">
              <a:latin typeface="Arial Narrow" panose="020B0604020202020204" pitchFamily="34" charset="0"/>
              <a:cs typeface="Arial Narrow" panose="020B0604020202020204" pitchFamily="34" charset="0"/>
            </a:rPr>
            <a:t>Pre-advising work is REQUIRED</a:t>
          </a:r>
        </a:p>
      </dgm:t>
    </dgm:pt>
    <dgm:pt modelId="{AA424A3F-D110-4631-A603-C2DE34C97F1B}" type="parTrans" cxnId="{8313021C-6A2B-4794-9CFD-32FE274C8522}">
      <dgm:prSet/>
      <dgm:spPr/>
      <dgm:t>
        <a:bodyPr/>
        <a:lstStyle/>
        <a:p>
          <a:endParaRPr lang="en-US"/>
        </a:p>
      </dgm:t>
    </dgm:pt>
    <dgm:pt modelId="{CB41002A-8CE2-414A-9183-D54ECBD0568F}" type="sibTrans" cxnId="{8313021C-6A2B-4794-9CFD-32FE274C8522}">
      <dgm:prSet/>
      <dgm:spPr/>
      <dgm:t>
        <a:bodyPr/>
        <a:lstStyle/>
        <a:p>
          <a:endParaRPr lang="en-US"/>
        </a:p>
      </dgm:t>
    </dgm:pt>
    <dgm:pt modelId="{C961C179-2FF8-40C5-A467-97712486228D}">
      <dgm:prSet phldrT="[Text]" custT="1"/>
      <dgm:spPr/>
      <dgm:t>
        <a:bodyPr/>
        <a:lstStyle/>
        <a:p>
          <a:r>
            <a:rPr lang="en-US" sz="1800" b="1" i="0" dirty="0">
              <a:latin typeface="Arial Narrow" panose="020B0604020202020204" pitchFamily="34" charset="0"/>
              <a:cs typeface="Arial Narrow" panose="020B0604020202020204" pitchFamily="34" charset="0"/>
            </a:rPr>
            <a:t>Due by 4 pm the day before appts.</a:t>
          </a:r>
        </a:p>
      </dgm:t>
    </dgm:pt>
    <dgm:pt modelId="{FAC4FC69-3926-4760-AF64-3D43A0593949}" type="parTrans" cxnId="{1F89FD4C-9F8D-4406-B6D7-7E9D0A7AE2C5}">
      <dgm:prSet/>
      <dgm:spPr/>
      <dgm:t>
        <a:bodyPr/>
        <a:lstStyle/>
        <a:p>
          <a:endParaRPr lang="en-US"/>
        </a:p>
      </dgm:t>
    </dgm:pt>
    <dgm:pt modelId="{0BE18ABB-BE9E-4864-8411-57C7BF6BC41D}" type="sibTrans" cxnId="{1F89FD4C-9F8D-4406-B6D7-7E9D0A7AE2C5}">
      <dgm:prSet/>
      <dgm:spPr/>
      <dgm:t>
        <a:bodyPr/>
        <a:lstStyle/>
        <a:p>
          <a:endParaRPr lang="en-US"/>
        </a:p>
      </dgm:t>
    </dgm:pt>
    <dgm:pt modelId="{C690029A-9804-436C-8511-698721FD0FFE}">
      <dgm:prSet phldrT="[Text]" custT="1"/>
      <dgm:spPr/>
      <dgm:t>
        <a:bodyPr/>
        <a:lstStyle/>
        <a:p>
          <a:r>
            <a:rPr lang="en-US" sz="1800" b="1" i="0" dirty="0">
              <a:latin typeface="Arial Narrow" panose="020B0604020202020204" pitchFamily="34" charset="0"/>
              <a:cs typeface="Arial Narrow" panose="020B0604020202020204" pitchFamily="34" charset="0"/>
            </a:rPr>
            <a:t>Chance to consider things in advance</a:t>
          </a:r>
        </a:p>
      </dgm:t>
    </dgm:pt>
    <dgm:pt modelId="{2CC7BBD5-FF82-49E6-9642-62AD1A2811D6}" type="parTrans" cxnId="{7A7D584D-0F2A-4BA9-BA9B-52838019E0E7}">
      <dgm:prSet/>
      <dgm:spPr/>
      <dgm:t>
        <a:bodyPr/>
        <a:lstStyle/>
        <a:p>
          <a:endParaRPr lang="en-US"/>
        </a:p>
      </dgm:t>
    </dgm:pt>
    <dgm:pt modelId="{0949AEF3-035B-41E9-8B33-6BA5DBB85EA0}" type="sibTrans" cxnId="{7A7D584D-0F2A-4BA9-BA9B-52838019E0E7}">
      <dgm:prSet/>
      <dgm:spPr/>
      <dgm:t>
        <a:bodyPr/>
        <a:lstStyle/>
        <a:p>
          <a:endParaRPr lang="en-US"/>
        </a:p>
      </dgm:t>
    </dgm:pt>
    <dgm:pt modelId="{B36B082F-B85F-41B1-84E8-5771E8E2D6F8}">
      <dgm:prSet phldrT="[Text]" custT="1"/>
      <dgm:spPr/>
      <dgm:t>
        <a:bodyPr/>
        <a:lstStyle/>
        <a:p>
          <a:r>
            <a:rPr lang="en-US" sz="1800" b="1" i="0" dirty="0">
              <a:latin typeface="Arial Narrow" panose="020B0604020202020204" pitchFamily="34" charset="0"/>
              <a:cs typeface="Arial Narrow" panose="020B0604020202020204" pitchFamily="34" charset="0"/>
            </a:rPr>
            <a:t>Be honest (with us and yourself)</a:t>
          </a:r>
        </a:p>
      </dgm:t>
    </dgm:pt>
    <dgm:pt modelId="{C324B4D8-A57D-4845-B4FF-797C5550F213}" type="parTrans" cxnId="{CF067210-2F49-4275-889C-3C0DADADD67F}">
      <dgm:prSet/>
      <dgm:spPr/>
      <dgm:t>
        <a:bodyPr/>
        <a:lstStyle/>
        <a:p>
          <a:endParaRPr lang="en-US"/>
        </a:p>
      </dgm:t>
    </dgm:pt>
    <dgm:pt modelId="{17854C4C-DA47-460D-A580-BAE64568AB21}" type="sibTrans" cxnId="{CF067210-2F49-4275-889C-3C0DADADD67F}">
      <dgm:prSet/>
      <dgm:spPr/>
      <dgm:t>
        <a:bodyPr/>
        <a:lstStyle/>
        <a:p>
          <a:endParaRPr lang="en-US"/>
        </a:p>
      </dgm:t>
    </dgm:pt>
    <dgm:pt modelId="{8023FCF3-3106-F344-93F2-1F9E7C338A97}">
      <dgm:prSet phldrT="[Text]" custT="1"/>
      <dgm:spPr/>
      <dgm:t>
        <a:bodyPr/>
        <a:lstStyle/>
        <a:p>
          <a:r>
            <a:rPr lang="en-US" sz="1800" b="1" i="0" dirty="0">
              <a:latin typeface="Arial Narrow" panose="020B0604020202020204" pitchFamily="34" charset="0"/>
              <a:cs typeface="Arial Narrow" panose="020B0604020202020204" pitchFamily="34" charset="0"/>
            </a:rPr>
            <a:t>The next four ...</a:t>
          </a:r>
        </a:p>
      </dgm:t>
    </dgm:pt>
    <dgm:pt modelId="{58F7211D-0EE2-0D45-AE26-1363AE2B6A2A}" type="parTrans" cxnId="{E1013912-C7AF-BD4B-A691-947C00FAF2BD}">
      <dgm:prSet/>
      <dgm:spPr/>
      <dgm:t>
        <a:bodyPr/>
        <a:lstStyle/>
        <a:p>
          <a:endParaRPr lang="en-US"/>
        </a:p>
      </dgm:t>
    </dgm:pt>
    <dgm:pt modelId="{B2442AA0-B356-C544-A2A2-38B6F2AF5980}" type="sibTrans" cxnId="{E1013912-C7AF-BD4B-A691-947C00FAF2BD}">
      <dgm:prSet/>
      <dgm:spPr/>
      <dgm:t>
        <a:bodyPr/>
        <a:lstStyle/>
        <a:p>
          <a:endParaRPr lang="en-US"/>
        </a:p>
      </dgm:t>
    </dgm:pt>
    <dgm:pt modelId="{17641EA5-E2C0-44F7-AB70-0FC8DA47891B}" type="pres">
      <dgm:prSet presAssocID="{7693EEDE-1B7E-466B-A64F-874C956123F0}" presName="cycle" presStyleCnt="0">
        <dgm:presLayoutVars>
          <dgm:dir/>
          <dgm:resizeHandles val="exact"/>
        </dgm:presLayoutVars>
      </dgm:prSet>
      <dgm:spPr/>
    </dgm:pt>
    <dgm:pt modelId="{29018028-C0E8-467B-9EAB-431BC2789B90}" type="pres">
      <dgm:prSet presAssocID="{3202CF27-1720-4AB3-8BBB-28751D924102}" presName="node" presStyleLbl="node1" presStyleIdx="0" presStyleCnt="6">
        <dgm:presLayoutVars>
          <dgm:bulletEnabled val="1"/>
        </dgm:presLayoutVars>
      </dgm:prSet>
      <dgm:spPr/>
    </dgm:pt>
    <dgm:pt modelId="{051ABCA6-1D97-4C7B-8DE1-7A2749493318}" type="pres">
      <dgm:prSet presAssocID="{CB41002A-8CE2-414A-9183-D54ECBD0568F}" presName="sibTrans" presStyleLbl="sibTrans2D1" presStyleIdx="0" presStyleCnt="6"/>
      <dgm:spPr/>
    </dgm:pt>
    <dgm:pt modelId="{3CA31149-D75F-418F-B961-3DA905216289}" type="pres">
      <dgm:prSet presAssocID="{CB41002A-8CE2-414A-9183-D54ECBD0568F}" presName="connectorText" presStyleLbl="sibTrans2D1" presStyleIdx="0" presStyleCnt="6"/>
      <dgm:spPr/>
    </dgm:pt>
    <dgm:pt modelId="{5C3BBFF2-9554-438A-A144-42DCC9C031A9}" type="pres">
      <dgm:prSet presAssocID="{C961C179-2FF8-40C5-A467-97712486228D}" presName="node" presStyleLbl="node1" presStyleIdx="1" presStyleCnt="6">
        <dgm:presLayoutVars>
          <dgm:bulletEnabled val="1"/>
        </dgm:presLayoutVars>
      </dgm:prSet>
      <dgm:spPr/>
    </dgm:pt>
    <dgm:pt modelId="{6E84E238-CCE6-492B-AF86-709828A1C46E}" type="pres">
      <dgm:prSet presAssocID="{0BE18ABB-BE9E-4864-8411-57C7BF6BC41D}" presName="sibTrans" presStyleLbl="sibTrans2D1" presStyleIdx="1" presStyleCnt="6"/>
      <dgm:spPr/>
    </dgm:pt>
    <dgm:pt modelId="{323413ED-AA3A-48E0-BE3F-182FCCE1C118}" type="pres">
      <dgm:prSet presAssocID="{0BE18ABB-BE9E-4864-8411-57C7BF6BC41D}" presName="connectorText" presStyleLbl="sibTrans2D1" presStyleIdx="1" presStyleCnt="6"/>
      <dgm:spPr/>
    </dgm:pt>
    <dgm:pt modelId="{1247E587-EABF-408B-9BD6-0BD7D03DFEC5}" type="pres">
      <dgm:prSet presAssocID="{C690029A-9804-436C-8511-698721FD0FFE}" presName="node" presStyleLbl="node1" presStyleIdx="2" presStyleCnt="6">
        <dgm:presLayoutVars>
          <dgm:bulletEnabled val="1"/>
        </dgm:presLayoutVars>
      </dgm:prSet>
      <dgm:spPr/>
    </dgm:pt>
    <dgm:pt modelId="{DE71CCAF-5940-4C6B-96D7-027EF4C5A150}" type="pres">
      <dgm:prSet presAssocID="{0949AEF3-035B-41E9-8B33-6BA5DBB85EA0}" presName="sibTrans" presStyleLbl="sibTrans2D1" presStyleIdx="2" presStyleCnt="6"/>
      <dgm:spPr/>
    </dgm:pt>
    <dgm:pt modelId="{E6531256-A2B7-4971-B090-7EC6D5DC3176}" type="pres">
      <dgm:prSet presAssocID="{0949AEF3-035B-41E9-8B33-6BA5DBB85EA0}" presName="connectorText" presStyleLbl="sibTrans2D1" presStyleIdx="2" presStyleCnt="6"/>
      <dgm:spPr/>
    </dgm:pt>
    <dgm:pt modelId="{BDE5EA3D-BAAC-4C49-AD62-F1967ACF9B21}" type="pres">
      <dgm:prSet presAssocID="{B36B082F-B85F-41B1-84E8-5771E8E2D6F8}" presName="node" presStyleLbl="node1" presStyleIdx="3" presStyleCnt="6">
        <dgm:presLayoutVars>
          <dgm:bulletEnabled val="1"/>
        </dgm:presLayoutVars>
      </dgm:prSet>
      <dgm:spPr/>
    </dgm:pt>
    <dgm:pt modelId="{B1E74599-06AE-4C9C-82FC-35785C01CAF5}" type="pres">
      <dgm:prSet presAssocID="{17854C4C-DA47-460D-A580-BAE64568AB21}" presName="sibTrans" presStyleLbl="sibTrans2D1" presStyleIdx="3" presStyleCnt="6"/>
      <dgm:spPr/>
    </dgm:pt>
    <dgm:pt modelId="{6E8765FD-BD45-4CC5-8F9C-9DC55AD1DF5C}" type="pres">
      <dgm:prSet presAssocID="{17854C4C-DA47-460D-A580-BAE64568AB21}" presName="connectorText" presStyleLbl="sibTrans2D1" presStyleIdx="3" presStyleCnt="6"/>
      <dgm:spPr/>
    </dgm:pt>
    <dgm:pt modelId="{837003DA-F33A-4E1A-B2AF-0B17D3497231}" type="pres">
      <dgm:prSet presAssocID="{9A9C2D68-31BC-4C4F-AAFB-091B03BC95E7}" presName="node" presStyleLbl="node1" presStyleIdx="4" presStyleCnt="6">
        <dgm:presLayoutVars>
          <dgm:bulletEnabled val="1"/>
        </dgm:presLayoutVars>
      </dgm:prSet>
      <dgm:spPr/>
    </dgm:pt>
    <dgm:pt modelId="{8ECA08C0-057C-46B4-B3B6-3E2CBFDA9E0B}" type="pres">
      <dgm:prSet presAssocID="{5926EA6C-24C9-48D9-A909-D8ADDE207A34}" presName="sibTrans" presStyleLbl="sibTrans2D1" presStyleIdx="4" presStyleCnt="6"/>
      <dgm:spPr/>
    </dgm:pt>
    <dgm:pt modelId="{CCD8AACC-8D56-48FD-9F41-B1E95EA1AAAB}" type="pres">
      <dgm:prSet presAssocID="{5926EA6C-24C9-48D9-A909-D8ADDE207A34}" presName="connectorText" presStyleLbl="sibTrans2D1" presStyleIdx="4" presStyleCnt="6"/>
      <dgm:spPr/>
    </dgm:pt>
    <dgm:pt modelId="{3B61A993-CC93-B843-A8BD-B2822BD18A05}" type="pres">
      <dgm:prSet presAssocID="{8023FCF3-3106-F344-93F2-1F9E7C338A97}" presName="node" presStyleLbl="node1" presStyleIdx="5" presStyleCnt="6">
        <dgm:presLayoutVars>
          <dgm:bulletEnabled val="1"/>
        </dgm:presLayoutVars>
      </dgm:prSet>
      <dgm:spPr/>
    </dgm:pt>
    <dgm:pt modelId="{DA21B5E1-D869-7F4D-A3DC-E04A1FB65A58}" type="pres">
      <dgm:prSet presAssocID="{B2442AA0-B356-C544-A2A2-38B6F2AF5980}" presName="sibTrans" presStyleLbl="sibTrans2D1" presStyleIdx="5" presStyleCnt="6"/>
      <dgm:spPr/>
    </dgm:pt>
    <dgm:pt modelId="{3B6F48EC-DCFA-1946-B6D9-A412ECB5D6CC}" type="pres">
      <dgm:prSet presAssocID="{B2442AA0-B356-C544-A2A2-38B6F2AF5980}" presName="connectorText" presStyleLbl="sibTrans2D1" presStyleIdx="5" presStyleCnt="6"/>
      <dgm:spPr/>
    </dgm:pt>
  </dgm:ptLst>
  <dgm:cxnLst>
    <dgm:cxn modelId="{27BCE50B-45D6-4E72-8167-5233F0F17727}" type="presOf" srcId="{0BE18ABB-BE9E-4864-8411-57C7BF6BC41D}" destId="{323413ED-AA3A-48E0-BE3F-182FCCE1C118}" srcOrd="1" destOrd="0" presId="urn:microsoft.com/office/officeart/2005/8/layout/cycle2"/>
    <dgm:cxn modelId="{CF067210-2F49-4275-889C-3C0DADADD67F}" srcId="{7693EEDE-1B7E-466B-A64F-874C956123F0}" destId="{B36B082F-B85F-41B1-84E8-5771E8E2D6F8}" srcOrd="3" destOrd="0" parTransId="{C324B4D8-A57D-4845-B4FF-797C5550F213}" sibTransId="{17854C4C-DA47-460D-A580-BAE64568AB21}"/>
    <dgm:cxn modelId="{E1013912-C7AF-BD4B-A691-947C00FAF2BD}" srcId="{7693EEDE-1B7E-466B-A64F-874C956123F0}" destId="{8023FCF3-3106-F344-93F2-1F9E7C338A97}" srcOrd="5" destOrd="0" parTransId="{58F7211D-0EE2-0D45-AE26-1363AE2B6A2A}" sibTransId="{B2442AA0-B356-C544-A2A2-38B6F2AF5980}"/>
    <dgm:cxn modelId="{8313021C-6A2B-4794-9CFD-32FE274C8522}" srcId="{7693EEDE-1B7E-466B-A64F-874C956123F0}" destId="{3202CF27-1720-4AB3-8BBB-28751D924102}" srcOrd="0" destOrd="0" parTransId="{AA424A3F-D110-4631-A603-C2DE34C97F1B}" sibTransId="{CB41002A-8CE2-414A-9183-D54ECBD0568F}"/>
    <dgm:cxn modelId="{D896562C-E124-4F71-890E-180CED67E29F}" type="presOf" srcId="{C690029A-9804-436C-8511-698721FD0FFE}" destId="{1247E587-EABF-408B-9BD6-0BD7D03DFEC5}" srcOrd="0" destOrd="0" presId="urn:microsoft.com/office/officeart/2005/8/layout/cycle2"/>
    <dgm:cxn modelId="{2E534A3B-BFF8-44DD-80DB-27943810BF38}" type="presOf" srcId="{CB41002A-8CE2-414A-9183-D54ECBD0568F}" destId="{3CA31149-D75F-418F-B961-3DA905216289}" srcOrd="1" destOrd="0" presId="urn:microsoft.com/office/officeart/2005/8/layout/cycle2"/>
    <dgm:cxn modelId="{9A118F3D-9F3F-4123-A5F3-C28209653F76}" type="presOf" srcId="{5926EA6C-24C9-48D9-A909-D8ADDE207A34}" destId="{8ECA08C0-057C-46B4-B3B6-3E2CBFDA9E0B}" srcOrd="0" destOrd="0" presId="urn:microsoft.com/office/officeart/2005/8/layout/cycle2"/>
    <dgm:cxn modelId="{E538AB63-0066-408D-B79F-8DFC68D23644}" type="presOf" srcId="{C961C179-2FF8-40C5-A467-97712486228D}" destId="{5C3BBFF2-9554-438A-A144-42DCC9C031A9}" srcOrd="0" destOrd="0" presId="urn:microsoft.com/office/officeart/2005/8/layout/cycle2"/>
    <dgm:cxn modelId="{7550EC67-16D2-8D41-922E-99E425341E74}" type="presOf" srcId="{B2442AA0-B356-C544-A2A2-38B6F2AF5980}" destId="{DA21B5E1-D869-7F4D-A3DC-E04A1FB65A58}" srcOrd="0" destOrd="0" presId="urn:microsoft.com/office/officeart/2005/8/layout/cycle2"/>
    <dgm:cxn modelId="{1F89FD4C-9F8D-4406-B6D7-7E9D0A7AE2C5}" srcId="{7693EEDE-1B7E-466B-A64F-874C956123F0}" destId="{C961C179-2FF8-40C5-A467-97712486228D}" srcOrd="1" destOrd="0" parTransId="{FAC4FC69-3926-4760-AF64-3D43A0593949}" sibTransId="{0BE18ABB-BE9E-4864-8411-57C7BF6BC41D}"/>
    <dgm:cxn modelId="{7A7D584D-0F2A-4BA9-BA9B-52838019E0E7}" srcId="{7693EEDE-1B7E-466B-A64F-874C956123F0}" destId="{C690029A-9804-436C-8511-698721FD0FFE}" srcOrd="2" destOrd="0" parTransId="{2CC7BBD5-FF82-49E6-9642-62AD1A2811D6}" sibTransId="{0949AEF3-035B-41E9-8B33-6BA5DBB85EA0}"/>
    <dgm:cxn modelId="{F27E524E-0100-45D6-B3DB-3626BD3EC461}" type="presOf" srcId="{0949AEF3-035B-41E9-8B33-6BA5DBB85EA0}" destId="{E6531256-A2B7-4971-B090-7EC6D5DC3176}" srcOrd="1" destOrd="0" presId="urn:microsoft.com/office/officeart/2005/8/layout/cycle2"/>
    <dgm:cxn modelId="{7C31F673-A2A4-4476-B2C1-DEB93DC418C9}" type="presOf" srcId="{B36B082F-B85F-41B1-84E8-5771E8E2D6F8}" destId="{BDE5EA3D-BAAC-4C49-AD62-F1967ACF9B21}" srcOrd="0" destOrd="0" presId="urn:microsoft.com/office/officeart/2005/8/layout/cycle2"/>
    <dgm:cxn modelId="{FA2DD788-1A9A-4D29-B0AC-974341623296}" type="presOf" srcId="{3202CF27-1720-4AB3-8BBB-28751D924102}" destId="{29018028-C0E8-467B-9EAB-431BC2789B90}" srcOrd="0" destOrd="0" presId="urn:microsoft.com/office/officeart/2005/8/layout/cycle2"/>
    <dgm:cxn modelId="{CB3F749F-9E02-444E-B76C-70A6320E7DDE}" type="presOf" srcId="{5926EA6C-24C9-48D9-A909-D8ADDE207A34}" destId="{CCD8AACC-8D56-48FD-9F41-B1E95EA1AAAB}" srcOrd="1" destOrd="0" presId="urn:microsoft.com/office/officeart/2005/8/layout/cycle2"/>
    <dgm:cxn modelId="{4A9432B0-AF7C-4625-8764-854001CC70C6}" type="presOf" srcId="{17854C4C-DA47-460D-A580-BAE64568AB21}" destId="{B1E74599-06AE-4C9C-82FC-35785C01CAF5}" srcOrd="0" destOrd="0" presId="urn:microsoft.com/office/officeart/2005/8/layout/cycle2"/>
    <dgm:cxn modelId="{A86F23B3-B573-4AFC-AF82-842D3B2105EF}" type="presOf" srcId="{7693EEDE-1B7E-466B-A64F-874C956123F0}" destId="{17641EA5-E2C0-44F7-AB70-0FC8DA47891B}" srcOrd="0" destOrd="0" presId="urn:microsoft.com/office/officeart/2005/8/layout/cycle2"/>
    <dgm:cxn modelId="{0710BDB6-742D-534F-B82E-18AD3A340B24}" type="presOf" srcId="{8023FCF3-3106-F344-93F2-1F9E7C338A97}" destId="{3B61A993-CC93-B843-A8BD-B2822BD18A05}" srcOrd="0" destOrd="0" presId="urn:microsoft.com/office/officeart/2005/8/layout/cycle2"/>
    <dgm:cxn modelId="{7BFC41DF-89A5-4D65-953C-CDBC7EAADDDB}" type="presOf" srcId="{17854C4C-DA47-460D-A580-BAE64568AB21}" destId="{6E8765FD-BD45-4CC5-8F9C-9DC55AD1DF5C}" srcOrd="1" destOrd="0" presId="urn:microsoft.com/office/officeart/2005/8/layout/cycle2"/>
    <dgm:cxn modelId="{46F1ADE9-C690-44F7-A67B-7349C35E41BC}" type="presOf" srcId="{0BE18ABB-BE9E-4864-8411-57C7BF6BC41D}" destId="{6E84E238-CCE6-492B-AF86-709828A1C46E}" srcOrd="0" destOrd="0" presId="urn:microsoft.com/office/officeart/2005/8/layout/cycle2"/>
    <dgm:cxn modelId="{AAF12FEC-8212-43D4-AE77-42333D6ED2AE}" type="presOf" srcId="{0949AEF3-035B-41E9-8B33-6BA5DBB85EA0}" destId="{DE71CCAF-5940-4C6B-96D7-027EF4C5A150}" srcOrd="0" destOrd="0" presId="urn:microsoft.com/office/officeart/2005/8/layout/cycle2"/>
    <dgm:cxn modelId="{8879EBEE-81A9-1D42-AF86-E54E20BCA041}" type="presOf" srcId="{B2442AA0-B356-C544-A2A2-38B6F2AF5980}" destId="{3B6F48EC-DCFA-1946-B6D9-A412ECB5D6CC}" srcOrd="1" destOrd="0" presId="urn:microsoft.com/office/officeart/2005/8/layout/cycle2"/>
    <dgm:cxn modelId="{5F2543F9-7722-49A4-8A82-B3B656C87666}" type="presOf" srcId="{CB41002A-8CE2-414A-9183-D54ECBD0568F}" destId="{051ABCA6-1D97-4C7B-8DE1-7A2749493318}" srcOrd="0" destOrd="0" presId="urn:microsoft.com/office/officeart/2005/8/layout/cycle2"/>
    <dgm:cxn modelId="{0E4EBEFB-A123-41F3-9735-8323CD8431FD}" srcId="{7693EEDE-1B7E-466B-A64F-874C956123F0}" destId="{9A9C2D68-31BC-4C4F-AAFB-091B03BC95E7}" srcOrd="4" destOrd="0" parTransId="{85AA0525-945B-4D78-9BFA-EA2552DEEA72}" sibTransId="{5926EA6C-24C9-48D9-A909-D8ADDE207A34}"/>
    <dgm:cxn modelId="{13A1C8FD-72CE-41E4-AD42-E8E27691CF8B}" type="presOf" srcId="{9A9C2D68-31BC-4C4F-AAFB-091B03BC95E7}" destId="{837003DA-F33A-4E1A-B2AF-0B17D3497231}" srcOrd="0" destOrd="0" presId="urn:microsoft.com/office/officeart/2005/8/layout/cycle2"/>
    <dgm:cxn modelId="{F3F54AFD-BDD2-4C75-91FD-B211402DFBF5}" type="presParOf" srcId="{17641EA5-E2C0-44F7-AB70-0FC8DA47891B}" destId="{29018028-C0E8-467B-9EAB-431BC2789B90}" srcOrd="0" destOrd="0" presId="urn:microsoft.com/office/officeart/2005/8/layout/cycle2"/>
    <dgm:cxn modelId="{6C64DBC4-CAE4-4C7D-BB29-4F6A70499DB3}" type="presParOf" srcId="{17641EA5-E2C0-44F7-AB70-0FC8DA47891B}" destId="{051ABCA6-1D97-4C7B-8DE1-7A2749493318}" srcOrd="1" destOrd="0" presId="urn:microsoft.com/office/officeart/2005/8/layout/cycle2"/>
    <dgm:cxn modelId="{90797B81-C8D7-4E25-B92E-304B5DDEFACA}" type="presParOf" srcId="{051ABCA6-1D97-4C7B-8DE1-7A2749493318}" destId="{3CA31149-D75F-418F-B961-3DA905216289}" srcOrd="0" destOrd="0" presId="urn:microsoft.com/office/officeart/2005/8/layout/cycle2"/>
    <dgm:cxn modelId="{C969AF7D-00BC-48D0-B16F-85D653662A67}" type="presParOf" srcId="{17641EA5-E2C0-44F7-AB70-0FC8DA47891B}" destId="{5C3BBFF2-9554-438A-A144-42DCC9C031A9}" srcOrd="2" destOrd="0" presId="urn:microsoft.com/office/officeart/2005/8/layout/cycle2"/>
    <dgm:cxn modelId="{42518397-45A8-49BC-B01B-F4DB2A4A8513}" type="presParOf" srcId="{17641EA5-E2C0-44F7-AB70-0FC8DA47891B}" destId="{6E84E238-CCE6-492B-AF86-709828A1C46E}" srcOrd="3" destOrd="0" presId="urn:microsoft.com/office/officeart/2005/8/layout/cycle2"/>
    <dgm:cxn modelId="{DA195302-3751-4D9A-AAB0-7B6DB4AA01B6}" type="presParOf" srcId="{6E84E238-CCE6-492B-AF86-709828A1C46E}" destId="{323413ED-AA3A-48E0-BE3F-182FCCE1C118}" srcOrd="0" destOrd="0" presId="urn:microsoft.com/office/officeart/2005/8/layout/cycle2"/>
    <dgm:cxn modelId="{0C0B7FAB-A42A-4119-BC9B-A344629B478B}" type="presParOf" srcId="{17641EA5-E2C0-44F7-AB70-0FC8DA47891B}" destId="{1247E587-EABF-408B-9BD6-0BD7D03DFEC5}" srcOrd="4" destOrd="0" presId="urn:microsoft.com/office/officeart/2005/8/layout/cycle2"/>
    <dgm:cxn modelId="{B56BE624-CCB2-4E29-AC11-AEB872A2E84E}" type="presParOf" srcId="{17641EA5-E2C0-44F7-AB70-0FC8DA47891B}" destId="{DE71CCAF-5940-4C6B-96D7-027EF4C5A150}" srcOrd="5" destOrd="0" presId="urn:microsoft.com/office/officeart/2005/8/layout/cycle2"/>
    <dgm:cxn modelId="{441B5188-E509-4DC6-A9AF-8A5586576164}" type="presParOf" srcId="{DE71CCAF-5940-4C6B-96D7-027EF4C5A150}" destId="{E6531256-A2B7-4971-B090-7EC6D5DC3176}" srcOrd="0" destOrd="0" presId="urn:microsoft.com/office/officeart/2005/8/layout/cycle2"/>
    <dgm:cxn modelId="{15F7908E-2C77-40A5-8E44-1134DF85B3B2}" type="presParOf" srcId="{17641EA5-E2C0-44F7-AB70-0FC8DA47891B}" destId="{BDE5EA3D-BAAC-4C49-AD62-F1967ACF9B21}" srcOrd="6" destOrd="0" presId="urn:microsoft.com/office/officeart/2005/8/layout/cycle2"/>
    <dgm:cxn modelId="{6CD71397-742B-4BFE-8329-23D0917682F9}" type="presParOf" srcId="{17641EA5-E2C0-44F7-AB70-0FC8DA47891B}" destId="{B1E74599-06AE-4C9C-82FC-35785C01CAF5}" srcOrd="7" destOrd="0" presId="urn:microsoft.com/office/officeart/2005/8/layout/cycle2"/>
    <dgm:cxn modelId="{41564CDB-6254-4A0D-997F-AB7F061B5D97}" type="presParOf" srcId="{B1E74599-06AE-4C9C-82FC-35785C01CAF5}" destId="{6E8765FD-BD45-4CC5-8F9C-9DC55AD1DF5C}" srcOrd="0" destOrd="0" presId="urn:microsoft.com/office/officeart/2005/8/layout/cycle2"/>
    <dgm:cxn modelId="{8917929E-0632-45A7-8367-5F1E093DECEF}" type="presParOf" srcId="{17641EA5-E2C0-44F7-AB70-0FC8DA47891B}" destId="{837003DA-F33A-4E1A-B2AF-0B17D3497231}" srcOrd="8" destOrd="0" presId="urn:microsoft.com/office/officeart/2005/8/layout/cycle2"/>
    <dgm:cxn modelId="{A7DBB8FE-68B9-49D0-8F7D-411C24CEFB1A}" type="presParOf" srcId="{17641EA5-E2C0-44F7-AB70-0FC8DA47891B}" destId="{8ECA08C0-057C-46B4-B3B6-3E2CBFDA9E0B}" srcOrd="9" destOrd="0" presId="urn:microsoft.com/office/officeart/2005/8/layout/cycle2"/>
    <dgm:cxn modelId="{1D085ABB-D44F-4C4E-A2AE-9E19E908BF88}" type="presParOf" srcId="{8ECA08C0-057C-46B4-B3B6-3E2CBFDA9E0B}" destId="{CCD8AACC-8D56-48FD-9F41-B1E95EA1AAAB}" srcOrd="0" destOrd="0" presId="urn:microsoft.com/office/officeart/2005/8/layout/cycle2"/>
    <dgm:cxn modelId="{F08409EA-24DF-8F49-A326-BE564CF54523}" type="presParOf" srcId="{17641EA5-E2C0-44F7-AB70-0FC8DA47891B}" destId="{3B61A993-CC93-B843-A8BD-B2822BD18A05}" srcOrd="10" destOrd="0" presId="urn:microsoft.com/office/officeart/2005/8/layout/cycle2"/>
    <dgm:cxn modelId="{096A67DF-7A54-D04A-932D-50FA6F619F79}" type="presParOf" srcId="{17641EA5-E2C0-44F7-AB70-0FC8DA47891B}" destId="{DA21B5E1-D869-7F4D-A3DC-E04A1FB65A58}" srcOrd="11" destOrd="0" presId="urn:microsoft.com/office/officeart/2005/8/layout/cycle2"/>
    <dgm:cxn modelId="{87436D04-5FFE-644F-8576-19AAE8274B4D}" type="presParOf" srcId="{DA21B5E1-D869-7F4D-A3DC-E04A1FB65A58}" destId="{3B6F48EC-DCFA-1946-B6D9-A412ECB5D6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93EEDE-1B7E-466B-A64F-874C956123F0}"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9A9C2D68-31BC-4C4F-AAFB-091B03BC95E7}">
      <dgm:prSet phldrT="[Text]" custT="1"/>
      <dgm:spPr/>
      <dgm:t>
        <a:bodyPr/>
        <a:lstStyle/>
        <a:p>
          <a:r>
            <a:rPr lang="en-US" sz="1800" b="1" i="0" dirty="0">
              <a:latin typeface="Arial Narrow" panose="020B0604020202020204" pitchFamily="34" charset="0"/>
              <a:cs typeface="Arial Narrow" panose="020B0604020202020204" pitchFamily="34" charset="0"/>
            </a:rPr>
            <a:t>Think ahead, but plan for the immediate</a:t>
          </a:r>
        </a:p>
      </dgm:t>
    </dgm:pt>
    <dgm:pt modelId="{85AA0525-945B-4D78-9BFA-EA2552DEEA72}" type="parTrans" cxnId="{0E4EBEFB-A123-41F3-9735-8323CD8431FD}">
      <dgm:prSet/>
      <dgm:spPr/>
      <dgm:t>
        <a:bodyPr/>
        <a:lstStyle/>
        <a:p>
          <a:endParaRPr lang="en-US"/>
        </a:p>
      </dgm:t>
    </dgm:pt>
    <dgm:pt modelId="{5926EA6C-24C9-48D9-A909-D8ADDE207A34}" type="sibTrans" cxnId="{0E4EBEFB-A123-41F3-9735-8323CD8431FD}">
      <dgm:prSet/>
      <dgm:spPr/>
      <dgm:t>
        <a:bodyPr/>
        <a:lstStyle/>
        <a:p>
          <a:endParaRPr lang="en-US"/>
        </a:p>
      </dgm:t>
    </dgm:pt>
    <dgm:pt modelId="{3202CF27-1720-4AB3-8BBB-28751D924102}">
      <dgm:prSet phldrT="[Text]" custT="1"/>
      <dgm:spPr/>
      <dgm:t>
        <a:bodyPr/>
        <a:lstStyle/>
        <a:p>
          <a:r>
            <a:rPr lang="en-US" sz="1800" b="1" i="0" dirty="0">
              <a:latin typeface="Arial Narrow" panose="020B0604020202020204" pitchFamily="34" charset="0"/>
              <a:cs typeface="Arial Narrow" panose="020B0604020202020204" pitchFamily="34" charset="0"/>
            </a:rPr>
            <a:t>Pre-advising work is REQUIRED</a:t>
          </a:r>
        </a:p>
      </dgm:t>
    </dgm:pt>
    <dgm:pt modelId="{AA424A3F-D110-4631-A603-C2DE34C97F1B}" type="parTrans" cxnId="{8313021C-6A2B-4794-9CFD-32FE274C8522}">
      <dgm:prSet/>
      <dgm:spPr/>
      <dgm:t>
        <a:bodyPr/>
        <a:lstStyle/>
        <a:p>
          <a:endParaRPr lang="en-US"/>
        </a:p>
      </dgm:t>
    </dgm:pt>
    <dgm:pt modelId="{CB41002A-8CE2-414A-9183-D54ECBD0568F}" type="sibTrans" cxnId="{8313021C-6A2B-4794-9CFD-32FE274C8522}">
      <dgm:prSet/>
      <dgm:spPr/>
      <dgm:t>
        <a:bodyPr/>
        <a:lstStyle/>
        <a:p>
          <a:endParaRPr lang="en-US"/>
        </a:p>
      </dgm:t>
    </dgm:pt>
    <dgm:pt modelId="{C961C179-2FF8-40C5-A467-97712486228D}">
      <dgm:prSet phldrT="[Text]" custT="1"/>
      <dgm:spPr/>
      <dgm:t>
        <a:bodyPr/>
        <a:lstStyle/>
        <a:p>
          <a:r>
            <a:rPr lang="en-US" sz="1800" b="1" i="0" dirty="0">
              <a:latin typeface="Arial Narrow" panose="020B0604020202020204" pitchFamily="34" charset="0"/>
              <a:cs typeface="Arial Narrow" panose="020B0604020202020204" pitchFamily="34" charset="0"/>
            </a:rPr>
            <a:t>Due by 4 pm the day before appts.</a:t>
          </a:r>
        </a:p>
      </dgm:t>
    </dgm:pt>
    <dgm:pt modelId="{FAC4FC69-3926-4760-AF64-3D43A0593949}" type="parTrans" cxnId="{1F89FD4C-9F8D-4406-B6D7-7E9D0A7AE2C5}">
      <dgm:prSet/>
      <dgm:spPr/>
      <dgm:t>
        <a:bodyPr/>
        <a:lstStyle/>
        <a:p>
          <a:endParaRPr lang="en-US"/>
        </a:p>
      </dgm:t>
    </dgm:pt>
    <dgm:pt modelId="{0BE18ABB-BE9E-4864-8411-57C7BF6BC41D}" type="sibTrans" cxnId="{1F89FD4C-9F8D-4406-B6D7-7E9D0A7AE2C5}">
      <dgm:prSet/>
      <dgm:spPr/>
      <dgm:t>
        <a:bodyPr/>
        <a:lstStyle/>
        <a:p>
          <a:endParaRPr lang="en-US"/>
        </a:p>
      </dgm:t>
    </dgm:pt>
    <dgm:pt modelId="{C690029A-9804-436C-8511-698721FD0FFE}">
      <dgm:prSet phldrT="[Text]" custT="1"/>
      <dgm:spPr/>
      <dgm:t>
        <a:bodyPr/>
        <a:lstStyle/>
        <a:p>
          <a:r>
            <a:rPr lang="en-US" sz="1800" b="1" i="0" dirty="0">
              <a:latin typeface="Arial Narrow" panose="020B0604020202020204" pitchFamily="34" charset="0"/>
              <a:cs typeface="Arial Narrow" panose="020B0604020202020204" pitchFamily="34" charset="0"/>
            </a:rPr>
            <a:t>Chance to consider things in advance</a:t>
          </a:r>
        </a:p>
      </dgm:t>
    </dgm:pt>
    <dgm:pt modelId="{2CC7BBD5-FF82-49E6-9642-62AD1A2811D6}" type="parTrans" cxnId="{7A7D584D-0F2A-4BA9-BA9B-52838019E0E7}">
      <dgm:prSet/>
      <dgm:spPr/>
      <dgm:t>
        <a:bodyPr/>
        <a:lstStyle/>
        <a:p>
          <a:endParaRPr lang="en-US"/>
        </a:p>
      </dgm:t>
    </dgm:pt>
    <dgm:pt modelId="{0949AEF3-035B-41E9-8B33-6BA5DBB85EA0}" type="sibTrans" cxnId="{7A7D584D-0F2A-4BA9-BA9B-52838019E0E7}">
      <dgm:prSet/>
      <dgm:spPr/>
      <dgm:t>
        <a:bodyPr/>
        <a:lstStyle/>
        <a:p>
          <a:endParaRPr lang="en-US"/>
        </a:p>
      </dgm:t>
    </dgm:pt>
    <dgm:pt modelId="{B36B082F-B85F-41B1-84E8-5771E8E2D6F8}">
      <dgm:prSet phldrT="[Text]" custT="1"/>
      <dgm:spPr/>
      <dgm:t>
        <a:bodyPr/>
        <a:lstStyle/>
        <a:p>
          <a:r>
            <a:rPr lang="en-US" sz="1800" b="1" i="0" dirty="0">
              <a:latin typeface="Arial Narrow" panose="020B0604020202020204" pitchFamily="34" charset="0"/>
              <a:cs typeface="Arial Narrow" panose="020B0604020202020204" pitchFamily="34" charset="0"/>
            </a:rPr>
            <a:t>Be honest (with us and yourself)</a:t>
          </a:r>
        </a:p>
      </dgm:t>
    </dgm:pt>
    <dgm:pt modelId="{C324B4D8-A57D-4845-B4FF-797C5550F213}" type="parTrans" cxnId="{CF067210-2F49-4275-889C-3C0DADADD67F}">
      <dgm:prSet/>
      <dgm:spPr/>
      <dgm:t>
        <a:bodyPr/>
        <a:lstStyle/>
        <a:p>
          <a:endParaRPr lang="en-US"/>
        </a:p>
      </dgm:t>
    </dgm:pt>
    <dgm:pt modelId="{17854C4C-DA47-460D-A580-BAE64568AB21}" type="sibTrans" cxnId="{CF067210-2F49-4275-889C-3C0DADADD67F}">
      <dgm:prSet/>
      <dgm:spPr/>
      <dgm:t>
        <a:bodyPr/>
        <a:lstStyle/>
        <a:p>
          <a:endParaRPr lang="en-US"/>
        </a:p>
      </dgm:t>
    </dgm:pt>
    <dgm:pt modelId="{8023FCF3-3106-F344-93F2-1F9E7C338A97}">
      <dgm:prSet phldrT="[Text]" custT="1"/>
      <dgm:spPr/>
      <dgm:t>
        <a:bodyPr/>
        <a:lstStyle/>
        <a:p>
          <a:r>
            <a:rPr lang="en-US" sz="1800" b="1" i="0" dirty="0">
              <a:latin typeface="Arial Narrow" panose="020B0604020202020204" pitchFamily="34" charset="0"/>
              <a:cs typeface="Arial Narrow" panose="020B0604020202020204" pitchFamily="34" charset="0"/>
            </a:rPr>
            <a:t>The next four ...</a:t>
          </a:r>
        </a:p>
      </dgm:t>
    </dgm:pt>
    <dgm:pt modelId="{58F7211D-0EE2-0D45-AE26-1363AE2B6A2A}" type="parTrans" cxnId="{E1013912-C7AF-BD4B-A691-947C00FAF2BD}">
      <dgm:prSet/>
      <dgm:spPr/>
      <dgm:t>
        <a:bodyPr/>
        <a:lstStyle/>
        <a:p>
          <a:endParaRPr lang="en-US"/>
        </a:p>
      </dgm:t>
    </dgm:pt>
    <dgm:pt modelId="{B2442AA0-B356-C544-A2A2-38B6F2AF5980}" type="sibTrans" cxnId="{E1013912-C7AF-BD4B-A691-947C00FAF2BD}">
      <dgm:prSet/>
      <dgm:spPr/>
      <dgm:t>
        <a:bodyPr/>
        <a:lstStyle/>
        <a:p>
          <a:endParaRPr lang="en-US"/>
        </a:p>
      </dgm:t>
    </dgm:pt>
    <dgm:pt modelId="{17641EA5-E2C0-44F7-AB70-0FC8DA47891B}" type="pres">
      <dgm:prSet presAssocID="{7693EEDE-1B7E-466B-A64F-874C956123F0}" presName="cycle" presStyleCnt="0">
        <dgm:presLayoutVars>
          <dgm:dir/>
          <dgm:resizeHandles val="exact"/>
        </dgm:presLayoutVars>
      </dgm:prSet>
      <dgm:spPr/>
    </dgm:pt>
    <dgm:pt modelId="{29018028-C0E8-467B-9EAB-431BC2789B90}" type="pres">
      <dgm:prSet presAssocID="{3202CF27-1720-4AB3-8BBB-28751D924102}" presName="node" presStyleLbl="node1" presStyleIdx="0" presStyleCnt="6">
        <dgm:presLayoutVars>
          <dgm:bulletEnabled val="1"/>
        </dgm:presLayoutVars>
      </dgm:prSet>
      <dgm:spPr/>
    </dgm:pt>
    <dgm:pt modelId="{051ABCA6-1D97-4C7B-8DE1-7A2749493318}" type="pres">
      <dgm:prSet presAssocID="{CB41002A-8CE2-414A-9183-D54ECBD0568F}" presName="sibTrans" presStyleLbl="sibTrans2D1" presStyleIdx="0" presStyleCnt="6"/>
      <dgm:spPr/>
    </dgm:pt>
    <dgm:pt modelId="{3CA31149-D75F-418F-B961-3DA905216289}" type="pres">
      <dgm:prSet presAssocID="{CB41002A-8CE2-414A-9183-D54ECBD0568F}" presName="connectorText" presStyleLbl="sibTrans2D1" presStyleIdx="0" presStyleCnt="6"/>
      <dgm:spPr/>
    </dgm:pt>
    <dgm:pt modelId="{5C3BBFF2-9554-438A-A144-42DCC9C031A9}" type="pres">
      <dgm:prSet presAssocID="{C961C179-2FF8-40C5-A467-97712486228D}" presName="node" presStyleLbl="node1" presStyleIdx="1" presStyleCnt="6">
        <dgm:presLayoutVars>
          <dgm:bulletEnabled val="1"/>
        </dgm:presLayoutVars>
      </dgm:prSet>
      <dgm:spPr/>
    </dgm:pt>
    <dgm:pt modelId="{6E84E238-CCE6-492B-AF86-709828A1C46E}" type="pres">
      <dgm:prSet presAssocID="{0BE18ABB-BE9E-4864-8411-57C7BF6BC41D}" presName="sibTrans" presStyleLbl="sibTrans2D1" presStyleIdx="1" presStyleCnt="6"/>
      <dgm:spPr/>
    </dgm:pt>
    <dgm:pt modelId="{323413ED-AA3A-48E0-BE3F-182FCCE1C118}" type="pres">
      <dgm:prSet presAssocID="{0BE18ABB-BE9E-4864-8411-57C7BF6BC41D}" presName="connectorText" presStyleLbl="sibTrans2D1" presStyleIdx="1" presStyleCnt="6"/>
      <dgm:spPr/>
    </dgm:pt>
    <dgm:pt modelId="{1247E587-EABF-408B-9BD6-0BD7D03DFEC5}" type="pres">
      <dgm:prSet presAssocID="{C690029A-9804-436C-8511-698721FD0FFE}" presName="node" presStyleLbl="node1" presStyleIdx="2" presStyleCnt="6">
        <dgm:presLayoutVars>
          <dgm:bulletEnabled val="1"/>
        </dgm:presLayoutVars>
      </dgm:prSet>
      <dgm:spPr/>
    </dgm:pt>
    <dgm:pt modelId="{DE71CCAF-5940-4C6B-96D7-027EF4C5A150}" type="pres">
      <dgm:prSet presAssocID="{0949AEF3-035B-41E9-8B33-6BA5DBB85EA0}" presName="sibTrans" presStyleLbl="sibTrans2D1" presStyleIdx="2" presStyleCnt="6"/>
      <dgm:spPr/>
    </dgm:pt>
    <dgm:pt modelId="{E6531256-A2B7-4971-B090-7EC6D5DC3176}" type="pres">
      <dgm:prSet presAssocID="{0949AEF3-035B-41E9-8B33-6BA5DBB85EA0}" presName="connectorText" presStyleLbl="sibTrans2D1" presStyleIdx="2" presStyleCnt="6"/>
      <dgm:spPr/>
    </dgm:pt>
    <dgm:pt modelId="{BDE5EA3D-BAAC-4C49-AD62-F1967ACF9B21}" type="pres">
      <dgm:prSet presAssocID="{B36B082F-B85F-41B1-84E8-5771E8E2D6F8}" presName="node" presStyleLbl="node1" presStyleIdx="3" presStyleCnt="6">
        <dgm:presLayoutVars>
          <dgm:bulletEnabled val="1"/>
        </dgm:presLayoutVars>
      </dgm:prSet>
      <dgm:spPr/>
    </dgm:pt>
    <dgm:pt modelId="{B1E74599-06AE-4C9C-82FC-35785C01CAF5}" type="pres">
      <dgm:prSet presAssocID="{17854C4C-DA47-460D-A580-BAE64568AB21}" presName="sibTrans" presStyleLbl="sibTrans2D1" presStyleIdx="3" presStyleCnt="6"/>
      <dgm:spPr/>
    </dgm:pt>
    <dgm:pt modelId="{6E8765FD-BD45-4CC5-8F9C-9DC55AD1DF5C}" type="pres">
      <dgm:prSet presAssocID="{17854C4C-DA47-460D-A580-BAE64568AB21}" presName="connectorText" presStyleLbl="sibTrans2D1" presStyleIdx="3" presStyleCnt="6"/>
      <dgm:spPr/>
    </dgm:pt>
    <dgm:pt modelId="{837003DA-F33A-4E1A-B2AF-0B17D3497231}" type="pres">
      <dgm:prSet presAssocID="{9A9C2D68-31BC-4C4F-AAFB-091B03BC95E7}" presName="node" presStyleLbl="node1" presStyleIdx="4" presStyleCnt="6">
        <dgm:presLayoutVars>
          <dgm:bulletEnabled val="1"/>
        </dgm:presLayoutVars>
      </dgm:prSet>
      <dgm:spPr/>
    </dgm:pt>
    <dgm:pt modelId="{8ECA08C0-057C-46B4-B3B6-3E2CBFDA9E0B}" type="pres">
      <dgm:prSet presAssocID="{5926EA6C-24C9-48D9-A909-D8ADDE207A34}" presName="sibTrans" presStyleLbl="sibTrans2D1" presStyleIdx="4" presStyleCnt="6"/>
      <dgm:spPr/>
    </dgm:pt>
    <dgm:pt modelId="{CCD8AACC-8D56-48FD-9F41-B1E95EA1AAAB}" type="pres">
      <dgm:prSet presAssocID="{5926EA6C-24C9-48D9-A909-D8ADDE207A34}" presName="connectorText" presStyleLbl="sibTrans2D1" presStyleIdx="4" presStyleCnt="6"/>
      <dgm:spPr/>
    </dgm:pt>
    <dgm:pt modelId="{3B61A993-CC93-B843-A8BD-B2822BD18A05}" type="pres">
      <dgm:prSet presAssocID="{8023FCF3-3106-F344-93F2-1F9E7C338A97}" presName="node" presStyleLbl="node1" presStyleIdx="5" presStyleCnt="6">
        <dgm:presLayoutVars>
          <dgm:bulletEnabled val="1"/>
        </dgm:presLayoutVars>
      </dgm:prSet>
      <dgm:spPr/>
    </dgm:pt>
    <dgm:pt modelId="{DA21B5E1-D869-7F4D-A3DC-E04A1FB65A58}" type="pres">
      <dgm:prSet presAssocID="{B2442AA0-B356-C544-A2A2-38B6F2AF5980}" presName="sibTrans" presStyleLbl="sibTrans2D1" presStyleIdx="5" presStyleCnt="6"/>
      <dgm:spPr/>
    </dgm:pt>
    <dgm:pt modelId="{3B6F48EC-DCFA-1946-B6D9-A412ECB5D6CC}" type="pres">
      <dgm:prSet presAssocID="{B2442AA0-B356-C544-A2A2-38B6F2AF5980}" presName="connectorText" presStyleLbl="sibTrans2D1" presStyleIdx="5" presStyleCnt="6"/>
      <dgm:spPr/>
    </dgm:pt>
  </dgm:ptLst>
  <dgm:cxnLst>
    <dgm:cxn modelId="{27BCE50B-45D6-4E72-8167-5233F0F17727}" type="presOf" srcId="{0BE18ABB-BE9E-4864-8411-57C7BF6BC41D}" destId="{323413ED-AA3A-48E0-BE3F-182FCCE1C118}" srcOrd="1" destOrd="0" presId="urn:microsoft.com/office/officeart/2005/8/layout/cycle2"/>
    <dgm:cxn modelId="{CF067210-2F49-4275-889C-3C0DADADD67F}" srcId="{7693EEDE-1B7E-466B-A64F-874C956123F0}" destId="{B36B082F-B85F-41B1-84E8-5771E8E2D6F8}" srcOrd="3" destOrd="0" parTransId="{C324B4D8-A57D-4845-B4FF-797C5550F213}" sibTransId="{17854C4C-DA47-460D-A580-BAE64568AB21}"/>
    <dgm:cxn modelId="{E1013912-C7AF-BD4B-A691-947C00FAF2BD}" srcId="{7693EEDE-1B7E-466B-A64F-874C956123F0}" destId="{8023FCF3-3106-F344-93F2-1F9E7C338A97}" srcOrd="5" destOrd="0" parTransId="{58F7211D-0EE2-0D45-AE26-1363AE2B6A2A}" sibTransId="{B2442AA0-B356-C544-A2A2-38B6F2AF5980}"/>
    <dgm:cxn modelId="{8313021C-6A2B-4794-9CFD-32FE274C8522}" srcId="{7693EEDE-1B7E-466B-A64F-874C956123F0}" destId="{3202CF27-1720-4AB3-8BBB-28751D924102}" srcOrd="0" destOrd="0" parTransId="{AA424A3F-D110-4631-A603-C2DE34C97F1B}" sibTransId="{CB41002A-8CE2-414A-9183-D54ECBD0568F}"/>
    <dgm:cxn modelId="{D896562C-E124-4F71-890E-180CED67E29F}" type="presOf" srcId="{C690029A-9804-436C-8511-698721FD0FFE}" destId="{1247E587-EABF-408B-9BD6-0BD7D03DFEC5}" srcOrd="0" destOrd="0" presId="urn:microsoft.com/office/officeart/2005/8/layout/cycle2"/>
    <dgm:cxn modelId="{2E534A3B-BFF8-44DD-80DB-27943810BF38}" type="presOf" srcId="{CB41002A-8CE2-414A-9183-D54ECBD0568F}" destId="{3CA31149-D75F-418F-B961-3DA905216289}" srcOrd="1" destOrd="0" presId="urn:microsoft.com/office/officeart/2005/8/layout/cycle2"/>
    <dgm:cxn modelId="{9A118F3D-9F3F-4123-A5F3-C28209653F76}" type="presOf" srcId="{5926EA6C-24C9-48D9-A909-D8ADDE207A34}" destId="{8ECA08C0-057C-46B4-B3B6-3E2CBFDA9E0B}" srcOrd="0" destOrd="0" presId="urn:microsoft.com/office/officeart/2005/8/layout/cycle2"/>
    <dgm:cxn modelId="{E538AB63-0066-408D-B79F-8DFC68D23644}" type="presOf" srcId="{C961C179-2FF8-40C5-A467-97712486228D}" destId="{5C3BBFF2-9554-438A-A144-42DCC9C031A9}" srcOrd="0" destOrd="0" presId="urn:microsoft.com/office/officeart/2005/8/layout/cycle2"/>
    <dgm:cxn modelId="{7550EC67-16D2-8D41-922E-99E425341E74}" type="presOf" srcId="{B2442AA0-B356-C544-A2A2-38B6F2AF5980}" destId="{DA21B5E1-D869-7F4D-A3DC-E04A1FB65A58}" srcOrd="0" destOrd="0" presId="urn:microsoft.com/office/officeart/2005/8/layout/cycle2"/>
    <dgm:cxn modelId="{1F89FD4C-9F8D-4406-B6D7-7E9D0A7AE2C5}" srcId="{7693EEDE-1B7E-466B-A64F-874C956123F0}" destId="{C961C179-2FF8-40C5-A467-97712486228D}" srcOrd="1" destOrd="0" parTransId="{FAC4FC69-3926-4760-AF64-3D43A0593949}" sibTransId="{0BE18ABB-BE9E-4864-8411-57C7BF6BC41D}"/>
    <dgm:cxn modelId="{7A7D584D-0F2A-4BA9-BA9B-52838019E0E7}" srcId="{7693EEDE-1B7E-466B-A64F-874C956123F0}" destId="{C690029A-9804-436C-8511-698721FD0FFE}" srcOrd="2" destOrd="0" parTransId="{2CC7BBD5-FF82-49E6-9642-62AD1A2811D6}" sibTransId="{0949AEF3-035B-41E9-8B33-6BA5DBB85EA0}"/>
    <dgm:cxn modelId="{F27E524E-0100-45D6-B3DB-3626BD3EC461}" type="presOf" srcId="{0949AEF3-035B-41E9-8B33-6BA5DBB85EA0}" destId="{E6531256-A2B7-4971-B090-7EC6D5DC3176}" srcOrd="1" destOrd="0" presId="urn:microsoft.com/office/officeart/2005/8/layout/cycle2"/>
    <dgm:cxn modelId="{7C31F673-A2A4-4476-B2C1-DEB93DC418C9}" type="presOf" srcId="{B36B082F-B85F-41B1-84E8-5771E8E2D6F8}" destId="{BDE5EA3D-BAAC-4C49-AD62-F1967ACF9B21}" srcOrd="0" destOrd="0" presId="urn:microsoft.com/office/officeart/2005/8/layout/cycle2"/>
    <dgm:cxn modelId="{FA2DD788-1A9A-4D29-B0AC-974341623296}" type="presOf" srcId="{3202CF27-1720-4AB3-8BBB-28751D924102}" destId="{29018028-C0E8-467B-9EAB-431BC2789B90}" srcOrd="0" destOrd="0" presId="urn:microsoft.com/office/officeart/2005/8/layout/cycle2"/>
    <dgm:cxn modelId="{CB3F749F-9E02-444E-B76C-70A6320E7DDE}" type="presOf" srcId="{5926EA6C-24C9-48D9-A909-D8ADDE207A34}" destId="{CCD8AACC-8D56-48FD-9F41-B1E95EA1AAAB}" srcOrd="1" destOrd="0" presId="urn:microsoft.com/office/officeart/2005/8/layout/cycle2"/>
    <dgm:cxn modelId="{4A9432B0-AF7C-4625-8764-854001CC70C6}" type="presOf" srcId="{17854C4C-DA47-460D-A580-BAE64568AB21}" destId="{B1E74599-06AE-4C9C-82FC-35785C01CAF5}" srcOrd="0" destOrd="0" presId="urn:microsoft.com/office/officeart/2005/8/layout/cycle2"/>
    <dgm:cxn modelId="{A86F23B3-B573-4AFC-AF82-842D3B2105EF}" type="presOf" srcId="{7693EEDE-1B7E-466B-A64F-874C956123F0}" destId="{17641EA5-E2C0-44F7-AB70-0FC8DA47891B}" srcOrd="0" destOrd="0" presId="urn:microsoft.com/office/officeart/2005/8/layout/cycle2"/>
    <dgm:cxn modelId="{0710BDB6-742D-534F-B82E-18AD3A340B24}" type="presOf" srcId="{8023FCF3-3106-F344-93F2-1F9E7C338A97}" destId="{3B61A993-CC93-B843-A8BD-B2822BD18A05}" srcOrd="0" destOrd="0" presId="urn:microsoft.com/office/officeart/2005/8/layout/cycle2"/>
    <dgm:cxn modelId="{7BFC41DF-89A5-4D65-953C-CDBC7EAADDDB}" type="presOf" srcId="{17854C4C-DA47-460D-A580-BAE64568AB21}" destId="{6E8765FD-BD45-4CC5-8F9C-9DC55AD1DF5C}" srcOrd="1" destOrd="0" presId="urn:microsoft.com/office/officeart/2005/8/layout/cycle2"/>
    <dgm:cxn modelId="{46F1ADE9-C690-44F7-A67B-7349C35E41BC}" type="presOf" srcId="{0BE18ABB-BE9E-4864-8411-57C7BF6BC41D}" destId="{6E84E238-CCE6-492B-AF86-709828A1C46E}" srcOrd="0" destOrd="0" presId="urn:microsoft.com/office/officeart/2005/8/layout/cycle2"/>
    <dgm:cxn modelId="{AAF12FEC-8212-43D4-AE77-42333D6ED2AE}" type="presOf" srcId="{0949AEF3-035B-41E9-8B33-6BA5DBB85EA0}" destId="{DE71CCAF-5940-4C6B-96D7-027EF4C5A150}" srcOrd="0" destOrd="0" presId="urn:microsoft.com/office/officeart/2005/8/layout/cycle2"/>
    <dgm:cxn modelId="{8879EBEE-81A9-1D42-AF86-E54E20BCA041}" type="presOf" srcId="{B2442AA0-B356-C544-A2A2-38B6F2AF5980}" destId="{3B6F48EC-DCFA-1946-B6D9-A412ECB5D6CC}" srcOrd="1" destOrd="0" presId="urn:microsoft.com/office/officeart/2005/8/layout/cycle2"/>
    <dgm:cxn modelId="{5F2543F9-7722-49A4-8A82-B3B656C87666}" type="presOf" srcId="{CB41002A-8CE2-414A-9183-D54ECBD0568F}" destId="{051ABCA6-1D97-4C7B-8DE1-7A2749493318}" srcOrd="0" destOrd="0" presId="urn:microsoft.com/office/officeart/2005/8/layout/cycle2"/>
    <dgm:cxn modelId="{0E4EBEFB-A123-41F3-9735-8323CD8431FD}" srcId="{7693EEDE-1B7E-466B-A64F-874C956123F0}" destId="{9A9C2D68-31BC-4C4F-AAFB-091B03BC95E7}" srcOrd="4" destOrd="0" parTransId="{85AA0525-945B-4D78-9BFA-EA2552DEEA72}" sibTransId="{5926EA6C-24C9-48D9-A909-D8ADDE207A34}"/>
    <dgm:cxn modelId="{13A1C8FD-72CE-41E4-AD42-E8E27691CF8B}" type="presOf" srcId="{9A9C2D68-31BC-4C4F-AAFB-091B03BC95E7}" destId="{837003DA-F33A-4E1A-B2AF-0B17D3497231}" srcOrd="0" destOrd="0" presId="urn:microsoft.com/office/officeart/2005/8/layout/cycle2"/>
    <dgm:cxn modelId="{F3F54AFD-BDD2-4C75-91FD-B211402DFBF5}" type="presParOf" srcId="{17641EA5-E2C0-44F7-AB70-0FC8DA47891B}" destId="{29018028-C0E8-467B-9EAB-431BC2789B90}" srcOrd="0" destOrd="0" presId="urn:microsoft.com/office/officeart/2005/8/layout/cycle2"/>
    <dgm:cxn modelId="{6C64DBC4-CAE4-4C7D-BB29-4F6A70499DB3}" type="presParOf" srcId="{17641EA5-E2C0-44F7-AB70-0FC8DA47891B}" destId="{051ABCA6-1D97-4C7B-8DE1-7A2749493318}" srcOrd="1" destOrd="0" presId="urn:microsoft.com/office/officeart/2005/8/layout/cycle2"/>
    <dgm:cxn modelId="{90797B81-C8D7-4E25-B92E-304B5DDEFACA}" type="presParOf" srcId="{051ABCA6-1D97-4C7B-8DE1-7A2749493318}" destId="{3CA31149-D75F-418F-B961-3DA905216289}" srcOrd="0" destOrd="0" presId="urn:microsoft.com/office/officeart/2005/8/layout/cycle2"/>
    <dgm:cxn modelId="{C969AF7D-00BC-48D0-B16F-85D653662A67}" type="presParOf" srcId="{17641EA5-E2C0-44F7-AB70-0FC8DA47891B}" destId="{5C3BBFF2-9554-438A-A144-42DCC9C031A9}" srcOrd="2" destOrd="0" presId="urn:microsoft.com/office/officeart/2005/8/layout/cycle2"/>
    <dgm:cxn modelId="{42518397-45A8-49BC-B01B-F4DB2A4A8513}" type="presParOf" srcId="{17641EA5-E2C0-44F7-AB70-0FC8DA47891B}" destId="{6E84E238-CCE6-492B-AF86-709828A1C46E}" srcOrd="3" destOrd="0" presId="urn:microsoft.com/office/officeart/2005/8/layout/cycle2"/>
    <dgm:cxn modelId="{DA195302-3751-4D9A-AAB0-7B6DB4AA01B6}" type="presParOf" srcId="{6E84E238-CCE6-492B-AF86-709828A1C46E}" destId="{323413ED-AA3A-48E0-BE3F-182FCCE1C118}" srcOrd="0" destOrd="0" presId="urn:microsoft.com/office/officeart/2005/8/layout/cycle2"/>
    <dgm:cxn modelId="{0C0B7FAB-A42A-4119-BC9B-A344629B478B}" type="presParOf" srcId="{17641EA5-E2C0-44F7-AB70-0FC8DA47891B}" destId="{1247E587-EABF-408B-9BD6-0BD7D03DFEC5}" srcOrd="4" destOrd="0" presId="urn:microsoft.com/office/officeart/2005/8/layout/cycle2"/>
    <dgm:cxn modelId="{B56BE624-CCB2-4E29-AC11-AEB872A2E84E}" type="presParOf" srcId="{17641EA5-E2C0-44F7-AB70-0FC8DA47891B}" destId="{DE71CCAF-5940-4C6B-96D7-027EF4C5A150}" srcOrd="5" destOrd="0" presId="urn:microsoft.com/office/officeart/2005/8/layout/cycle2"/>
    <dgm:cxn modelId="{441B5188-E509-4DC6-A9AF-8A5586576164}" type="presParOf" srcId="{DE71CCAF-5940-4C6B-96D7-027EF4C5A150}" destId="{E6531256-A2B7-4971-B090-7EC6D5DC3176}" srcOrd="0" destOrd="0" presId="urn:microsoft.com/office/officeart/2005/8/layout/cycle2"/>
    <dgm:cxn modelId="{15F7908E-2C77-40A5-8E44-1134DF85B3B2}" type="presParOf" srcId="{17641EA5-E2C0-44F7-AB70-0FC8DA47891B}" destId="{BDE5EA3D-BAAC-4C49-AD62-F1967ACF9B21}" srcOrd="6" destOrd="0" presId="urn:microsoft.com/office/officeart/2005/8/layout/cycle2"/>
    <dgm:cxn modelId="{6CD71397-742B-4BFE-8329-23D0917682F9}" type="presParOf" srcId="{17641EA5-E2C0-44F7-AB70-0FC8DA47891B}" destId="{B1E74599-06AE-4C9C-82FC-35785C01CAF5}" srcOrd="7" destOrd="0" presId="urn:microsoft.com/office/officeart/2005/8/layout/cycle2"/>
    <dgm:cxn modelId="{41564CDB-6254-4A0D-997F-AB7F061B5D97}" type="presParOf" srcId="{B1E74599-06AE-4C9C-82FC-35785C01CAF5}" destId="{6E8765FD-BD45-4CC5-8F9C-9DC55AD1DF5C}" srcOrd="0" destOrd="0" presId="urn:microsoft.com/office/officeart/2005/8/layout/cycle2"/>
    <dgm:cxn modelId="{8917929E-0632-45A7-8367-5F1E093DECEF}" type="presParOf" srcId="{17641EA5-E2C0-44F7-AB70-0FC8DA47891B}" destId="{837003DA-F33A-4E1A-B2AF-0B17D3497231}" srcOrd="8" destOrd="0" presId="urn:microsoft.com/office/officeart/2005/8/layout/cycle2"/>
    <dgm:cxn modelId="{A7DBB8FE-68B9-49D0-8F7D-411C24CEFB1A}" type="presParOf" srcId="{17641EA5-E2C0-44F7-AB70-0FC8DA47891B}" destId="{8ECA08C0-057C-46B4-B3B6-3E2CBFDA9E0B}" srcOrd="9" destOrd="0" presId="urn:microsoft.com/office/officeart/2005/8/layout/cycle2"/>
    <dgm:cxn modelId="{1D085ABB-D44F-4C4E-A2AE-9E19E908BF88}" type="presParOf" srcId="{8ECA08C0-057C-46B4-B3B6-3E2CBFDA9E0B}" destId="{CCD8AACC-8D56-48FD-9F41-B1E95EA1AAAB}" srcOrd="0" destOrd="0" presId="urn:microsoft.com/office/officeart/2005/8/layout/cycle2"/>
    <dgm:cxn modelId="{F08409EA-24DF-8F49-A326-BE564CF54523}" type="presParOf" srcId="{17641EA5-E2C0-44F7-AB70-0FC8DA47891B}" destId="{3B61A993-CC93-B843-A8BD-B2822BD18A05}" srcOrd="10" destOrd="0" presId="urn:microsoft.com/office/officeart/2005/8/layout/cycle2"/>
    <dgm:cxn modelId="{096A67DF-7A54-D04A-932D-50FA6F619F79}" type="presParOf" srcId="{17641EA5-E2C0-44F7-AB70-0FC8DA47891B}" destId="{DA21B5E1-D869-7F4D-A3DC-E04A1FB65A58}" srcOrd="11" destOrd="0" presId="urn:microsoft.com/office/officeart/2005/8/layout/cycle2"/>
    <dgm:cxn modelId="{87436D04-5FFE-644F-8576-19AAE8274B4D}" type="presParOf" srcId="{DA21B5E1-D869-7F4D-A3DC-E04A1FB65A58}" destId="{3B6F48EC-DCFA-1946-B6D9-A412ECB5D6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93EEDE-1B7E-466B-A64F-874C956123F0}"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9A9C2D68-31BC-4C4F-AAFB-091B03BC95E7}">
      <dgm:prSet phldrT="[Text]" custT="1"/>
      <dgm:spPr/>
      <dgm:t>
        <a:bodyPr/>
        <a:lstStyle/>
        <a:p>
          <a:r>
            <a:rPr lang="en-US" sz="1800" b="1" i="0" dirty="0">
              <a:latin typeface="Arial Narrow" panose="020B0604020202020204" pitchFamily="34" charset="0"/>
              <a:cs typeface="Arial Narrow" panose="020B0604020202020204" pitchFamily="34" charset="0"/>
            </a:rPr>
            <a:t>Think ahead, but plan for the immediate</a:t>
          </a:r>
        </a:p>
      </dgm:t>
    </dgm:pt>
    <dgm:pt modelId="{85AA0525-945B-4D78-9BFA-EA2552DEEA72}" type="parTrans" cxnId="{0E4EBEFB-A123-41F3-9735-8323CD8431FD}">
      <dgm:prSet/>
      <dgm:spPr/>
      <dgm:t>
        <a:bodyPr/>
        <a:lstStyle/>
        <a:p>
          <a:endParaRPr lang="en-US"/>
        </a:p>
      </dgm:t>
    </dgm:pt>
    <dgm:pt modelId="{5926EA6C-24C9-48D9-A909-D8ADDE207A34}" type="sibTrans" cxnId="{0E4EBEFB-A123-41F3-9735-8323CD8431FD}">
      <dgm:prSet/>
      <dgm:spPr/>
      <dgm:t>
        <a:bodyPr/>
        <a:lstStyle/>
        <a:p>
          <a:endParaRPr lang="en-US"/>
        </a:p>
      </dgm:t>
    </dgm:pt>
    <dgm:pt modelId="{3202CF27-1720-4AB3-8BBB-28751D924102}">
      <dgm:prSet phldrT="[Text]" custT="1"/>
      <dgm:spPr/>
      <dgm:t>
        <a:bodyPr/>
        <a:lstStyle/>
        <a:p>
          <a:r>
            <a:rPr lang="en-US" sz="1800" b="1" i="0" dirty="0">
              <a:latin typeface="Arial Narrow" panose="020B0604020202020204" pitchFamily="34" charset="0"/>
              <a:cs typeface="Arial Narrow" panose="020B0604020202020204" pitchFamily="34" charset="0"/>
            </a:rPr>
            <a:t>Pre-advising work is REQUIRED</a:t>
          </a:r>
        </a:p>
      </dgm:t>
    </dgm:pt>
    <dgm:pt modelId="{AA424A3F-D110-4631-A603-C2DE34C97F1B}" type="parTrans" cxnId="{8313021C-6A2B-4794-9CFD-32FE274C8522}">
      <dgm:prSet/>
      <dgm:spPr/>
      <dgm:t>
        <a:bodyPr/>
        <a:lstStyle/>
        <a:p>
          <a:endParaRPr lang="en-US"/>
        </a:p>
      </dgm:t>
    </dgm:pt>
    <dgm:pt modelId="{CB41002A-8CE2-414A-9183-D54ECBD0568F}" type="sibTrans" cxnId="{8313021C-6A2B-4794-9CFD-32FE274C8522}">
      <dgm:prSet/>
      <dgm:spPr/>
      <dgm:t>
        <a:bodyPr/>
        <a:lstStyle/>
        <a:p>
          <a:endParaRPr lang="en-US"/>
        </a:p>
      </dgm:t>
    </dgm:pt>
    <dgm:pt modelId="{C961C179-2FF8-40C5-A467-97712486228D}">
      <dgm:prSet phldrT="[Text]" custT="1"/>
      <dgm:spPr/>
      <dgm:t>
        <a:bodyPr/>
        <a:lstStyle/>
        <a:p>
          <a:r>
            <a:rPr lang="en-US" sz="1800" b="1" i="0" dirty="0">
              <a:latin typeface="Arial Narrow" panose="020B0604020202020204" pitchFamily="34" charset="0"/>
              <a:cs typeface="Arial Narrow" panose="020B0604020202020204" pitchFamily="34" charset="0"/>
            </a:rPr>
            <a:t>Due by 4 pm the day before appts.</a:t>
          </a:r>
        </a:p>
      </dgm:t>
    </dgm:pt>
    <dgm:pt modelId="{FAC4FC69-3926-4760-AF64-3D43A0593949}" type="parTrans" cxnId="{1F89FD4C-9F8D-4406-B6D7-7E9D0A7AE2C5}">
      <dgm:prSet/>
      <dgm:spPr/>
      <dgm:t>
        <a:bodyPr/>
        <a:lstStyle/>
        <a:p>
          <a:endParaRPr lang="en-US"/>
        </a:p>
      </dgm:t>
    </dgm:pt>
    <dgm:pt modelId="{0BE18ABB-BE9E-4864-8411-57C7BF6BC41D}" type="sibTrans" cxnId="{1F89FD4C-9F8D-4406-B6D7-7E9D0A7AE2C5}">
      <dgm:prSet/>
      <dgm:spPr/>
      <dgm:t>
        <a:bodyPr/>
        <a:lstStyle/>
        <a:p>
          <a:endParaRPr lang="en-US"/>
        </a:p>
      </dgm:t>
    </dgm:pt>
    <dgm:pt modelId="{C690029A-9804-436C-8511-698721FD0FFE}">
      <dgm:prSet phldrT="[Text]" custT="1"/>
      <dgm:spPr/>
      <dgm:t>
        <a:bodyPr/>
        <a:lstStyle/>
        <a:p>
          <a:r>
            <a:rPr lang="en-US" sz="1800" b="1" i="0" dirty="0">
              <a:latin typeface="Arial Narrow" panose="020B0604020202020204" pitchFamily="34" charset="0"/>
              <a:cs typeface="Arial Narrow" panose="020B0604020202020204" pitchFamily="34" charset="0"/>
            </a:rPr>
            <a:t>Chance to consider things in advance</a:t>
          </a:r>
        </a:p>
      </dgm:t>
    </dgm:pt>
    <dgm:pt modelId="{2CC7BBD5-FF82-49E6-9642-62AD1A2811D6}" type="parTrans" cxnId="{7A7D584D-0F2A-4BA9-BA9B-52838019E0E7}">
      <dgm:prSet/>
      <dgm:spPr/>
      <dgm:t>
        <a:bodyPr/>
        <a:lstStyle/>
        <a:p>
          <a:endParaRPr lang="en-US"/>
        </a:p>
      </dgm:t>
    </dgm:pt>
    <dgm:pt modelId="{0949AEF3-035B-41E9-8B33-6BA5DBB85EA0}" type="sibTrans" cxnId="{7A7D584D-0F2A-4BA9-BA9B-52838019E0E7}">
      <dgm:prSet/>
      <dgm:spPr/>
      <dgm:t>
        <a:bodyPr/>
        <a:lstStyle/>
        <a:p>
          <a:endParaRPr lang="en-US"/>
        </a:p>
      </dgm:t>
    </dgm:pt>
    <dgm:pt modelId="{B36B082F-B85F-41B1-84E8-5771E8E2D6F8}">
      <dgm:prSet phldrT="[Text]" custT="1"/>
      <dgm:spPr/>
      <dgm:t>
        <a:bodyPr/>
        <a:lstStyle/>
        <a:p>
          <a:r>
            <a:rPr lang="en-US" sz="1800" b="1" i="0" dirty="0">
              <a:latin typeface="Arial Narrow" panose="020B0604020202020204" pitchFamily="34" charset="0"/>
              <a:cs typeface="Arial Narrow" panose="020B0604020202020204" pitchFamily="34" charset="0"/>
            </a:rPr>
            <a:t>Be honest (with us and yourself)</a:t>
          </a:r>
        </a:p>
      </dgm:t>
    </dgm:pt>
    <dgm:pt modelId="{C324B4D8-A57D-4845-B4FF-797C5550F213}" type="parTrans" cxnId="{CF067210-2F49-4275-889C-3C0DADADD67F}">
      <dgm:prSet/>
      <dgm:spPr/>
      <dgm:t>
        <a:bodyPr/>
        <a:lstStyle/>
        <a:p>
          <a:endParaRPr lang="en-US"/>
        </a:p>
      </dgm:t>
    </dgm:pt>
    <dgm:pt modelId="{17854C4C-DA47-460D-A580-BAE64568AB21}" type="sibTrans" cxnId="{CF067210-2F49-4275-889C-3C0DADADD67F}">
      <dgm:prSet/>
      <dgm:spPr/>
      <dgm:t>
        <a:bodyPr/>
        <a:lstStyle/>
        <a:p>
          <a:endParaRPr lang="en-US"/>
        </a:p>
      </dgm:t>
    </dgm:pt>
    <dgm:pt modelId="{8023FCF3-3106-F344-93F2-1F9E7C338A97}">
      <dgm:prSet phldrT="[Text]" custT="1"/>
      <dgm:spPr/>
      <dgm:t>
        <a:bodyPr/>
        <a:lstStyle/>
        <a:p>
          <a:r>
            <a:rPr lang="en-US" sz="1800" b="1" i="0" dirty="0">
              <a:latin typeface="Arial Narrow" panose="020B0604020202020204" pitchFamily="34" charset="0"/>
              <a:cs typeface="Arial Narrow" panose="020B0604020202020204" pitchFamily="34" charset="0"/>
            </a:rPr>
            <a:t>The next four ...</a:t>
          </a:r>
        </a:p>
      </dgm:t>
    </dgm:pt>
    <dgm:pt modelId="{58F7211D-0EE2-0D45-AE26-1363AE2B6A2A}" type="parTrans" cxnId="{E1013912-C7AF-BD4B-A691-947C00FAF2BD}">
      <dgm:prSet/>
      <dgm:spPr/>
      <dgm:t>
        <a:bodyPr/>
        <a:lstStyle/>
        <a:p>
          <a:endParaRPr lang="en-US"/>
        </a:p>
      </dgm:t>
    </dgm:pt>
    <dgm:pt modelId="{B2442AA0-B356-C544-A2A2-38B6F2AF5980}" type="sibTrans" cxnId="{E1013912-C7AF-BD4B-A691-947C00FAF2BD}">
      <dgm:prSet/>
      <dgm:spPr/>
      <dgm:t>
        <a:bodyPr/>
        <a:lstStyle/>
        <a:p>
          <a:endParaRPr lang="en-US"/>
        </a:p>
      </dgm:t>
    </dgm:pt>
    <dgm:pt modelId="{17641EA5-E2C0-44F7-AB70-0FC8DA47891B}" type="pres">
      <dgm:prSet presAssocID="{7693EEDE-1B7E-466B-A64F-874C956123F0}" presName="cycle" presStyleCnt="0">
        <dgm:presLayoutVars>
          <dgm:dir/>
          <dgm:resizeHandles val="exact"/>
        </dgm:presLayoutVars>
      </dgm:prSet>
      <dgm:spPr/>
    </dgm:pt>
    <dgm:pt modelId="{29018028-C0E8-467B-9EAB-431BC2789B90}" type="pres">
      <dgm:prSet presAssocID="{3202CF27-1720-4AB3-8BBB-28751D924102}" presName="node" presStyleLbl="node1" presStyleIdx="0" presStyleCnt="6">
        <dgm:presLayoutVars>
          <dgm:bulletEnabled val="1"/>
        </dgm:presLayoutVars>
      </dgm:prSet>
      <dgm:spPr/>
    </dgm:pt>
    <dgm:pt modelId="{051ABCA6-1D97-4C7B-8DE1-7A2749493318}" type="pres">
      <dgm:prSet presAssocID="{CB41002A-8CE2-414A-9183-D54ECBD0568F}" presName="sibTrans" presStyleLbl="sibTrans2D1" presStyleIdx="0" presStyleCnt="6"/>
      <dgm:spPr/>
    </dgm:pt>
    <dgm:pt modelId="{3CA31149-D75F-418F-B961-3DA905216289}" type="pres">
      <dgm:prSet presAssocID="{CB41002A-8CE2-414A-9183-D54ECBD0568F}" presName="connectorText" presStyleLbl="sibTrans2D1" presStyleIdx="0" presStyleCnt="6"/>
      <dgm:spPr/>
    </dgm:pt>
    <dgm:pt modelId="{5C3BBFF2-9554-438A-A144-42DCC9C031A9}" type="pres">
      <dgm:prSet presAssocID="{C961C179-2FF8-40C5-A467-97712486228D}" presName="node" presStyleLbl="node1" presStyleIdx="1" presStyleCnt="6">
        <dgm:presLayoutVars>
          <dgm:bulletEnabled val="1"/>
        </dgm:presLayoutVars>
      </dgm:prSet>
      <dgm:spPr/>
    </dgm:pt>
    <dgm:pt modelId="{6E84E238-CCE6-492B-AF86-709828A1C46E}" type="pres">
      <dgm:prSet presAssocID="{0BE18ABB-BE9E-4864-8411-57C7BF6BC41D}" presName="sibTrans" presStyleLbl="sibTrans2D1" presStyleIdx="1" presStyleCnt="6"/>
      <dgm:spPr/>
    </dgm:pt>
    <dgm:pt modelId="{323413ED-AA3A-48E0-BE3F-182FCCE1C118}" type="pres">
      <dgm:prSet presAssocID="{0BE18ABB-BE9E-4864-8411-57C7BF6BC41D}" presName="connectorText" presStyleLbl="sibTrans2D1" presStyleIdx="1" presStyleCnt="6"/>
      <dgm:spPr/>
    </dgm:pt>
    <dgm:pt modelId="{1247E587-EABF-408B-9BD6-0BD7D03DFEC5}" type="pres">
      <dgm:prSet presAssocID="{C690029A-9804-436C-8511-698721FD0FFE}" presName="node" presStyleLbl="node1" presStyleIdx="2" presStyleCnt="6">
        <dgm:presLayoutVars>
          <dgm:bulletEnabled val="1"/>
        </dgm:presLayoutVars>
      </dgm:prSet>
      <dgm:spPr/>
    </dgm:pt>
    <dgm:pt modelId="{DE71CCAF-5940-4C6B-96D7-027EF4C5A150}" type="pres">
      <dgm:prSet presAssocID="{0949AEF3-035B-41E9-8B33-6BA5DBB85EA0}" presName="sibTrans" presStyleLbl="sibTrans2D1" presStyleIdx="2" presStyleCnt="6"/>
      <dgm:spPr/>
    </dgm:pt>
    <dgm:pt modelId="{E6531256-A2B7-4971-B090-7EC6D5DC3176}" type="pres">
      <dgm:prSet presAssocID="{0949AEF3-035B-41E9-8B33-6BA5DBB85EA0}" presName="connectorText" presStyleLbl="sibTrans2D1" presStyleIdx="2" presStyleCnt="6"/>
      <dgm:spPr/>
    </dgm:pt>
    <dgm:pt modelId="{BDE5EA3D-BAAC-4C49-AD62-F1967ACF9B21}" type="pres">
      <dgm:prSet presAssocID="{B36B082F-B85F-41B1-84E8-5771E8E2D6F8}" presName="node" presStyleLbl="node1" presStyleIdx="3" presStyleCnt="6">
        <dgm:presLayoutVars>
          <dgm:bulletEnabled val="1"/>
        </dgm:presLayoutVars>
      </dgm:prSet>
      <dgm:spPr/>
    </dgm:pt>
    <dgm:pt modelId="{B1E74599-06AE-4C9C-82FC-35785C01CAF5}" type="pres">
      <dgm:prSet presAssocID="{17854C4C-DA47-460D-A580-BAE64568AB21}" presName="sibTrans" presStyleLbl="sibTrans2D1" presStyleIdx="3" presStyleCnt="6"/>
      <dgm:spPr/>
    </dgm:pt>
    <dgm:pt modelId="{6E8765FD-BD45-4CC5-8F9C-9DC55AD1DF5C}" type="pres">
      <dgm:prSet presAssocID="{17854C4C-DA47-460D-A580-BAE64568AB21}" presName="connectorText" presStyleLbl="sibTrans2D1" presStyleIdx="3" presStyleCnt="6"/>
      <dgm:spPr/>
    </dgm:pt>
    <dgm:pt modelId="{837003DA-F33A-4E1A-B2AF-0B17D3497231}" type="pres">
      <dgm:prSet presAssocID="{9A9C2D68-31BC-4C4F-AAFB-091B03BC95E7}" presName="node" presStyleLbl="node1" presStyleIdx="4" presStyleCnt="6">
        <dgm:presLayoutVars>
          <dgm:bulletEnabled val="1"/>
        </dgm:presLayoutVars>
      </dgm:prSet>
      <dgm:spPr/>
    </dgm:pt>
    <dgm:pt modelId="{8ECA08C0-057C-46B4-B3B6-3E2CBFDA9E0B}" type="pres">
      <dgm:prSet presAssocID="{5926EA6C-24C9-48D9-A909-D8ADDE207A34}" presName="sibTrans" presStyleLbl="sibTrans2D1" presStyleIdx="4" presStyleCnt="6"/>
      <dgm:spPr/>
    </dgm:pt>
    <dgm:pt modelId="{CCD8AACC-8D56-48FD-9F41-B1E95EA1AAAB}" type="pres">
      <dgm:prSet presAssocID="{5926EA6C-24C9-48D9-A909-D8ADDE207A34}" presName="connectorText" presStyleLbl="sibTrans2D1" presStyleIdx="4" presStyleCnt="6"/>
      <dgm:spPr/>
    </dgm:pt>
    <dgm:pt modelId="{3B61A993-CC93-B843-A8BD-B2822BD18A05}" type="pres">
      <dgm:prSet presAssocID="{8023FCF3-3106-F344-93F2-1F9E7C338A97}" presName="node" presStyleLbl="node1" presStyleIdx="5" presStyleCnt="6">
        <dgm:presLayoutVars>
          <dgm:bulletEnabled val="1"/>
        </dgm:presLayoutVars>
      </dgm:prSet>
      <dgm:spPr/>
    </dgm:pt>
    <dgm:pt modelId="{DA21B5E1-D869-7F4D-A3DC-E04A1FB65A58}" type="pres">
      <dgm:prSet presAssocID="{B2442AA0-B356-C544-A2A2-38B6F2AF5980}" presName="sibTrans" presStyleLbl="sibTrans2D1" presStyleIdx="5" presStyleCnt="6"/>
      <dgm:spPr/>
    </dgm:pt>
    <dgm:pt modelId="{3B6F48EC-DCFA-1946-B6D9-A412ECB5D6CC}" type="pres">
      <dgm:prSet presAssocID="{B2442AA0-B356-C544-A2A2-38B6F2AF5980}" presName="connectorText" presStyleLbl="sibTrans2D1" presStyleIdx="5" presStyleCnt="6"/>
      <dgm:spPr/>
    </dgm:pt>
  </dgm:ptLst>
  <dgm:cxnLst>
    <dgm:cxn modelId="{27BCE50B-45D6-4E72-8167-5233F0F17727}" type="presOf" srcId="{0BE18ABB-BE9E-4864-8411-57C7BF6BC41D}" destId="{323413ED-AA3A-48E0-BE3F-182FCCE1C118}" srcOrd="1" destOrd="0" presId="urn:microsoft.com/office/officeart/2005/8/layout/cycle2"/>
    <dgm:cxn modelId="{CF067210-2F49-4275-889C-3C0DADADD67F}" srcId="{7693EEDE-1B7E-466B-A64F-874C956123F0}" destId="{B36B082F-B85F-41B1-84E8-5771E8E2D6F8}" srcOrd="3" destOrd="0" parTransId="{C324B4D8-A57D-4845-B4FF-797C5550F213}" sibTransId="{17854C4C-DA47-460D-A580-BAE64568AB21}"/>
    <dgm:cxn modelId="{E1013912-C7AF-BD4B-A691-947C00FAF2BD}" srcId="{7693EEDE-1B7E-466B-A64F-874C956123F0}" destId="{8023FCF3-3106-F344-93F2-1F9E7C338A97}" srcOrd="5" destOrd="0" parTransId="{58F7211D-0EE2-0D45-AE26-1363AE2B6A2A}" sibTransId="{B2442AA0-B356-C544-A2A2-38B6F2AF5980}"/>
    <dgm:cxn modelId="{8313021C-6A2B-4794-9CFD-32FE274C8522}" srcId="{7693EEDE-1B7E-466B-A64F-874C956123F0}" destId="{3202CF27-1720-4AB3-8BBB-28751D924102}" srcOrd="0" destOrd="0" parTransId="{AA424A3F-D110-4631-A603-C2DE34C97F1B}" sibTransId="{CB41002A-8CE2-414A-9183-D54ECBD0568F}"/>
    <dgm:cxn modelId="{D896562C-E124-4F71-890E-180CED67E29F}" type="presOf" srcId="{C690029A-9804-436C-8511-698721FD0FFE}" destId="{1247E587-EABF-408B-9BD6-0BD7D03DFEC5}" srcOrd="0" destOrd="0" presId="urn:microsoft.com/office/officeart/2005/8/layout/cycle2"/>
    <dgm:cxn modelId="{2E534A3B-BFF8-44DD-80DB-27943810BF38}" type="presOf" srcId="{CB41002A-8CE2-414A-9183-D54ECBD0568F}" destId="{3CA31149-D75F-418F-B961-3DA905216289}" srcOrd="1" destOrd="0" presId="urn:microsoft.com/office/officeart/2005/8/layout/cycle2"/>
    <dgm:cxn modelId="{9A118F3D-9F3F-4123-A5F3-C28209653F76}" type="presOf" srcId="{5926EA6C-24C9-48D9-A909-D8ADDE207A34}" destId="{8ECA08C0-057C-46B4-B3B6-3E2CBFDA9E0B}" srcOrd="0" destOrd="0" presId="urn:microsoft.com/office/officeart/2005/8/layout/cycle2"/>
    <dgm:cxn modelId="{E538AB63-0066-408D-B79F-8DFC68D23644}" type="presOf" srcId="{C961C179-2FF8-40C5-A467-97712486228D}" destId="{5C3BBFF2-9554-438A-A144-42DCC9C031A9}" srcOrd="0" destOrd="0" presId="urn:microsoft.com/office/officeart/2005/8/layout/cycle2"/>
    <dgm:cxn modelId="{7550EC67-16D2-8D41-922E-99E425341E74}" type="presOf" srcId="{B2442AA0-B356-C544-A2A2-38B6F2AF5980}" destId="{DA21B5E1-D869-7F4D-A3DC-E04A1FB65A58}" srcOrd="0" destOrd="0" presId="urn:microsoft.com/office/officeart/2005/8/layout/cycle2"/>
    <dgm:cxn modelId="{1F89FD4C-9F8D-4406-B6D7-7E9D0A7AE2C5}" srcId="{7693EEDE-1B7E-466B-A64F-874C956123F0}" destId="{C961C179-2FF8-40C5-A467-97712486228D}" srcOrd="1" destOrd="0" parTransId="{FAC4FC69-3926-4760-AF64-3D43A0593949}" sibTransId="{0BE18ABB-BE9E-4864-8411-57C7BF6BC41D}"/>
    <dgm:cxn modelId="{7A7D584D-0F2A-4BA9-BA9B-52838019E0E7}" srcId="{7693EEDE-1B7E-466B-A64F-874C956123F0}" destId="{C690029A-9804-436C-8511-698721FD0FFE}" srcOrd="2" destOrd="0" parTransId="{2CC7BBD5-FF82-49E6-9642-62AD1A2811D6}" sibTransId="{0949AEF3-035B-41E9-8B33-6BA5DBB85EA0}"/>
    <dgm:cxn modelId="{F27E524E-0100-45D6-B3DB-3626BD3EC461}" type="presOf" srcId="{0949AEF3-035B-41E9-8B33-6BA5DBB85EA0}" destId="{E6531256-A2B7-4971-B090-7EC6D5DC3176}" srcOrd="1" destOrd="0" presId="urn:microsoft.com/office/officeart/2005/8/layout/cycle2"/>
    <dgm:cxn modelId="{7C31F673-A2A4-4476-B2C1-DEB93DC418C9}" type="presOf" srcId="{B36B082F-B85F-41B1-84E8-5771E8E2D6F8}" destId="{BDE5EA3D-BAAC-4C49-AD62-F1967ACF9B21}" srcOrd="0" destOrd="0" presId="urn:microsoft.com/office/officeart/2005/8/layout/cycle2"/>
    <dgm:cxn modelId="{FA2DD788-1A9A-4D29-B0AC-974341623296}" type="presOf" srcId="{3202CF27-1720-4AB3-8BBB-28751D924102}" destId="{29018028-C0E8-467B-9EAB-431BC2789B90}" srcOrd="0" destOrd="0" presId="urn:microsoft.com/office/officeart/2005/8/layout/cycle2"/>
    <dgm:cxn modelId="{CB3F749F-9E02-444E-B76C-70A6320E7DDE}" type="presOf" srcId="{5926EA6C-24C9-48D9-A909-D8ADDE207A34}" destId="{CCD8AACC-8D56-48FD-9F41-B1E95EA1AAAB}" srcOrd="1" destOrd="0" presId="urn:microsoft.com/office/officeart/2005/8/layout/cycle2"/>
    <dgm:cxn modelId="{4A9432B0-AF7C-4625-8764-854001CC70C6}" type="presOf" srcId="{17854C4C-DA47-460D-A580-BAE64568AB21}" destId="{B1E74599-06AE-4C9C-82FC-35785C01CAF5}" srcOrd="0" destOrd="0" presId="urn:microsoft.com/office/officeart/2005/8/layout/cycle2"/>
    <dgm:cxn modelId="{A86F23B3-B573-4AFC-AF82-842D3B2105EF}" type="presOf" srcId="{7693EEDE-1B7E-466B-A64F-874C956123F0}" destId="{17641EA5-E2C0-44F7-AB70-0FC8DA47891B}" srcOrd="0" destOrd="0" presId="urn:microsoft.com/office/officeart/2005/8/layout/cycle2"/>
    <dgm:cxn modelId="{0710BDB6-742D-534F-B82E-18AD3A340B24}" type="presOf" srcId="{8023FCF3-3106-F344-93F2-1F9E7C338A97}" destId="{3B61A993-CC93-B843-A8BD-B2822BD18A05}" srcOrd="0" destOrd="0" presId="urn:microsoft.com/office/officeart/2005/8/layout/cycle2"/>
    <dgm:cxn modelId="{7BFC41DF-89A5-4D65-953C-CDBC7EAADDDB}" type="presOf" srcId="{17854C4C-DA47-460D-A580-BAE64568AB21}" destId="{6E8765FD-BD45-4CC5-8F9C-9DC55AD1DF5C}" srcOrd="1" destOrd="0" presId="urn:microsoft.com/office/officeart/2005/8/layout/cycle2"/>
    <dgm:cxn modelId="{46F1ADE9-C690-44F7-A67B-7349C35E41BC}" type="presOf" srcId="{0BE18ABB-BE9E-4864-8411-57C7BF6BC41D}" destId="{6E84E238-CCE6-492B-AF86-709828A1C46E}" srcOrd="0" destOrd="0" presId="urn:microsoft.com/office/officeart/2005/8/layout/cycle2"/>
    <dgm:cxn modelId="{AAF12FEC-8212-43D4-AE77-42333D6ED2AE}" type="presOf" srcId="{0949AEF3-035B-41E9-8B33-6BA5DBB85EA0}" destId="{DE71CCAF-5940-4C6B-96D7-027EF4C5A150}" srcOrd="0" destOrd="0" presId="urn:microsoft.com/office/officeart/2005/8/layout/cycle2"/>
    <dgm:cxn modelId="{8879EBEE-81A9-1D42-AF86-E54E20BCA041}" type="presOf" srcId="{B2442AA0-B356-C544-A2A2-38B6F2AF5980}" destId="{3B6F48EC-DCFA-1946-B6D9-A412ECB5D6CC}" srcOrd="1" destOrd="0" presId="urn:microsoft.com/office/officeart/2005/8/layout/cycle2"/>
    <dgm:cxn modelId="{5F2543F9-7722-49A4-8A82-B3B656C87666}" type="presOf" srcId="{CB41002A-8CE2-414A-9183-D54ECBD0568F}" destId="{051ABCA6-1D97-4C7B-8DE1-7A2749493318}" srcOrd="0" destOrd="0" presId="urn:microsoft.com/office/officeart/2005/8/layout/cycle2"/>
    <dgm:cxn modelId="{0E4EBEFB-A123-41F3-9735-8323CD8431FD}" srcId="{7693EEDE-1B7E-466B-A64F-874C956123F0}" destId="{9A9C2D68-31BC-4C4F-AAFB-091B03BC95E7}" srcOrd="4" destOrd="0" parTransId="{85AA0525-945B-4D78-9BFA-EA2552DEEA72}" sibTransId="{5926EA6C-24C9-48D9-A909-D8ADDE207A34}"/>
    <dgm:cxn modelId="{13A1C8FD-72CE-41E4-AD42-E8E27691CF8B}" type="presOf" srcId="{9A9C2D68-31BC-4C4F-AAFB-091B03BC95E7}" destId="{837003DA-F33A-4E1A-B2AF-0B17D3497231}" srcOrd="0" destOrd="0" presId="urn:microsoft.com/office/officeart/2005/8/layout/cycle2"/>
    <dgm:cxn modelId="{F3F54AFD-BDD2-4C75-91FD-B211402DFBF5}" type="presParOf" srcId="{17641EA5-E2C0-44F7-AB70-0FC8DA47891B}" destId="{29018028-C0E8-467B-9EAB-431BC2789B90}" srcOrd="0" destOrd="0" presId="urn:microsoft.com/office/officeart/2005/8/layout/cycle2"/>
    <dgm:cxn modelId="{6C64DBC4-CAE4-4C7D-BB29-4F6A70499DB3}" type="presParOf" srcId="{17641EA5-E2C0-44F7-AB70-0FC8DA47891B}" destId="{051ABCA6-1D97-4C7B-8DE1-7A2749493318}" srcOrd="1" destOrd="0" presId="urn:microsoft.com/office/officeart/2005/8/layout/cycle2"/>
    <dgm:cxn modelId="{90797B81-C8D7-4E25-B92E-304B5DDEFACA}" type="presParOf" srcId="{051ABCA6-1D97-4C7B-8DE1-7A2749493318}" destId="{3CA31149-D75F-418F-B961-3DA905216289}" srcOrd="0" destOrd="0" presId="urn:microsoft.com/office/officeart/2005/8/layout/cycle2"/>
    <dgm:cxn modelId="{C969AF7D-00BC-48D0-B16F-85D653662A67}" type="presParOf" srcId="{17641EA5-E2C0-44F7-AB70-0FC8DA47891B}" destId="{5C3BBFF2-9554-438A-A144-42DCC9C031A9}" srcOrd="2" destOrd="0" presId="urn:microsoft.com/office/officeart/2005/8/layout/cycle2"/>
    <dgm:cxn modelId="{42518397-45A8-49BC-B01B-F4DB2A4A8513}" type="presParOf" srcId="{17641EA5-E2C0-44F7-AB70-0FC8DA47891B}" destId="{6E84E238-CCE6-492B-AF86-709828A1C46E}" srcOrd="3" destOrd="0" presId="urn:microsoft.com/office/officeart/2005/8/layout/cycle2"/>
    <dgm:cxn modelId="{DA195302-3751-4D9A-AAB0-7B6DB4AA01B6}" type="presParOf" srcId="{6E84E238-CCE6-492B-AF86-709828A1C46E}" destId="{323413ED-AA3A-48E0-BE3F-182FCCE1C118}" srcOrd="0" destOrd="0" presId="urn:microsoft.com/office/officeart/2005/8/layout/cycle2"/>
    <dgm:cxn modelId="{0C0B7FAB-A42A-4119-BC9B-A344629B478B}" type="presParOf" srcId="{17641EA5-E2C0-44F7-AB70-0FC8DA47891B}" destId="{1247E587-EABF-408B-9BD6-0BD7D03DFEC5}" srcOrd="4" destOrd="0" presId="urn:microsoft.com/office/officeart/2005/8/layout/cycle2"/>
    <dgm:cxn modelId="{B56BE624-CCB2-4E29-AC11-AEB872A2E84E}" type="presParOf" srcId="{17641EA5-E2C0-44F7-AB70-0FC8DA47891B}" destId="{DE71CCAF-5940-4C6B-96D7-027EF4C5A150}" srcOrd="5" destOrd="0" presId="urn:microsoft.com/office/officeart/2005/8/layout/cycle2"/>
    <dgm:cxn modelId="{441B5188-E509-4DC6-A9AF-8A5586576164}" type="presParOf" srcId="{DE71CCAF-5940-4C6B-96D7-027EF4C5A150}" destId="{E6531256-A2B7-4971-B090-7EC6D5DC3176}" srcOrd="0" destOrd="0" presId="urn:microsoft.com/office/officeart/2005/8/layout/cycle2"/>
    <dgm:cxn modelId="{15F7908E-2C77-40A5-8E44-1134DF85B3B2}" type="presParOf" srcId="{17641EA5-E2C0-44F7-AB70-0FC8DA47891B}" destId="{BDE5EA3D-BAAC-4C49-AD62-F1967ACF9B21}" srcOrd="6" destOrd="0" presId="urn:microsoft.com/office/officeart/2005/8/layout/cycle2"/>
    <dgm:cxn modelId="{6CD71397-742B-4BFE-8329-23D0917682F9}" type="presParOf" srcId="{17641EA5-E2C0-44F7-AB70-0FC8DA47891B}" destId="{B1E74599-06AE-4C9C-82FC-35785C01CAF5}" srcOrd="7" destOrd="0" presId="urn:microsoft.com/office/officeart/2005/8/layout/cycle2"/>
    <dgm:cxn modelId="{41564CDB-6254-4A0D-997F-AB7F061B5D97}" type="presParOf" srcId="{B1E74599-06AE-4C9C-82FC-35785C01CAF5}" destId="{6E8765FD-BD45-4CC5-8F9C-9DC55AD1DF5C}" srcOrd="0" destOrd="0" presId="urn:microsoft.com/office/officeart/2005/8/layout/cycle2"/>
    <dgm:cxn modelId="{8917929E-0632-45A7-8367-5F1E093DECEF}" type="presParOf" srcId="{17641EA5-E2C0-44F7-AB70-0FC8DA47891B}" destId="{837003DA-F33A-4E1A-B2AF-0B17D3497231}" srcOrd="8" destOrd="0" presId="urn:microsoft.com/office/officeart/2005/8/layout/cycle2"/>
    <dgm:cxn modelId="{A7DBB8FE-68B9-49D0-8F7D-411C24CEFB1A}" type="presParOf" srcId="{17641EA5-E2C0-44F7-AB70-0FC8DA47891B}" destId="{8ECA08C0-057C-46B4-B3B6-3E2CBFDA9E0B}" srcOrd="9" destOrd="0" presId="urn:microsoft.com/office/officeart/2005/8/layout/cycle2"/>
    <dgm:cxn modelId="{1D085ABB-D44F-4C4E-A2AE-9E19E908BF88}" type="presParOf" srcId="{8ECA08C0-057C-46B4-B3B6-3E2CBFDA9E0B}" destId="{CCD8AACC-8D56-48FD-9F41-B1E95EA1AAAB}" srcOrd="0" destOrd="0" presId="urn:microsoft.com/office/officeart/2005/8/layout/cycle2"/>
    <dgm:cxn modelId="{F08409EA-24DF-8F49-A326-BE564CF54523}" type="presParOf" srcId="{17641EA5-E2C0-44F7-AB70-0FC8DA47891B}" destId="{3B61A993-CC93-B843-A8BD-B2822BD18A05}" srcOrd="10" destOrd="0" presId="urn:microsoft.com/office/officeart/2005/8/layout/cycle2"/>
    <dgm:cxn modelId="{096A67DF-7A54-D04A-932D-50FA6F619F79}" type="presParOf" srcId="{17641EA5-E2C0-44F7-AB70-0FC8DA47891B}" destId="{DA21B5E1-D869-7F4D-A3DC-E04A1FB65A58}" srcOrd="11" destOrd="0" presId="urn:microsoft.com/office/officeart/2005/8/layout/cycle2"/>
    <dgm:cxn modelId="{87436D04-5FFE-644F-8576-19AAE8274B4D}" type="presParOf" srcId="{DA21B5E1-D869-7F4D-A3DC-E04A1FB65A58}" destId="{3B6F48EC-DCFA-1946-B6D9-A412ECB5D6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93EEDE-1B7E-466B-A64F-874C956123F0}"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9A9C2D68-31BC-4C4F-AAFB-091B03BC95E7}">
      <dgm:prSet phldrT="[Text]" custT="1"/>
      <dgm:spPr/>
      <dgm:t>
        <a:bodyPr/>
        <a:lstStyle/>
        <a:p>
          <a:r>
            <a:rPr lang="en-US" sz="1800" b="1" i="0" dirty="0">
              <a:latin typeface="Arial Narrow" panose="020B0604020202020204" pitchFamily="34" charset="0"/>
              <a:cs typeface="Arial Narrow" panose="020B0604020202020204" pitchFamily="34" charset="0"/>
            </a:rPr>
            <a:t>Think ahead, but plan for the immediate</a:t>
          </a:r>
        </a:p>
      </dgm:t>
    </dgm:pt>
    <dgm:pt modelId="{85AA0525-945B-4D78-9BFA-EA2552DEEA72}" type="parTrans" cxnId="{0E4EBEFB-A123-41F3-9735-8323CD8431FD}">
      <dgm:prSet/>
      <dgm:spPr/>
      <dgm:t>
        <a:bodyPr/>
        <a:lstStyle/>
        <a:p>
          <a:endParaRPr lang="en-US"/>
        </a:p>
      </dgm:t>
    </dgm:pt>
    <dgm:pt modelId="{5926EA6C-24C9-48D9-A909-D8ADDE207A34}" type="sibTrans" cxnId="{0E4EBEFB-A123-41F3-9735-8323CD8431FD}">
      <dgm:prSet/>
      <dgm:spPr/>
      <dgm:t>
        <a:bodyPr/>
        <a:lstStyle/>
        <a:p>
          <a:endParaRPr lang="en-US"/>
        </a:p>
      </dgm:t>
    </dgm:pt>
    <dgm:pt modelId="{3202CF27-1720-4AB3-8BBB-28751D924102}">
      <dgm:prSet phldrT="[Text]" custT="1"/>
      <dgm:spPr/>
      <dgm:t>
        <a:bodyPr/>
        <a:lstStyle/>
        <a:p>
          <a:r>
            <a:rPr lang="en-US" sz="1800" b="1" i="0" dirty="0">
              <a:latin typeface="Arial Narrow" panose="020B0604020202020204" pitchFamily="34" charset="0"/>
              <a:cs typeface="Arial Narrow" panose="020B0604020202020204" pitchFamily="34" charset="0"/>
            </a:rPr>
            <a:t>Pre-advising work is REQUIRED</a:t>
          </a:r>
        </a:p>
      </dgm:t>
    </dgm:pt>
    <dgm:pt modelId="{AA424A3F-D110-4631-A603-C2DE34C97F1B}" type="parTrans" cxnId="{8313021C-6A2B-4794-9CFD-32FE274C8522}">
      <dgm:prSet/>
      <dgm:spPr/>
      <dgm:t>
        <a:bodyPr/>
        <a:lstStyle/>
        <a:p>
          <a:endParaRPr lang="en-US"/>
        </a:p>
      </dgm:t>
    </dgm:pt>
    <dgm:pt modelId="{CB41002A-8CE2-414A-9183-D54ECBD0568F}" type="sibTrans" cxnId="{8313021C-6A2B-4794-9CFD-32FE274C8522}">
      <dgm:prSet/>
      <dgm:spPr/>
      <dgm:t>
        <a:bodyPr/>
        <a:lstStyle/>
        <a:p>
          <a:endParaRPr lang="en-US"/>
        </a:p>
      </dgm:t>
    </dgm:pt>
    <dgm:pt modelId="{C961C179-2FF8-40C5-A467-97712486228D}">
      <dgm:prSet phldrT="[Text]" custT="1"/>
      <dgm:spPr/>
      <dgm:t>
        <a:bodyPr/>
        <a:lstStyle/>
        <a:p>
          <a:r>
            <a:rPr lang="en-US" sz="1800" b="1" i="0" dirty="0">
              <a:latin typeface="Arial Narrow" panose="020B0604020202020204" pitchFamily="34" charset="0"/>
              <a:cs typeface="Arial Narrow" panose="020B0604020202020204" pitchFamily="34" charset="0"/>
            </a:rPr>
            <a:t>Due by 4 pm the day before appts.</a:t>
          </a:r>
        </a:p>
      </dgm:t>
    </dgm:pt>
    <dgm:pt modelId="{FAC4FC69-3926-4760-AF64-3D43A0593949}" type="parTrans" cxnId="{1F89FD4C-9F8D-4406-B6D7-7E9D0A7AE2C5}">
      <dgm:prSet/>
      <dgm:spPr/>
      <dgm:t>
        <a:bodyPr/>
        <a:lstStyle/>
        <a:p>
          <a:endParaRPr lang="en-US"/>
        </a:p>
      </dgm:t>
    </dgm:pt>
    <dgm:pt modelId="{0BE18ABB-BE9E-4864-8411-57C7BF6BC41D}" type="sibTrans" cxnId="{1F89FD4C-9F8D-4406-B6D7-7E9D0A7AE2C5}">
      <dgm:prSet/>
      <dgm:spPr/>
      <dgm:t>
        <a:bodyPr/>
        <a:lstStyle/>
        <a:p>
          <a:endParaRPr lang="en-US"/>
        </a:p>
      </dgm:t>
    </dgm:pt>
    <dgm:pt modelId="{C690029A-9804-436C-8511-698721FD0FFE}">
      <dgm:prSet phldrT="[Text]" custT="1"/>
      <dgm:spPr/>
      <dgm:t>
        <a:bodyPr/>
        <a:lstStyle/>
        <a:p>
          <a:r>
            <a:rPr lang="en-US" sz="1800" b="1" i="0" dirty="0">
              <a:latin typeface="Arial Narrow" panose="020B0604020202020204" pitchFamily="34" charset="0"/>
              <a:cs typeface="Arial Narrow" panose="020B0604020202020204" pitchFamily="34" charset="0"/>
            </a:rPr>
            <a:t>Chance to consider things in advance</a:t>
          </a:r>
        </a:p>
      </dgm:t>
    </dgm:pt>
    <dgm:pt modelId="{2CC7BBD5-FF82-49E6-9642-62AD1A2811D6}" type="parTrans" cxnId="{7A7D584D-0F2A-4BA9-BA9B-52838019E0E7}">
      <dgm:prSet/>
      <dgm:spPr/>
      <dgm:t>
        <a:bodyPr/>
        <a:lstStyle/>
        <a:p>
          <a:endParaRPr lang="en-US"/>
        </a:p>
      </dgm:t>
    </dgm:pt>
    <dgm:pt modelId="{0949AEF3-035B-41E9-8B33-6BA5DBB85EA0}" type="sibTrans" cxnId="{7A7D584D-0F2A-4BA9-BA9B-52838019E0E7}">
      <dgm:prSet/>
      <dgm:spPr/>
      <dgm:t>
        <a:bodyPr/>
        <a:lstStyle/>
        <a:p>
          <a:endParaRPr lang="en-US"/>
        </a:p>
      </dgm:t>
    </dgm:pt>
    <dgm:pt modelId="{B36B082F-B85F-41B1-84E8-5771E8E2D6F8}">
      <dgm:prSet phldrT="[Text]" custT="1"/>
      <dgm:spPr/>
      <dgm:t>
        <a:bodyPr/>
        <a:lstStyle/>
        <a:p>
          <a:r>
            <a:rPr lang="en-US" sz="1800" b="1" i="0" dirty="0">
              <a:latin typeface="Arial Narrow" panose="020B0604020202020204" pitchFamily="34" charset="0"/>
              <a:cs typeface="Arial Narrow" panose="020B0604020202020204" pitchFamily="34" charset="0"/>
            </a:rPr>
            <a:t>Be honest (with us and yourself)</a:t>
          </a:r>
        </a:p>
      </dgm:t>
    </dgm:pt>
    <dgm:pt modelId="{C324B4D8-A57D-4845-B4FF-797C5550F213}" type="parTrans" cxnId="{CF067210-2F49-4275-889C-3C0DADADD67F}">
      <dgm:prSet/>
      <dgm:spPr/>
      <dgm:t>
        <a:bodyPr/>
        <a:lstStyle/>
        <a:p>
          <a:endParaRPr lang="en-US"/>
        </a:p>
      </dgm:t>
    </dgm:pt>
    <dgm:pt modelId="{17854C4C-DA47-460D-A580-BAE64568AB21}" type="sibTrans" cxnId="{CF067210-2F49-4275-889C-3C0DADADD67F}">
      <dgm:prSet/>
      <dgm:spPr/>
      <dgm:t>
        <a:bodyPr/>
        <a:lstStyle/>
        <a:p>
          <a:endParaRPr lang="en-US"/>
        </a:p>
      </dgm:t>
    </dgm:pt>
    <dgm:pt modelId="{8023FCF3-3106-F344-93F2-1F9E7C338A97}">
      <dgm:prSet phldrT="[Text]" custT="1"/>
      <dgm:spPr/>
      <dgm:t>
        <a:bodyPr/>
        <a:lstStyle/>
        <a:p>
          <a:r>
            <a:rPr lang="en-US" sz="1800" b="1" i="0" dirty="0">
              <a:latin typeface="Arial Narrow" panose="020B0604020202020204" pitchFamily="34" charset="0"/>
              <a:cs typeface="Arial Narrow" panose="020B0604020202020204" pitchFamily="34" charset="0"/>
            </a:rPr>
            <a:t>The next four ...</a:t>
          </a:r>
        </a:p>
      </dgm:t>
    </dgm:pt>
    <dgm:pt modelId="{58F7211D-0EE2-0D45-AE26-1363AE2B6A2A}" type="parTrans" cxnId="{E1013912-C7AF-BD4B-A691-947C00FAF2BD}">
      <dgm:prSet/>
      <dgm:spPr/>
      <dgm:t>
        <a:bodyPr/>
        <a:lstStyle/>
        <a:p>
          <a:endParaRPr lang="en-US"/>
        </a:p>
      </dgm:t>
    </dgm:pt>
    <dgm:pt modelId="{B2442AA0-B356-C544-A2A2-38B6F2AF5980}" type="sibTrans" cxnId="{E1013912-C7AF-BD4B-A691-947C00FAF2BD}">
      <dgm:prSet/>
      <dgm:spPr/>
      <dgm:t>
        <a:bodyPr/>
        <a:lstStyle/>
        <a:p>
          <a:endParaRPr lang="en-US"/>
        </a:p>
      </dgm:t>
    </dgm:pt>
    <dgm:pt modelId="{17641EA5-E2C0-44F7-AB70-0FC8DA47891B}" type="pres">
      <dgm:prSet presAssocID="{7693EEDE-1B7E-466B-A64F-874C956123F0}" presName="cycle" presStyleCnt="0">
        <dgm:presLayoutVars>
          <dgm:dir/>
          <dgm:resizeHandles val="exact"/>
        </dgm:presLayoutVars>
      </dgm:prSet>
      <dgm:spPr/>
    </dgm:pt>
    <dgm:pt modelId="{29018028-C0E8-467B-9EAB-431BC2789B90}" type="pres">
      <dgm:prSet presAssocID="{3202CF27-1720-4AB3-8BBB-28751D924102}" presName="node" presStyleLbl="node1" presStyleIdx="0" presStyleCnt="6">
        <dgm:presLayoutVars>
          <dgm:bulletEnabled val="1"/>
        </dgm:presLayoutVars>
      </dgm:prSet>
      <dgm:spPr/>
    </dgm:pt>
    <dgm:pt modelId="{051ABCA6-1D97-4C7B-8DE1-7A2749493318}" type="pres">
      <dgm:prSet presAssocID="{CB41002A-8CE2-414A-9183-D54ECBD0568F}" presName="sibTrans" presStyleLbl="sibTrans2D1" presStyleIdx="0" presStyleCnt="6"/>
      <dgm:spPr/>
    </dgm:pt>
    <dgm:pt modelId="{3CA31149-D75F-418F-B961-3DA905216289}" type="pres">
      <dgm:prSet presAssocID="{CB41002A-8CE2-414A-9183-D54ECBD0568F}" presName="connectorText" presStyleLbl="sibTrans2D1" presStyleIdx="0" presStyleCnt="6"/>
      <dgm:spPr/>
    </dgm:pt>
    <dgm:pt modelId="{5C3BBFF2-9554-438A-A144-42DCC9C031A9}" type="pres">
      <dgm:prSet presAssocID="{C961C179-2FF8-40C5-A467-97712486228D}" presName="node" presStyleLbl="node1" presStyleIdx="1" presStyleCnt="6">
        <dgm:presLayoutVars>
          <dgm:bulletEnabled val="1"/>
        </dgm:presLayoutVars>
      </dgm:prSet>
      <dgm:spPr/>
    </dgm:pt>
    <dgm:pt modelId="{6E84E238-CCE6-492B-AF86-709828A1C46E}" type="pres">
      <dgm:prSet presAssocID="{0BE18ABB-BE9E-4864-8411-57C7BF6BC41D}" presName="sibTrans" presStyleLbl="sibTrans2D1" presStyleIdx="1" presStyleCnt="6"/>
      <dgm:spPr/>
    </dgm:pt>
    <dgm:pt modelId="{323413ED-AA3A-48E0-BE3F-182FCCE1C118}" type="pres">
      <dgm:prSet presAssocID="{0BE18ABB-BE9E-4864-8411-57C7BF6BC41D}" presName="connectorText" presStyleLbl="sibTrans2D1" presStyleIdx="1" presStyleCnt="6"/>
      <dgm:spPr/>
    </dgm:pt>
    <dgm:pt modelId="{1247E587-EABF-408B-9BD6-0BD7D03DFEC5}" type="pres">
      <dgm:prSet presAssocID="{C690029A-9804-436C-8511-698721FD0FFE}" presName="node" presStyleLbl="node1" presStyleIdx="2" presStyleCnt="6">
        <dgm:presLayoutVars>
          <dgm:bulletEnabled val="1"/>
        </dgm:presLayoutVars>
      </dgm:prSet>
      <dgm:spPr/>
    </dgm:pt>
    <dgm:pt modelId="{DE71CCAF-5940-4C6B-96D7-027EF4C5A150}" type="pres">
      <dgm:prSet presAssocID="{0949AEF3-035B-41E9-8B33-6BA5DBB85EA0}" presName="sibTrans" presStyleLbl="sibTrans2D1" presStyleIdx="2" presStyleCnt="6"/>
      <dgm:spPr/>
    </dgm:pt>
    <dgm:pt modelId="{E6531256-A2B7-4971-B090-7EC6D5DC3176}" type="pres">
      <dgm:prSet presAssocID="{0949AEF3-035B-41E9-8B33-6BA5DBB85EA0}" presName="connectorText" presStyleLbl="sibTrans2D1" presStyleIdx="2" presStyleCnt="6"/>
      <dgm:spPr/>
    </dgm:pt>
    <dgm:pt modelId="{BDE5EA3D-BAAC-4C49-AD62-F1967ACF9B21}" type="pres">
      <dgm:prSet presAssocID="{B36B082F-B85F-41B1-84E8-5771E8E2D6F8}" presName="node" presStyleLbl="node1" presStyleIdx="3" presStyleCnt="6">
        <dgm:presLayoutVars>
          <dgm:bulletEnabled val="1"/>
        </dgm:presLayoutVars>
      </dgm:prSet>
      <dgm:spPr/>
    </dgm:pt>
    <dgm:pt modelId="{B1E74599-06AE-4C9C-82FC-35785C01CAF5}" type="pres">
      <dgm:prSet presAssocID="{17854C4C-DA47-460D-A580-BAE64568AB21}" presName="sibTrans" presStyleLbl="sibTrans2D1" presStyleIdx="3" presStyleCnt="6"/>
      <dgm:spPr/>
    </dgm:pt>
    <dgm:pt modelId="{6E8765FD-BD45-4CC5-8F9C-9DC55AD1DF5C}" type="pres">
      <dgm:prSet presAssocID="{17854C4C-DA47-460D-A580-BAE64568AB21}" presName="connectorText" presStyleLbl="sibTrans2D1" presStyleIdx="3" presStyleCnt="6"/>
      <dgm:spPr/>
    </dgm:pt>
    <dgm:pt modelId="{837003DA-F33A-4E1A-B2AF-0B17D3497231}" type="pres">
      <dgm:prSet presAssocID="{9A9C2D68-31BC-4C4F-AAFB-091B03BC95E7}" presName="node" presStyleLbl="node1" presStyleIdx="4" presStyleCnt="6">
        <dgm:presLayoutVars>
          <dgm:bulletEnabled val="1"/>
        </dgm:presLayoutVars>
      </dgm:prSet>
      <dgm:spPr/>
    </dgm:pt>
    <dgm:pt modelId="{8ECA08C0-057C-46B4-B3B6-3E2CBFDA9E0B}" type="pres">
      <dgm:prSet presAssocID="{5926EA6C-24C9-48D9-A909-D8ADDE207A34}" presName="sibTrans" presStyleLbl="sibTrans2D1" presStyleIdx="4" presStyleCnt="6"/>
      <dgm:spPr/>
    </dgm:pt>
    <dgm:pt modelId="{CCD8AACC-8D56-48FD-9F41-B1E95EA1AAAB}" type="pres">
      <dgm:prSet presAssocID="{5926EA6C-24C9-48D9-A909-D8ADDE207A34}" presName="connectorText" presStyleLbl="sibTrans2D1" presStyleIdx="4" presStyleCnt="6"/>
      <dgm:spPr/>
    </dgm:pt>
    <dgm:pt modelId="{3B61A993-CC93-B843-A8BD-B2822BD18A05}" type="pres">
      <dgm:prSet presAssocID="{8023FCF3-3106-F344-93F2-1F9E7C338A97}" presName="node" presStyleLbl="node1" presStyleIdx="5" presStyleCnt="6">
        <dgm:presLayoutVars>
          <dgm:bulletEnabled val="1"/>
        </dgm:presLayoutVars>
      </dgm:prSet>
      <dgm:spPr/>
    </dgm:pt>
    <dgm:pt modelId="{DA21B5E1-D869-7F4D-A3DC-E04A1FB65A58}" type="pres">
      <dgm:prSet presAssocID="{B2442AA0-B356-C544-A2A2-38B6F2AF5980}" presName="sibTrans" presStyleLbl="sibTrans2D1" presStyleIdx="5" presStyleCnt="6"/>
      <dgm:spPr/>
    </dgm:pt>
    <dgm:pt modelId="{3B6F48EC-DCFA-1946-B6D9-A412ECB5D6CC}" type="pres">
      <dgm:prSet presAssocID="{B2442AA0-B356-C544-A2A2-38B6F2AF5980}" presName="connectorText" presStyleLbl="sibTrans2D1" presStyleIdx="5" presStyleCnt="6"/>
      <dgm:spPr/>
    </dgm:pt>
  </dgm:ptLst>
  <dgm:cxnLst>
    <dgm:cxn modelId="{27BCE50B-45D6-4E72-8167-5233F0F17727}" type="presOf" srcId="{0BE18ABB-BE9E-4864-8411-57C7BF6BC41D}" destId="{323413ED-AA3A-48E0-BE3F-182FCCE1C118}" srcOrd="1" destOrd="0" presId="urn:microsoft.com/office/officeart/2005/8/layout/cycle2"/>
    <dgm:cxn modelId="{CF067210-2F49-4275-889C-3C0DADADD67F}" srcId="{7693EEDE-1B7E-466B-A64F-874C956123F0}" destId="{B36B082F-B85F-41B1-84E8-5771E8E2D6F8}" srcOrd="3" destOrd="0" parTransId="{C324B4D8-A57D-4845-B4FF-797C5550F213}" sibTransId="{17854C4C-DA47-460D-A580-BAE64568AB21}"/>
    <dgm:cxn modelId="{E1013912-C7AF-BD4B-A691-947C00FAF2BD}" srcId="{7693EEDE-1B7E-466B-A64F-874C956123F0}" destId="{8023FCF3-3106-F344-93F2-1F9E7C338A97}" srcOrd="5" destOrd="0" parTransId="{58F7211D-0EE2-0D45-AE26-1363AE2B6A2A}" sibTransId="{B2442AA0-B356-C544-A2A2-38B6F2AF5980}"/>
    <dgm:cxn modelId="{8313021C-6A2B-4794-9CFD-32FE274C8522}" srcId="{7693EEDE-1B7E-466B-A64F-874C956123F0}" destId="{3202CF27-1720-4AB3-8BBB-28751D924102}" srcOrd="0" destOrd="0" parTransId="{AA424A3F-D110-4631-A603-C2DE34C97F1B}" sibTransId="{CB41002A-8CE2-414A-9183-D54ECBD0568F}"/>
    <dgm:cxn modelId="{D896562C-E124-4F71-890E-180CED67E29F}" type="presOf" srcId="{C690029A-9804-436C-8511-698721FD0FFE}" destId="{1247E587-EABF-408B-9BD6-0BD7D03DFEC5}" srcOrd="0" destOrd="0" presId="urn:microsoft.com/office/officeart/2005/8/layout/cycle2"/>
    <dgm:cxn modelId="{2E534A3B-BFF8-44DD-80DB-27943810BF38}" type="presOf" srcId="{CB41002A-8CE2-414A-9183-D54ECBD0568F}" destId="{3CA31149-D75F-418F-B961-3DA905216289}" srcOrd="1" destOrd="0" presId="urn:microsoft.com/office/officeart/2005/8/layout/cycle2"/>
    <dgm:cxn modelId="{9A118F3D-9F3F-4123-A5F3-C28209653F76}" type="presOf" srcId="{5926EA6C-24C9-48D9-A909-D8ADDE207A34}" destId="{8ECA08C0-057C-46B4-B3B6-3E2CBFDA9E0B}" srcOrd="0" destOrd="0" presId="urn:microsoft.com/office/officeart/2005/8/layout/cycle2"/>
    <dgm:cxn modelId="{E538AB63-0066-408D-B79F-8DFC68D23644}" type="presOf" srcId="{C961C179-2FF8-40C5-A467-97712486228D}" destId="{5C3BBFF2-9554-438A-A144-42DCC9C031A9}" srcOrd="0" destOrd="0" presId="urn:microsoft.com/office/officeart/2005/8/layout/cycle2"/>
    <dgm:cxn modelId="{7550EC67-16D2-8D41-922E-99E425341E74}" type="presOf" srcId="{B2442AA0-B356-C544-A2A2-38B6F2AF5980}" destId="{DA21B5E1-D869-7F4D-A3DC-E04A1FB65A58}" srcOrd="0" destOrd="0" presId="urn:microsoft.com/office/officeart/2005/8/layout/cycle2"/>
    <dgm:cxn modelId="{1F89FD4C-9F8D-4406-B6D7-7E9D0A7AE2C5}" srcId="{7693EEDE-1B7E-466B-A64F-874C956123F0}" destId="{C961C179-2FF8-40C5-A467-97712486228D}" srcOrd="1" destOrd="0" parTransId="{FAC4FC69-3926-4760-AF64-3D43A0593949}" sibTransId="{0BE18ABB-BE9E-4864-8411-57C7BF6BC41D}"/>
    <dgm:cxn modelId="{7A7D584D-0F2A-4BA9-BA9B-52838019E0E7}" srcId="{7693EEDE-1B7E-466B-A64F-874C956123F0}" destId="{C690029A-9804-436C-8511-698721FD0FFE}" srcOrd="2" destOrd="0" parTransId="{2CC7BBD5-FF82-49E6-9642-62AD1A2811D6}" sibTransId="{0949AEF3-035B-41E9-8B33-6BA5DBB85EA0}"/>
    <dgm:cxn modelId="{F27E524E-0100-45D6-B3DB-3626BD3EC461}" type="presOf" srcId="{0949AEF3-035B-41E9-8B33-6BA5DBB85EA0}" destId="{E6531256-A2B7-4971-B090-7EC6D5DC3176}" srcOrd="1" destOrd="0" presId="urn:microsoft.com/office/officeart/2005/8/layout/cycle2"/>
    <dgm:cxn modelId="{7C31F673-A2A4-4476-B2C1-DEB93DC418C9}" type="presOf" srcId="{B36B082F-B85F-41B1-84E8-5771E8E2D6F8}" destId="{BDE5EA3D-BAAC-4C49-AD62-F1967ACF9B21}" srcOrd="0" destOrd="0" presId="urn:microsoft.com/office/officeart/2005/8/layout/cycle2"/>
    <dgm:cxn modelId="{FA2DD788-1A9A-4D29-B0AC-974341623296}" type="presOf" srcId="{3202CF27-1720-4AB3-8BBB-28751D924102}" destId="{29018028-C0E8-467B-9EAB-431BC2789B90}" srcOrd="0" destOrd="0" presId="urn:microsoft.com/office/officeart/2005/8/layout/cycle2"/>
    <dgm:cxn modelId="{CB3F749F-9E02-444E-B76C-70A6320E7DDE}" type="presOf" srcId="{5926EA6C-24C9-48D9-A909-D8ADDE207A34}" destId="{CCD8AACC-8D56-48FD-9F41-B1E95EA1AAAB}" srcOrd="1" destOrd="0" presId="urn:microsoft.com/office/officeart/2005/8/layout/cycle2"/>
    <dgm:cxn modelId="{4A9432B0-AF7C-4625-8764-854001CC70C6}" type="presOf" srcId="{17854C4C-DA47-460D-A580-BAE64568AB21}" destId="{B1E74599-06AE-4C9C-82FC-35785C01CAF5}" srcOrd="0" destOrd="0" presId="urn:microsoft.com/office/officeart/2005/8/layout/cycle2"/>
    <dgm:cxn modelId="{A86F23B3-B573-4AFC-AF82-842D3B2105EF}" type="presOf" srcId="{7693EEDE-1B7E-466B-A64F-874C956123F0}" destId="{17641EA5-E2C0-44F7-AB70-0FC8DA47891B}" srcOrd="0" destOrd="0" presId="urn:microsoft.com/office/officeart/2005/8/layout/cycle2"/>
    <dgm:cxn modelId="{0710BDB6-742D-534F-B82E-18AD3A340B24}" type="presOf" srcId="{8023FCF3-3106-F344-93F2-1F9E7C338A97}" destId="{3B61A993-CC93-B843-A8BD-B2822BD18A05}" srcOrd="0" destOrd="0" presId="urn:microsoft.com/office/officeart/2005/8/layout/cycle2"/>
    <dgm:cxn modelId="{7BFC41DF-89A5-4D65-953C-CDBC7EAADDDB}" type="presOf" srcId="{17854C4C-DA47-460D-A580-BAE64568AB21}" destId="{6E8765FD-BD45-4CC5-8F9C-9DC55AD1DF5C}" srcOrd="1" destOrd="0" presId="urn:microsoft.com/office/officeart/2005/8/layout/cycle2"/>
    <dgm:cxn modelId="{46F1ADE9-C690-44F7-A67B-7349C35E41BC}" type="presOf" srcId="{0BE18ABB-BE9E-4864-8411-57C7BF6BC41D}" destId="{6E84E238-CCE6-492B-AF86-709828A1C46E}" srcOrd="0" destOrd="0" presId="urn:microsoft.com/office/officeart/2005/8/layout/cycle2"/>
    <dgm:cxn modelId="{AAF12FEC-8212-43D4-AE77-42333D6ED2AE}" type="presOf" srcId="{0949AEF3-035B-41E9-8B33-6BA5DBB85EA0}" destId="{DE71CCAF-5940-4C6B-96D7-027EF4C5A150}" srcOrd="0" destOrd="0" presId="urn:microsoft.com/office/officeart/2005/8/layout/cycle2"/>
    <dgm:cxn modelId="{8879EBEE-81A9-1D42-AF86-E54E20BCA041}" type="presOf" srcId="{B2442AA0-B356-C544-A2A2-38B6F2AF5980}" destId="{3B6F48EC-DCFA-1946-B6D9-A412ECB5D6CC}" srcOrd="1" destOrd="0" presId="urn:microsoft.com/office/officeart/2005/8/layout/cycle2"/>
    <dgm:cxn modelId="{5F2543F9-7722-49A4-8A82-B3B656C87666}" type="presOf" srcId="{CB41002A-8CE2-414A-9183-D54ECBD0568F}" destId="{051ABCA6-1D97-4C7B-8DE1-7A2749493318}" srcOrd="0" destOrd="0" presId="urn:microsoft.com/office/officeart/2005/8/layout/cycle2"/>
    <dgm:cxn modelId="{0E4EBEFB-A123-41F3-9735-8323CD8431FD}" srcId="{7693EEDE-1B7E-466B-A64F-874C956123F0}" destId="{9A9C2D68-31BC-4C4F-AAFB-091B03BC95E7}" srcOrd="4" destOrd="0" parTransId="{85AA0525-945B-4D78-9BFA-EA2552DEEA72}" sibTransId="{5926EA6C-24C9-48D9-A909-D8ADDE207A34}"/>
    <dgm:cxn modelId="{13A1C8FD-72CE-41E4-AD42-E8E27691CF8B}" type="presOf" srcId="{9A9C2D68-31BC-4C4F-AAFB-091B03BC95E7}" destId="{837003DA-F33A-4E1A-B2AF-0B17D3497231}" srcOrd="0" destOrd="0" presId="urn:microsoft.com/office/officeart/2005/8/layout/cycle2"/>
    <dgm:cxn modelId="{F3F54AFD-BDD2-4C75-91FD-B211402DFBF5}" type="presParOf" srcId="{17641EA5-E2C0-44F7-AB70-0FC8DA47891B}" destId="{29018028-C0E8-467B-9EAB-431BC2789B90}" srcOrd="0" destOrd="0" presId="urn:microsoft.com/office/officeart/2005/8/layout/cycle2"/>
    <dgm:cxn modelId="{6C64DBC4-CAE4-4C7D-BB29-4F6A70499DB3}" type="presParOf" srcId="{17641EA5-E2C0-44F7-AB70-0FC8DA47891B}" destId="{051ABCA6-1D97-4C7B-8DE1-7A2749493318}" srcOrd="1" destOrd="0" presId="urn:microsoft.com/office/officeart/2005/8/layout/cycle2"/>
    <dgm:cxn modelId="{90797B81-C8D7-4E25-B92E-304B5DDEFACA}" type="presParOf" srcId="{051ABCA6-1D97-4C7B-8DE1-7A2749493318}" destId="{3CA31149-D75F-418F-B961-3DA905216289}" srcOrd="0" destOrd="0" presId="urn:microsoft.com/office/officeart/2005/8/layout/cycle2"/>
    <dgm:cxn modelId="{C969AF7D-00BC-48D0-B16F-85D653662A67}" type="presParOf" srcId="{17641EA5-E2C0-44F7-AB70-0FC8DA47891B}" destId="{5C3BBFF2-9554-438A-A144-42DCC9C031A9}" srcOrd="2" destOrd="0" presId="urn:microsoft.com/office/officeart/2005/8/layout/cycle2"/>
    <dgm:cxn modelId="{42518397-45A8-49BC-B01B-F4DB2A4A8513}" type="presParOf" srcId="{17641EA5-E2C0-44F7-AB70-0FC8DA47891B}" destId="{6E84E238-CCE6-492B-AF86-709828A1C46E}" srcOrd="3" destOrd="0" presId="urn:microsoft.com/office/officeart/2005/8/layout/cycle2"/>
    <dgm:cxn modelId="{DA195302-3751-4D9A-AAB0-7B6DB4AA01B6}" type="presParOf" srcId="{6E84E238-CCE6-492B-AF86-709828A1C46E}" destId="{323413ED-AA3A-48E0-BE3F-182FCCE1C118}" srcOrd="0" destOrd="0" presId="urn:microsoft.com/office/officeart/2005/8/layout/cycle2"/>
    <dgm:cxn modelId="{0C0B7FAB-A42A-4119-BC9B-A344629B478B}" type="presParOf" srcId="{17641EA5-E2C0-44F7-AB70-0FC8DA47891B}" destId="{1247E587-EABF-408B-9BD6-0BD7D03DFEC5}" srcOrd="4" destOrd="0" presId="urn:microsoft.com/office/officeart/2005/8/layout/cycle2"/>
    <dgm:cxn modelId="{B56BE624-CCB2-4E29-AC11-AEB872A2E84E}" type="presParOf" srcId="{17641EA5-E2C0-44F7-AB70-0FC8DA47891B}" destId="{DE71CCAF-5940-4C6B-96D7-027EF4C5A150}" srcOrd="5" destOrd="0" presId="urn:microsoft.com/office/officeart/2005/8/layout/cycle2"/>
    <dgm:cxn modelId="{441B5188-E509-4DC6-A9AF-8A5586576164}" type="presParOf" srcId="{DE71CCAF-5940-4C6B-96D7-027EF4C5A150}" destId="{E6531256-A2B7-4971-B090-7EC6D5DC3176}" srcOrd="0" destOrd="0" presId="urn:microsoft.com/office/officeart/2005/8/layout/cycle2"/>
    <dgm:cxn modelId="{15F7908E-2C77-40A5-8E44-1134DF85B3B2}" type="presParOf" srcId="{17641EA5-E2C0-44F7-AB70-0FC8DA47891B}" destId="{BDE5EA3D-BAAC-4C49-AD62-F1967ACF9B21}" srcOrd="6" destOrd="0" presId="urn:microsoft.com/office/officeart/2005/8/layout/cycle2"/>
    <dgm:cxn modelId="{6CD71397-742B-4BFE-8329-23D0917682F9}" type="presParOf" srcId="{17641EA5-E2C0-44F7-AB70-0FC8DA47891B}" destId="{B1E74599-06AE-4C9C-82FC-35785C01CAF5}" srcOrd="7" destOrd="0" presId="urn:microsoft.com/office/officeart/2005/8/layout/cycle2"/>
    <dgm:cxn modelId="{41564CDB-6254-4A0D-997F-AB7F061B5D97}" type="presParOf" srcId="{B1E74599-06AE-4C9C-82FC-35785C01CAF5}" destId="{6E8765FD-BD45-4CC5-8F9C-9DC55AD1DF5C}" srcOrd="0" destOrd="0" presId="urn:microsoft.com/office/officeart/2005/8/layout/cycle2"/>
    <dgm:cxn modelId="{8917929E-0632-45A7-8367-5F1E093DECEF}" type="presParOf" srcId="{17641EA5-E2C0-44F7-AB70-0FC8DA47891B}" destId="{837003DA-F33A-4E1A-B2AF-0B17D3497231}" srcOrd="8" destOrd="0" presId="urn:microsoft.com/office/officeart/2005/8/layout/cycle2"/>
    <dgm:cxn modelId="{A7DBB8FE-68B9-49D0-8F7D-411C24CEFB1A}" type="presParOf" srcId="{17641EA5-E2C0-44F7-AB70-0FC8DA47891B}" destId="{8ECA08C0-057C-46B4-B3B6-3E2CBFDA9E0B}" srcOrd="9" destOrd="0" presId="urn:microsoft.com/office/officeart/2005/8/layout/cycle2"/>
    <dgm:cxn modelId="{1D085ABB-D44F-4C4E-A2AE-9E19E908BF88}" type="presParOf" srcId="{8ECA08C0-057C-46B4-B3B6-3E2CBFDA9E0B}" destId="{CCD8AACC-8D56-48FD-9F41-B1E95EA1AAAB}" srcOrd="0" destOrd="0" presId="urn:microsoft.com/office/officeart/2005/8/layout/cycle2"/>
    <dgm:cxn modelId="{F08409EA-24DF-8F49-A326-BE564CF54523}" type="presParOf" srcId="{17641EA5-E2C0-44F7-AB70-0FC8DA47891B}" destId="{3B61A993-CC93-B843-A8BD-B2822BD18A05}" srcOrd="10" destOrd="0" presId="urn:microsoft.com/office/officeart/2005/8/layout/cycle2"/>
    <dgm:cxn modelId="{096A67DF-7A54-D04A-932D-50FA6F619F79}" type="presParOf" srcId="{17641EA5-E2C0-44F7-AB70-0FC8DA47891B}" destId="{DA21B5E1-D869-7F4D-A3DC-E04A1FB65A58}" srcOrd="11" destOrd="0" presId="urn:microsoft.com/office/officeart/2005/8/layout/cycle2"/>
    <dgm:cxn modelId="{87436D04-5FFE-644F-8576-19AAE8274B4D}" type="presParOf" srcId="{DA21B5E1-D869-7F4D-A3DC-E04A1FB65A58}" destId="{3B6F48EC-DCFA-1946-B6D9-A412ECB5D6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7A9A1-8BE7-4571-9654-274147759A6C}">
      <dsp:nvSpPr>
        <dsp:cNvPr id="0" name=""/>
        <dsp:cNvSpPr/>
      </dsp:nvSpPr>
      <dsp:spPr>
        <a:xfrm>
          <a:off x="3440923" y="-12422"/>
          <a:ext cx="3044199" cy="3044662"/>
        </a:xfrm>
        <a:prstGeom prst="circularArrow">
          <a:avLst>
            <a:gd name="adj1" fmla="val 10980"/>
            <a:gd name="adj2" fmla="val 1142322"/>
            <a:gd name="adj3" fmla="val 4500000"/>
            <a:gd name="adj4" fmla="val 10800000"/>
            <a:gd name="adj5" fmla="val 12500"/>
          </a:avLst>
        </a:prstGeom>
        <a:solidFill>
          <a:srgbClr val="FFFF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A59D4834-D047-4E5F-8401-8BBFAC179E20}">
      <dsp:nvSpPr>
        <dsp:cNvPr id="0" name=""/>
        <dsp:cNvSpPr/>
      </dsp:nvSpPr>
      <dsp:spPr>
        <a:xfrm>
          <a:off x="609598" y="571502"/>
          <a:ext cx="1691602" cy="845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b="1" i="0" kern="1200" dirty="0">
            <a:solidFill>
              <a:schemeClr val="bg1"/>
            </a:solidFill>
            <a:latin typeface="Arial Narrow" panose="020B0604020202020204" pitchFamily="34" charset="0"/>
            <a:cs typeface="Arial Narrow" panose="020B0604020202020204" pitchFamily="34" charset="0"/>
          </a:endParaRPr>
        </a:p>
      </dsp:txBody>
      <dsp:txXfrm>
        <a:off x="609598" y="571502"/>
        <a:ext cx="1691602" cy="845599"/>
      </dsp:txXfrm>
    </dsp:sp>
    <dsp:sp modelId="{54770582-69D8-4B49-AA06-9C43CBDBAEA6}">
      <dsp:nvSpPr>
        <dsp:cNvPr id="0" name=""/>
        <dsp:cNvSpPr/>
      </dsp:nvSpPr>
      <dsp:spPr>
        <a:xfrm>
          <a:off x="2595408" y="1736962"/>
          <a:ext cx="3044199" cy="3044662"/>
        </a:xfrm>
        <a:prstGeom prst="leftCircularArrow">
          <a:avLst>
            <a:gd name="adj1" fmla="val 10980"/>
            <a:gd name="adj2" fmla="val 1142322"/>
            <a:gd name="adj3" fmla="val 6300000"/>
            <a:gd name="adj4" fmla="val 18900000"/>
            <a:gd name="adj5" fmla="val 12500"/>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F4C9E09E-67F4-41FB-B33A-E24F5F0501EC}">
      <dsp:nvSpPr>
        <dsp:cNvPr id="0" name=""/>
        <dsp:cNvSpPr/>
      </dsp:nvSpPr>
      <dsp:spPr>
        <a:xfrm>
          <a:off x="152403" y="2933698"/>
          <a:ext cx="1691602" cy="845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52403" y="2933698"/>
        <a:ext cx="1691602" cy="845599"/>
      </dsp:txXfrm>
    </dsp:sp>
    <dsp:sp modelId="{D6909869-2108-491E-811F-40D54C9EE8B2}">
      <dsp:nvSpPr>
        <dsp:cNvPr id="0" name=""/>
        <dsp:cNvSpPr/>
      </dsp:nvSpPr>
      <dsp:spPr>
        <a:xfrm>
          <a:off x="3657609" y="3695710"/>
          <a:ext cx="2615438" cy="2616487"/>
        </a:xfrm>
        <a:prstGeom prst="blockArc">
          <a:avLst>
            <a:gd name="adj1" fmla="val 13500000"/>
            <a:gd name="adj2" fmla="val 10800000"/>
            <a:gd name="adj3" fmla="val 12740"/>
          </a:avLst>
        </a:prstGeom>
        <a:solidFill>
          <a:srgbClr val="7030A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C313DF00-E232-4EB8-96FF-ADB1E566A0CF}">
      <dsp:nvSpPr>
        <dsp:cNvPr id="0" name=""/>
        <dsp:cNvSpPr/>
      </dsp:nvSpPr>
      <dsp:spPr>
        <a:xfrm>
          <a:off x="381004" y="4762500"/>
          <a:ext cx="1691602" cy="845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81004" y="4762500"/>
        <a:ext cx="1691602" cy="8455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8028-C0E8-467B-9EAB-431BC2789B90}">
      <dsp:nvSpPr>
        <dsp:cNvPr id="0" name=""/>
        <dsp:cNvSpPr/>
      </dsp:nvSpPr>
      <dsp:spPr>
        <a:xfrm>
          <a:off x="3173164" y="1273"/>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Pre-advising work is REQUIRED</a:t>
          </a:r>
        </a:p>
      </dsp:txBody>
      <dsp:txXfrm>
        <a:off x="3393166" y="221275"/>
        <a:ext cx="1062267" cy="1062267"/>
      </dsp:txXfrm>
    </dsp:sp>
    <dsp:sp modelId="{051ABCA6-1D97-4C7B-8DE1-7A2749493318}">
      <dsp:nvSpPr>
        <dsp:cNvPr id="0" name=""/>
        <dsp:cNvSpPr/>
      </dsp:nvSpPr>
      <dsp:spPr>
        <a:xfrm rot="1800000">
          <a:off x="4691878" y="1057609"/>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699922" y="1128992"/>
        <a:ext cx="280186" cy="304210"/>
      </dsp:txXfrm>
    </dsp:sp>
    <dsp:sp modelId="{5C3BBFF2-9554-438A-A144-42DCC9C031A9}">
      <dsp:nvSpPr>
        <dsp:cNvPr id="0" name=""/>
        <dsp:cNvSpPr/>
      </dsp:nvSpPr>
      <dsp:spPr>
        <a:xfrm>
          <a:off x="5128208"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Due by 4 pm the day before appts.</a:t>
          </a:r>
        </a:p>
      </dsp:txBody>
      <dsp:txXfrm>
        <a:off x="5348210" y="1350021"/>
        <a:ext cx="1062267" cy="1062267"/>
      </dsp:txXfrm>
    </dsp:sp>
    <dsp:sp modelId="{6E84E238-CCE6-492B-AF86-709828A1C46E}">
      <dsp:nvSpPr>
        <dsp:cNvPr id="0" name=""/>
        <dsp:cNvSpPr/>
      </dsp:nvSpPr>
      <dsp:spPr>
        <a:xfrm rot="5400000">
          <a:off x="5679211" y="274506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739251" y="2786426"/>
        <a:ext cx="280186" cy="304210"/>
      </dsp:txXfrm>
    </dsp:sp>
    <dsp:sp modelId="{1247E587-EABF-408B-9BD6-0BD7D03DFEC5}">
      <dsp:nvSpPr>
        <dsp:cNvPr id="0" name=""/>
        <dsp:cNvSpPr/>
      </dsp:nvSpPr>
      <dsp:spPr>
        <a:xfrm>
          <a:off x="5128208"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Chance to consider things in advance</a:t>
          </a:r>
        </a:p>
      </dsp:txBody>
      <dsp:txXfrm>
        <a:off x="5348210" y="3607511"/>
        <a:ext cx="1062267" cy="1062267"/>
      </dsp:txXfrm>
    </dsp:sp>
    <dsp:sp modelId="{DE71CCAF-5940-4C6B-96D7-027EF4C5A150}">
      <dsp:nvSpPr>
        <dsp:cNvPr id="0" name=""/>
        <dsp:cNvSpPr/>
      </dsp:nvSpPr>
      <dsp:spPr>
        <a:xfrm rot="9000000">
          <a:off x="4711499" y="4443845"/>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823535" y="4515228"/>
        <a:ext cx="280186" cy="304210"/>
      </dsp:txXfrm>
    </dsp:sp>
    <dsp:sp modelId="{BDE5EA3D-BAAC-4C49-AD62-F1967ACF9B21}">
      <dsp:nvSpPr>
        <dsp:cNvPr id="0" name=""/>
        <dsp:cNvSpPr/>
      </dsp:nvSpPr>
      <dsp:spPr>
        <a:xfrm>
          <a:off x="3173164" y="4516255"/>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Be honest (with us and yourself)</a:t>
          </a:r>
        </a:p>
      </dsp:txBody>
      <dsp:txXfrm>
        <a:off x="3393166" y="4736257"/>
        <a:ext cx="1062267" cy="1062267"/>
      </dsp:txXfrm>
    </dsp:sp>
    <dsp:sp modelId="{B1E74599-06AE-4C9C-82FC-35785C01CAF5}">
      <dsp:nvSpPr>
        <dsp:cNvPr id="0" name=""/>
        <dsp:cNvSpPr/>
      </dsp:nvSpPr>
      <dsp:spPr>
        <a:xfrm rot="12600000">
          <a:off x="2756455" y="445517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868491" y="4586596"/>
        <a:ext cx="280186" cy="304210"/>
      </dsp:txXfrm>
    </dsp:sp>
    <dsp:sp modelId="{837003DA-F33A-4E1A-B2AF-0B17D3497231}">
      <dsp:nvSpPr>
        <dsp:cNvPr id="0" name=""/>
        <dsp:cNvSpPr/>
      </dsp:nvSpPr>
      <dsp:spPr>
        <a:xfrm>
          <a:off x="1218120"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Think ahead, but plan for the immediate</a:t>
          </a:r>
        </a:p>
      </dsp:txBody>
      <dsp:txXfrm>
        <a:off x="1438122" y="3607511"/>
        <a:ext cx="1062267" cy="1062267"/>
      </dsp:txXfrm>
    </dsp:sp>
    <dsp:sp modelId="{8ECA08C0-057C-46B4-B3B6-3E2CBFDA9E0B}">
      <dsp:nvSpPr>
        <dsp:cNvPr id="0" name=""/>
        <dsp:cNvSpPr/>
      </dsp:nvSpPr>
      <dsp:spPr>
        <a:xfrm rot="16200000">
          <a:off x="1769122" y="2767720"/>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829162" y="2929163"/>
        <a:ext cx="280186" cy="304210"/>
      </dsp:txXfrm>
    </dsp:sp>
    <dsp:sp modelId="{3B61A993-CC93-B843-A8BD-B2822BD18A05}">
      <dsp:nvSpPr>
        <dsp:cNvPr id="0" name=""/>
        <dsp:cNvSpPr/>
      </dsp:nvSpPr>
      <dsp:spPr>
        <a:xfrm>
          <a:off x="1218120"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The next four ...</a:t>
          </a:r>
        </a:p>
      </dsp:txBody>
      <dsp:txXfrm>
        <a:off x="1438122" y="1350021"/>
        <a:ext cx="1062267" cy="1062267"/>
      </dsp:txXfrm>
    </dsp:sp>
    <dsp:sp modelId="{DA21B5E1-D869-7F4D-A3DC-E04A1FB65A58}">
      <dsp:nvSpPr>
        <dsp:cNvPr id="0" name=""/>
        <dsp:cNvSpPr/>
      </dsp:nvSpPr>
      <dsp:spPr>
        <a:xfrm rot="19800000">
          <a:off x="2736834" y="1068937"/>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744878" y="1200360"/>
        <a:ext cx="280186" cy="304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8028-C0E8-467B-9EAB-431BC2789B90}">
      <dsp:nvSpPr>
        <dsp:cNvPr id="0" name=""/>
        <dsp:cNvSpPr/>
      </dsp:nvSpPr>
      <dsp:spPr>
        <a:xfrm>
          <a:off x="3173164" y="1273"/>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Pre-advising work is REQUIRED</a:t>
          </a:r>
        </a:p>
      </dsp:txBody>
      <dsp:txXfrm>
        <a:off x="3393166" y="221275"/>
        <a:ext cx="1062267" cy="1062267"/>
      </dsp:txXfrm>
    </dsp:sp>
    <dsp:sp modelId="{051ABCA6-1D97-4C7B-8DE1-7A2749493318}">
      <dsp:nvSpPr>
        <dsp:cNvPr id="0" name=""/>
        <dsp:cNvSpPr/>
      </dsp:nvSpPr>
      <dsp:spPr>
        <a:xfrm rot="1800000">
          <a:off x="4691878" y="1057609"/>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699922" y="1128992"/>
        <a:ext cx="280186" cy="304210"/>
      </dsp:txXfrm>
    </dsp:sp>
    <dsp:sp modelId="{5C3BBFF2-9554-438A-A144-42DCC9C031A9}">
      <dsp:nvSpPr>
        <dsp:cNvPr id="0" name=""/>
        <dsp:cNvSpPr/>
      </dsp:nvSpPr>
      <dsp:spPr>
        <a:xfrm>
          <a:off x="5128208"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Due by 4 pm the day before appts.</a:t>
          </a:r>
        </a:p>
      </dsp:txBody>
      <dsp:txXfrm>
        <a:off x="5348210" y="1350021"/>
        <a:ext cx="1062267" cy="1062267"/>
      </dsp:txXfrm>
    </dsp:sp>
    <dsp:sp modelId="{6E84E238-CCE6-492B-AF86-709828A1C46E}">
      <dsp:nvSpPr>
        <dsp:cNvPr id="0" name=""/>
        <dsp:cNvSpPr/>
      </dsp:nvSpPr>
      <dsp:spPr>
        <a:xfrm rot="5400000">
          <a:off x="5679211" y="274506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739251" y="2786426"/>
        <a:ext cx="280186" cy="304210"/>
      </dsp:txXfrm>
    </dsp:sp>
    <dsp:sp modelId="{1247E587-EABF-408B-9BD6-0BD7D03DFEC5}">
      <dsp:nvSpPr>
        <dsp:cNvPr id="0" name=""/>
        <dsp:cNvSpPr/>
      </dsp:nvSpPr>
      <dsp:spPr>
        <a:xfrm>
          <a:off x="5128208"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Chance to consider things in advance</a:t>
          </a:r>
        </a:p>
      </dsp:txBody>
      <dsp:txXfrm>
        <a:off x="5348210" y="3607511"/>
        <a:ext cx="1062267" cy="1062267"/>
      </dsp:txXfrm>
    </dsp:sp>
    <dsp:sp modelId="{DE71CCAF-5940-4C6B-96D7-027EF4C5A150}">
      <dsp:nvSpPr>
        <dsp:cNvPr id="0" name=""/>
        <dsp:cNvSpPr/>
      </dsp:nvSpPr>
      <dsp:spPr>
        <a:xfrm rot="9000000">
          <a:off x="4711499" y="4443845"/>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823535" y="4515228"/>
        <a:ext cx="280186" cy="304210"/>
      </dsp:txXfrm>
    </dsp:sp>
    <dsp:sp modelId="{BDE5EA3D-BAAC-4C49-AD62-F1967ACF9B21}">
      <dsp:nvSpPr>
        <dsp:cNvPr id="0" name=""/>
        <dsp:cNvSpPr/>
      </dsp:nvSpPr>
      <dsp:spPr>
        <a:xfrm>
          <a:off x="3173164" y="4516255"/>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Be honest (with us and yourself)</a:t>
          </a:r>
        </a:p>
      </dsp:txBody>
      <dsp:txXfrm>
        <a:off x="3393166" y="4736257"/>
        <a:ext cx="1062267" cy="1062267"/>
      </dsp:txXfrm>
    </dsp:sp>
    <dsp:sp modelId="{B1E74599-06AE-4C9C-82FC-35785C01CAF5}">
      <dsp:nvSpPr>
        <dsp:cNvPr id="0" name=""/>
        <dsp:cNvSpPr/>
      </dsp:nvSpPr>
      <dsp:spPr>
        <a:xfrm rot="12600000">
          <a:off x="2756455" y="445517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868491" y="4586596"/>
        <a:ext cx="280186" cy="304210"/>
      </dsp:txXfrm>
    </dsp:sp>
    <dsp:sp modelId="{837003DA-F33A-4E1A-B2AF-0B17D3497231}">
      <dsp:nvSpPr>
        <dsp:cNvPr id="0" name=""/>
        <dsp:cNvSpPr/>
      </dsp:nvSpPr>
      <dsp:spPr>
        <a:xfrm>
          <a:off x="1218120"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Think ahead, but plan for the immediate</a:t>
          </a:r>
        </a:p>
      </dsp:txBody>
      <dsp:txXfrm>
        <a:off x="1438122" y="3607511"/>
        <a:ext cx="1062267" cy="1062267"/>
      </dsp:txXfrm>
    </dsp:sp>
    <dsp:sp modelId="{8ECA08C0-057C-46B4-B3B6-3E2CBFDA9E0B}">
      <dsp:nvSpPr>
        <dsp:cNvPr id="0" name=""/>
        <dsp:cNvSpPr/>
      </dsp:nvSpPr>
      <dsp:spPr>
        <a:xfrm rot="16200000">
          <a:off x="1769122" y="2767720"/>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829162" y="2929163"/>
        <a:ext cx="280186" cy="304210"/>
      </dsp:txXfrm>
    </dsp:sp>
    <dsp:sp modelId="{3B61A993-CC93-B843-A8BD-B2822BD18A05}">
      <dsp:nvSpPr>
        <dsp:cNvPr id="0" name=""/>
        <dsp:cNvSpPr/>
      </dsp:nvSpPr>
      <dsp:spPr>
        <a:xfrm>
          <a:off x="1218120"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The next four ...</a:t>
          </a:r>
        </a:p>
      </dsp:txBody>
      <dsp:txXfrm>
        <a:off x="1438122" y="1350021"/>
        <a:ext cx="1062267" cy="1062267"/>
      </dsp:txXfrm>
    </dsp:sp>
    <dsp:sp modelId="{DA21B5E1-D869-7F4D-A3DC-E04A1FB65A58}">
      <dsp:nvSpPr>
        <dsp:cNvPr id="0" name=""/>
        <dsp:cNvSpPr/>
      </dsp:nvSpPr>
      <dsp:spPr>
        <a:xfrm rot="19800000">
          <a:off x="2736834" y="1068937"/>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744878" y="1200360"/>
        <a:ext cx="280186" cy="304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8028-C0E8-467B-9EAB-431BC2789B90}">
      <dsp:nvSpPr>
        <dsp:cNvPr id="0" name=""/>
        <dsp:cNvSpPr/>
      </dsp:nvSpPr>
      <dsp:spPr>
        <a:xfrm>
          <a:off x="3173164" y="1273"/>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Pre-advising work is REQUIRED</a:t>
          </a:r>
        </a:p>
      </dsp:txBody>
      <dsp:txXfrm>
        <a:off x="3393166" y="221275"/>
        <a:ext cx="1062267" cy="1062267"/>
      </dsp:txXfrm>
    </dsp:sp>
    <dsp:sp modelId="{051ABCA6-1D97-4C7B-8DE1-7A2749493318}">
      <dsp:nvSpPr>
        <dsp:cNvPr id="0" name=""/>
        <dsp:cNvSpPr/>
      </dsp:nvSpPr>
      <dsp:spPr>
        <a:xfrm rot="1800000">
          <a:off x="4691878" y="1057609"/>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699922" y="1128992"/>
        <a:ext cx="280186" cy="304210"/>
      </dsp:txXfrm>
    </dsp:sp>
    <dsp:sp modelId="{5C3BBFF2-9554-438A-A144-42DCC9C031A9}">
      <dsp:nvSpPr>
        <dsp:cNvPr id="0" name=""/>
        <dsp:cNvSpPr/>
      </dsp:nvSpPr>
      <dsp:spPr>
        <a:xfrm>
          <a:off x="5128208"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Due by 4 pm the day before appts.</a:t>
          </a:r>
        </a:p>
      </dsp:txBody>
      <dsp:txXfrm>
        <a:off x="5348210" y="1350021"/>
        <a:ext cx="1062267" cy="1062267"/>
      </dsp:txXfrm>
    </dsp:sp>
    <dsp:sp modelId="{6E84E238-CCE6-492B-AF86-709828A1C46E}">
      <dsp:nvSpPr>
        <dsp:cNvPr id="0" name=""/>
        <dsp:cNvSpPr/>
      </dsp:nvSpPr>
      <dsp:spPr>
        <a:xfrm rot="5400000">
          <a:off x="5679211" y="274506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739251" y="2786426"/>
        <a:ext cx="280186" cy="304210"/>
      </dsp:txXfrm>
    </dsp:sp>
    <dsp:sp modelId="{1247E587-EABF-408B-9BD6-0BD7D03DFEC5}">
      <dsp:nvSpPr>
        <dsp:cNvPr id="0" name=""/>
        <dsp:cNvSpPr/>
      </dsp:nvSpPr>
      <dsp:spPr>
        <a:xfrm>
          <a:off x="5128208"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Chance to consider things in advance</a:t>
          </a:r>
        </a:p>
      </dsp:txBody>
      <dsp:txXfrm>
        <a:off x="5348210" y="3607511"/>
        <a:ext cx="1062267" cy="1062267"/>
      </dsp:txXfrm>
    </dsp:sp>
    <dsp:sp modelId="{DE71CCAF-5940-4C6B-96D7-027EF4C5A150}">
      <dsp:nvSpPr>
        <dsp:cNvPr id="0" name=""/>
        <dsp:cNvSpPr/>
      </dsp:nvSpPr>
      <dsp:spPr>
        <a:xfrm rot="9000000">
          <a:off x="4711499" y="4443845"/>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823535" y="4515228"/>
        <a:ext cx="280186" cy="304210"/>
      </dsp:txXfrm>
    </dsp:sp>
    <dsp:sp modelId="{BDE5EA3D-BAAC-4C49-AD62-F1967ACF9B21}">
      <dsp:nvSpPr>
        <dsp:cNvPr id="0" name=""/>
        <dsp:cNvSpPr/>
      </dsp:nvSpPr>
      <dsp:spPr>
        <a:xfrm>
          <a:off x="3173164" y="4516255"/>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Be honest (with us and yourself)</a:t>
          </a:r>
        </a:p>
      </dsp:txBody>
      <dsp:txXfrm>
        <a:off x="3393166" y="4736257"/>
        <a:ext cx="1062267" cy="1062267"/>
      </dsp:txXfrm>
    </dsp:sp>
    <dsp:sp modelId="{B1E74599-06AE-4C9C-82FC-35785C01CAF5}">
      <dsp:nvSpPr>
        <dsp:cNvPr id="0" name=""/>
        <dsp:cNvSpPr/>
      </dsp:nvSpPr>
      <dsp:spPr>
        <a:xfrm rot="12600000">
          <a:off x="2756455" y="445517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868491" y="4586596"/>
        <a:ext cx="280186" cy="304210"/>
      </dsp:txXfrm>
    </dsp:sp>
    <dsp:sp modelId="{837003DA-F33A-4E1A-B2AF-0B17D3497231}">
      <dsp:nvSpPr>
        <dsp:cNvPr id="0" name=""/>
        <dsp:cNvSpPr/>
      </dsp:nvSpPr>
      <dsp:spPr>
        <a:xfrm>
          <a:off x="1218120"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Think ahead, but plan for the immediate</a:t>
          </a:r>
        </a:p>
      </dsp:txBody>
      <dsp:txXfrm>
        <a:off x="1438122" y="3607511"/>
        <a:ext cx="1062267" cy="1062267"/>
      </dsp:txXfrm>
    </dsp:sp>
    <dsp:sp modelId="{8ECA08C0-057C-46B4-B3B6-3E2CBFDA9E0B}">
      <dsp:nvSpPr>
        <dsp:cNvPr id="0" name=""/>
        <dsp:cNvSpPr/>
      </dsp:nvSpPr>
      <dsp:spPr>
        <a:xfrm rot="16200000">
          <a:off x="1769122" y="2767720"/>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829162" y="2929163"/>
        <a:ext cx="280186" cy="304210"/>
      </dsp:txXfrm>
    </dsp:sp>
    <dsp:sp modelId="{3B61A993-CC93-B843-A8BD-B2822BD18A05}">
      <dsp:nvSpPr>
        <dsp:cNvPr id="0" name=""/>
        <dsp:cNvSpPr/>
      </dsp:nvSpPr>
      <dsp:spPr>
        <a:xfrm>
          <a:off x="1218120"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The next four ...</a:t>
          </a:r>
        </a:p>
      </dsp:txBody>
      <dsp:txXfrm>
        <a:off x="1438122" y="1350021"/>
        <a:ext cx="1062267" cy="1062267"/>
      </dsp:txXfrm>
    </dsp:sp>
    <dsp:sp modelId="{DA21B5E1-D869-7F4D-A3DC-E04A1FB65A58}">
      <dsp:nvSpPr>
        <dsp:cNvPr id="0" name=""/>
        <dsp:cNvSpPr/>
      </dsp:nvSpPr>
      <dsp:spPr>
        <a:xfrm rot="19800000">
          <a:off x="2736834" y="1068937"/>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744878" y="1200360"/>
        <a:ext cx="280186" cy="304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8028-C0E8-467B-9EAB-431BC2789B90}">
      <dsp:nvSpPr>
        <dsp:cNvPr id="0" name=""/>
        <dsp:cNvSpPr/>
      </dsp:nvSpPr>
      <dsp:spPr>
        <a:xfrm>
          <a:off x="3173164" y="1273"/>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Pre-advising work is REQUIRED</a:t>
          </a:r>
        </a:p>
      </dsp:txBody>
      <dsp:txXfrm>
        <a:off x="3393166" y="221275"/>
        <a:ext cx="1062267" cy="1062267"/>
      </dsp:txXfrm>
    </dsp:sp>
    <dsp:sp modelId="{051ABCA6-1D97-4C7B-8DE1-7A2749493318}">
      <dsp:nvSpPr>
        <dsp:cNvPr id="0" name=""/>
        <dsp:cNvSpPr/>
      </dsp:nvSpPr>
      <dsp:spPr>
        <a:xfrm rot="1800000">
          <a:off x="4691878" y="1057609"/>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699922" y="1128992"/>
        <a:ext cx="280186" cy="304210"/>
      </dsp:txXfrm>
    </dsp:sp>
    <dsp:sp modelId="{5C3BBFF2-9554-438A-A144-42DCC9C031A9}">
      <dsp:nvSpPr>
        <dsp:cNvPr id="0" name=""/>
        <dsp:cNvSpPr/>
      </dsp:nvSpPr>
      <dsp:spPr>
        <a:xfrm>
          <a:off x="5128208"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Due by 4 pm the day before appts.</a:t>
          </a:r>
        </a:p>
      </dsp:txBody>
      <dsp:txXfrm>
        <a:off x="5348210" y="1350021"/>
        <a:ext cx="1062267" cy="1062267"/>
      </dsp:txXfrm>
    </dsp:sp>
    <dsp:sp modelId="{6E84E238-CCE6-492B-AF86-709828A1C46E}">
      <dsp:nvSpPr>
        <dsp:cNvPr id="0" name=""/>
        <dsp:cNvSpPr/>
      </dsp:nvSpPr>
      <dsp:spPr>
        <a:xfrm rot="5400000">
          <a:off x="5679211" y="274506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739251" y="2786426"/>
        <a:ext cx="280186" cy="304210"/>
      </dsp:txXfrm>
    </dsp:sp>
    <dsp:sp modelId="{1247E587-EABF-408B-9BD6-0BD7D03DFEC5}">
      <dsp:nvSpPr>
        <dsp:cNvPr id="0" name=""/>
        <dsp:cNvSpPr/>
      </dsp:nvSpPr>
      <dsp:spPr>
        <a:xfrm>
          <a:off x="5128208"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Chance to consider things in advance</a:t>
          </a:r>
        </a:p>
      </dsp:txBody>
      <dsp:txXfrm>
        <a:off x="5348210" y="3607511"/>
        <a:ext cx="1062267" cy="1062267"/>
      </dsp:txXfrm>
    </dsp:sp>
    <dsp:sp modelId="{DE71CCAF-5940-4C6B-96D7-027EF4C5A150}">
      <dsp:nvSpPr>
        <dsp:cNvPr id="0" name=""/>
        <dsp:cNvSpPr/>
      </dsp:nvSpPr>
      <dsp:spPr>
        <a:xfrm rot="9000000">
          <a:off x="4711499" y="4443845"/>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823535" y="4515228"/>
        <a:ext cx="280186" cy="304210"/>
      </dsp:txXfrm>
    </dsp:sp>
    <dsp:sp modelId="{BDE5EA3D-BAAC-4C49-AD62-F1967ACF9B21}">
      <dsp:nvSpPr>
        <dsp:cNvPr id="0" name=""/>
        <dsp:cNvSpPr/>
      </dsp:nvSpPr>
      <dsp:spPr>
        <a:xfrm>
          <a:off x="3173164" y="4516255"/>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Be honest (with us and yourself)</a:t>
          </a:r>
        </a:p>
      </dsp:txBody>
      <dsp:txXfrm>
        <a:off x="3393166" y="4736257"/>
        <a:ext cx="1062267" cy="1062267"/>
      </dsp:txXfrm>
    </dsp:sp>
    <dsp:sp modelId="{B1E74599-06AE-4C9C-82FC-35785C01CAF5}">
      <dsp:nvSpPr>
        <dsp:cNvPr id="0" name=""/>
        <dsp:cNvSpPr/>
      </dsp:nvSpPr>
      <dsp:spPr>
        <a:xfrm rot="12600000">
          <a:off x="2756455" y="445517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868491" y="4586596"/>
        <a:ext cx="280186" cy="304210"/>
      </dsp:txXfrm>
    </dsp:sp>
    <dsp:sp modelId="{837003DA-F33A-4E1A-B2AF-0B17D3497231}">
      <dsp:nvSpPr>
        <dsp:cNvPr id="0" name=""/>
        <dsp:cNvSpPr/>
      </dsp:nvSpPr>
      <dsp:spPr>
        <a:xfrm>
          <a:off x="1218120"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Think ahead, but plan for the immediate</a:t>
          </a:r>
        </a:p>
      </dsp:txBody>
      <dsp:txXfrm>
        <a:off x="1438122" y="3607511"/>
        <a:ext cx="1062267" cy="1062267"/>
      </dsp:txXfrm>
    </dsp:sp>
    <dsp:sp modelId="{8ECA08C0-057C-46B4-B3B6-3E2CBFDA9E0B}">
      <dsp:nvSpPr>
        <dsp:cNvPr id="0" name=""/>
        <dsp:cNvSpPr/>
      </dsp:nvSpPr>
      <dsp:spPr>
        <a:xfrm rot="16200000">
          <a:off x="1769122" y="2767720"/>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829162" y="2929163"/>
        <a:ext cx="280186" cy="304210"/>
      </dsp:txXfrm>
    </dsp:sp>
    <dsp:sp modelId="{3B61A993-CC93-B843-A8BD-B2822BD18A05}">
      <dsp:nvSpPr>
        <dsp:cNvPr id="0" name=""/>
        <dsp:cNvSpPr/>
      </dsp:nvSpPr>
      <dsp:spPr>
        <a:xfrm>
          <a:off x="1218120"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The next four ...</a:t>
          </a:r>
        </a:p>
      </dsp:txBody>
      <dsp:txXfrm>
        <a:off x="1438122" y="1350021"/>
        <a:ext cx="1062267" cy="1062267"/>
      </dsp:txXfrm>
    </dsp:sp>
    <dsp:sp modelId="{DA21B5E1-D869-7F4D-A3DC-E04A1FB65A58}">
      <dsp:nvSpPr>
        <dsp:cNvPr id="0" name=""/>
        <dsp:cNvSpPr/>
      </dsp:nvSpPr>
      <dsp:spPr>
        <a:xfrm rot="19800000">
          <a:off x="2736834" y="1068937"/>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744878" y="1200360"/>
        <a:ext cx="280186" cy="3042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8028-C0E8-467B-9EAB-431BC2789B90}">
      <dsp:nvSpPr>
        <dsp:cNvPr id="0" name=""/>
        <dsp:cNvSpPr/>
      </dsp:nvSpPr>
      <dsp:spPr>
        <a:xfrm>
          <a:off x="3173164" y="1273"/>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Pre-advising work is REQUIRED</a:t>
          </a:r>
        </a:p>
      </dsp:txBody>
      <dsp:txXfrm>
        <a:off x="3393166" y="221275"/>
        <a:ext cx="1062267" cy="1062267"/>
      </dsp:txXfrm>
    </dsp:sp>
    <dsp:sp modelId="{051ABCA6-1D97-4C7B-8DE1-7A2749493318}">
      <dsp:nvSpPr>
        <dsp:cNvPr id="0" name=""/>
        <dsp:cNvSpPr/>
      </dsp:nvSpPr>
      <dsp:spPr>
        <a:xfrm rot="1800000">
          <a:off x="4691878" y="1057609"/>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699922" y="1128992"/>
        <a:ext cx="280186" cy="304210"/>
      </dsp:txXfrm>
    </dsp:sp>
    <dsp:sp modelId="{5C3BBFF2-9554-438A-A144-42DCC9C031A9}">
      <dsp:nvSpPr>
        <dsp:cNvPr id="0" name=""/>
        <dsp:cNvSpPr/>
      </dsp:nvSpPr>
      <dsp:spPr>
        <a:xfrm>
          <a:off x="5128208"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Due by 4 pm the day before appts.</a:t>
          </a:r>
        </a:p>
      </dsp:txBody>
      <dsp:txXfrm>
        <a:off x="5348210" y="1350021"/>
        <a:ext cx="1062267" cy="1062267"/>
      </dsp:txXfrm>
    </dsp:sp>
    <dsp:sp modelId="{6E84E238-CCE6-492B-AF86-709828A1C46E}">
      <dsp:nvSpPr>
        <dsp:cNvPr id="0" name=""/>
        <dsp:cNvSpPr/>
      </dsp:nvSpPr>
      <dsp:spPr>
        <a:xfrm rot="5400000">
          <a:off x="5679211" y="274506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739251" y="2786426"/>
        <a:ext cx="280186" cy="304210"/>
      </dsp:txXfrm>
    </dsp:sp>
    <dsp:sp modelId="{1247E587-EABF-408B-9BD6-0BD7D03DFEC5}">
      <dsp:nvSpPr>
        <dsp:cNvPr id="0" name=""/>
        <dsp:cNvSpPr/>
      </dsp:nvSpPr>
      <dsp:spPr>
        <a:xfrm>
          <a:off x="5128208"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Chance to consider things in advance</a:t>
          </a:r>
        </a:p>
      </dsp:txBody>
      <dsp:txXfrm>
        <a:off x="5348210" y="3607511"/>
        <a:ext cx="1062267" cy="1062267"/>
      </dsp:txXfrm>
    </dsp:sp>
    <dsp:sp modelId="{DE71CCAF-5940-4C6B-96D7-027EF4C5A150}">
      <dsp:nvSpPr>
        <dsp:cNvPr id="0" name=""/>
        <dsp:cNvSpPr/>
      </dsp:nvSpPr>
      <dsp:spPr>
        <a:xfrm rot="9000000">
          <a:off x="4711499" y="4443845"/>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823535" y="4515228"/>
        <a:ext cx="280186" cy="304210"/>
      </dsp:txXfrm>
    </dsp:sp>
    <dsp:sp modelId="{BDE5EA3D-BAAC-4C49-AD62-F1967ACF9B21}">
      <dsp:nvSpPr>
        <dsp:cNvPr id="0" name=""/>
        <dsp:cNvSpPr/>
      </dsp:nvSpPr>
      <dsp:spPr>
        <a:xfrm>
          <a:off x="3173164" y="4516255"/>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Be honest (with us and yourself)</a:t>
          </a:r>
        </a:p>
      </dsp:txBody>
      <dsp:txXfrm>
        <a:off x="3393166" y="4736257"/>
        <a:ext cx="1062267" cy="1062267"/>
      </dsp:txXfrm>
    </dsp:sp>
    <dsp:sp modelId="{B1E74599-06AE-4C9C-82FC-35785C01CAF5}">
      <dsp:nvSpPr>
        <dsp:cNvPr id="0" name=""/>
        <dsp:cNvSpPr/>
      </dsp:nvSpPr>
      <dsp:spPr>
        <a:xfrm rot="12600000">
          <a:off x="2756455" y="445517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868491" y="4586596"/>
        <a:ext cx="280186" cy="304210"/>
      </dsp:txXfrm>
    </dsp:sp>
    <dsp:sp modelId="{837003DA-F33A-4E1A-B2AF-0B17D3497231}">
      <dsp:nvSpPr>
        <dsp:cNvPr id="0" name=""/>
        <dsp:cNvSpPr/>
      </dsp:nvSpPr>
      <dsp:spPr>
        <a:xfrm>
          <a:off x="1218120"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Think ahead, but plan for the immediate</a:t>
          </a:r>
        </a:p>
      </dsp:txBody>
      <dsp:txXfrm>
        <a:off x="1438122" y="3607511"/>
        <a:ext cx="1062267" cy="1062267"/>
      </dsp:txXfrm>
    </dsp:sp>
    <dsp:sp modelId="{8ECA08C0-057C-46B4-B3B6-3E2CBFDA9E0B}">
      <dsp:nvSpPr>
        <dsp:cNvPr id="0" name=""/>
        <dsp:cNvSpPr/>
      </dsp:nvSpPr>
      <dsp:spPr>
        <a:xfrm rot="16200000">
          <a:off x="1769122" y="2767720"/>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829162" y="2929163"/>
        <a:ext cx="280186" cy="304210"/>
      </dsp:txXfrm>
    </dsp:sp>
    <dsp:sp modelId="{3B61A993-CC93-B843-A8BD-B2822BD18A05}">
      <dsp:nvSpPr>
        <dsp:cNvPr id="0" name=""/>
        <dsp:cNvSpPr/>
      </dsp:nvSpPr>
      <dsp:spPr>
        <a:xfrm>
          <a:off x="1218120"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The next four ...</a:t>
          </a:r>
        </a:p>
      </dsp:txBody>
      <dsp:txXfrm>
        <a:off x="1438122" y="1350021"/>
        <a:ext cx="1062267" cy="1062267"/>
      </dsp:txXfrm>
    </dsp:sp>
    <dsp:sp modelId="{DA21B5E1-D869-7F4D-A3DC-E04A1FB65A58}">
      <dsp:nvSpPr>
        <dsp:cNvPr id="0" name=""/>
        <dsp:cNvSpPr/>
      </dsp:nvSpPr>
      <dsp:spPr>
        <a:xfrm rot="19800000">
          <a:off x="2736834" y="1068937"/>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744878" y="1200360"/>
        <a:ext cx="280186" cy="3042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8028-C0E8-467B-9EAB-431BC2789B90}">
      <dsp:nvSpPr>
        <dsp:cNvPr id="0" name=""/>
        <dsp:cNvSpPr/>
      </dsp:nvSpPr>
      <dsp:spPr>
        <a:xfrm>
          <a:off x="3173164" y="1273"/>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Pre-advising work is REQUIRED</a:t>
          </a:r>
        </a:p>
      </dsp:txBody>
      <dsp:txXfrm>
        <a:off x="3393166" y="221275"/>
        <a:ext cx="1062267" cy="1062267"/>
      </dsp:txXfrm>
    </dsp:sp>
    <dsp:sp modelId="{051ABCA6-1D97-4C7B-8DE1-7A2749493318}">
      <dsp:nvSpPr>
        <dsp:cNvPr id="0" name=""/>
        <dsp:cNvSpPr/>
      </dsp:nvSpPr>
      <dsp:spPr>
        <a:xfrm rot="1800000">
          <a:off x="4691878" y="1057609"/>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699922" y="1128992"/>
        <a:ext cx="280186" cy="304210"/>
      </dsp:txXfrm>
    </dsp:sp>
    <dsp:sp modelId="{5C3BBFF2-9554-438A-A144-42DCC9C031A9}">
      <dsp:nvSpPr>
        <dsp:cNvPr id="0" name=""/>
        <dsp:cNvSpPr/>
      </dsp:nvSpPr>
      <dsp:spPr>
        <a:xfrm>
          <a:off x="5128208"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Due by 4 pm the day before appts.</a:t>
          </a:r>
        </a:p>
      </dsp:txBody>
      <dsp:txXfrm>
        <a:off x="5348210" y="1350021"/>
        <a:ext cx="1062267" cy="1062267"/>
      </dsp:txXfrm>
    </dsp:sp>
    <dsp:sp modelId="{6E84E238-CCE6-492B-AF86-709828A1C46E}">
      <dsp:nvSpPr>
        <dsp:cNvPr id="0" name=""/>
        <dsp:cNvSpPr/>
      </dsp:nvSpPr>
      <dsp:spPr>
        <a:xfrm rot="5400000">
          <a:off x="5679211" y="274506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739251" y="2786426"/>
        <a:ext cx="280186" cy="304210"/>
      </dsp:txXfrm>
    </dsp:sp>
    <dsp:sp modelId="{1247E587-EABF-408B-9BD6-0BD7D03DFEC5}">
      <dsp:nvSpPr>
        <dsp:cNvPr id="0" name=""/>
        <dsp:cNvSpPr/>
      </dsp:nvSpPr>
      <dsp:spPr>
        <a:xfrm>
          <a:off x="5128208"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Chance to consider things in advance</a:t>
          </a:r>
        </a:p>
      </dsp:txBody>
      <dsp:txXfrm>
        <a:off x="5348210" y="3607511"/>
        <a:ext cx="1062267" cy="1062267"/>
      </dsp:txXfrm>
    </dsp:sp>
    <dsp:sp modelId="{DE71CCAF-5940-4C6B-96D7-027EF4C5A150}">
      <dsp:nvSpPr>
        <dsp:cNvPr id="0" name=""/>
        <dsp:cNvSpPr/>
      </dsp:nvSpPr>
      <dsp:spPr>
        <a:xfrm rot="9000000">
          <a:off x="4711499" y="4443845"/>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823535" y="4515228"/>
        <a:ext cx="280186" cy="304210"/>
      </dsp:txXfrm>
    </dsp:sp>
    <dsp:sp modelId="{BDE5EA3D-BAAC-4C49-AD62-F1967ACF9B21}">
      <dsp:nvSpPr>
        <dsp:cNvPr id="0" name=""/>
        <dsp:cNvSpPr/>
      </dsp:nvSpPr>
      <dsp:spPr>
        <a:xfrm>
          <a:off x="3173164" y="4516255"/>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Be honest (with us and yourself)</a:t>
          </a:r>
        </a:p>
      </dsp:txBody>
      <dsp:txXfrm>
        <a:off x="3393166" y="4736257"/>
        <a:ext cx="1062267" cy="1062267"/>
      </dsp:txXfrm>
    </dsp:sp>
    <dsp:sp modelId="{B1E74599-06AE-4C9C-82FC-35785C01CAF5}">
      <dsp:nvSpPr>
        <dsp:cNvPr id="0" name=""/>
        <dsp:cNvSpPr/>
      </dsp:nvSpPr>
      <dsp:spPr>
        <a:xfrm rot="12600000">
          <a:off x="2756455" y="4455173"/>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868491" y="4586596"/>
        <a:ext cx="280186" cy="304210"/>
      </dsp:txXfrm>
    </dsp:sp>
    <dsp:sp modelId="{837003DA-F33A-4E1A-B2AF-0B17D3497231}">
      <dsp:nvSpPr>
        <dsp:cNvPr id="0" name=""/>
        <dsp:cNvSpPr/>
      </dsp:nvSpPr>
      <dsp:spPr>
        <a:xfrm>
          <a:off x="1218120" y="338750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Think ahead, but plan for the immediate</a:t>
          </a:r>
        </a:p>
      </dsp:txBody>
      <dsp:txXfrm>
        <a:off x="1438122" y="3607511"/>
        <a:ext cx="1062267" cy="1062267"/>
      </dsp:txXfrm>
    </dsp:sp>
    <dsp:sp modelId="{8ECA08C0-057C-46B4-B3B6-3E2CBFDA9E0B}">
      <dsp:nvSpPr>
        <dsp:cNvPr id="0" name=""/>
        <dsp:cNvSpPr/>
      </dsp:nvSpPr>
      <dsp:spPr>
        <a:xfrm rot="16200000">
          <a:off x="1769122" y="2767720"/>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829162" y="2929163"/>
        <a:ext cx="280186" cy="304210"/>
      </dsp:txXfrm>
    </dsp:sp>
    <dsp:sp modelId="{3B61A993-CC93-B843-A8BD-B2822BD18A05}">
      <dsp:nvSpPr>
        <dsp:cNvPr id="0" name=""/>
        <dsp:cNvSpPr/>
      </dsp:nvSpPr>
      <dsp:spPr>
        <a:xfrm>
          <a:off x="1218120" y="1130019"/>
          <a:ext cx="1502271" cy="15022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rial Narrow" panose="020B0604020202020204" pitchFamily="34" charset="0"/>
              <a:cs typeface="Arial Narrow" panose="020B0604020202020204" pitchFamily="34" charset="0"/>
            </a:rPr>
            <a:t>The next four ...</a:t>
          </a:r>
        </a:p>
      </dsp:txBody>
      <dsp:txXfrm>
        <a:off x="1438122" y="1350021"/>
        <a:ext cx="1062267" cy="1062267"/>
      </dsp:txXfrm>
    </dsp:sp>
    <dsp:sp modelId="{DA21B5E1-D869-7F4D-A3DC-E04A1FB65A58}">
      <dsp:nvSpPr>
        <dsp:cNvPr id="0" name=""/>
        <dsp:cNvSpPr/>
      </dsp:nvSpPr>
      <dsp:spPr>
        <a:xfrm rot="19800000">
          <a:off x="2736834" y="1068937"/>
          <a:ext cx="400266" cy="5070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744878" y="1200360"/>
        <a:ext cx="280186" cy="30421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1" i="0">
                <a:latin typeface="Arial Narrow"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1" i="0">
                <a:latin typeface="Arial Narrow" panose="020B0604020202020204" pitchFamily="34" charset="0"/>
              </a:defRPr>
            </a:lvl1pPr>
          </a:lstStyle>
          <a:p>
            <a:fld id="{CB24D706-8783-2549-A434-B15DA605138D}" type="datetimeFigureOut">
              <a:rPr lang="en-US" smtClean="0"/>
              <a:pPr/>
              <a:t>09.06.2022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1" i="0">
                <a:latin typeface="Arial Narrow"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1" i="0">
                <a:latin typeface="Arial Narrow" panose="020B0604020202020204" pitchFamily="34" charset="0"/>
              </a:defRPr>
            </a:lvl1pPr>
          </a:lstStyle>
          <a:p>
            <a:fld id="{85AB6E82-F3B5-A54F-8438-BEBEAE05BC57}" type="slidenum">
              <a:rPr lang="en-US" smtClean="0"/>
              <a:pPr/>
              <a:t>‹#›</a:t>
            </a:fld>
            <a:endParaRPr lang="en-US" dirty="0"/>
          </a:p>
        </p:txBody>
      </p:sp>
    </p:spTree>
    <p:extLst>
      <p:ext uri="{BB962C8B-B14F-4D97-AF65-F5344CB8AC3E}">
        <p14:creationId xmlns:p14="http://schemas.microsoft.com/office/powerpoint/2010/main" val="1061861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Narrow" panose="020B0604020202020204" pitchFamily="34" charset="0"/>
        <a:ea typeface="+mn-ea"/>
        <a:cs typeface="+mn-cs"/>
      </a:defRPr>
    </a:lvl1pPr>
    <a:lvl2pPr marL="457200" algn="l" defTabSz="914400" rtl="0" eaLnBrk="1" latinLnBrk="0" hangingPunct="1">
      <a:defRPr sz="1200" b="1" i="0" kern="1200">
        <a:solidFill>
          <a:schemeClr val="tx1"/>
        </a:solidFill>
        <a:latin typeface="Arial Narrow" panose="020B0604020202020204" pitchFamily="34" charset="0"/>
        <a:ea typeface="+mn-ea"/>
        <a:cs typeface="+mn-cs"/>
      </a:defRPr>
    </a:lvl2pPr>
    <a:lvl3pPr marL="914400" algn="l" defTabSz="914400" rtl="0" eaLnBrk="1" latinLnBrk="0" hangingPunct="1">
      <a:defRPr sz="1200" b="1" i="0" kern="1200">
        <a:solidFill>
          <a:schemeClr val="tx1"/>
        </a:solidFill>
        <a:latin typeface="Arial Narrow" panose="020B0604020202020204" pitchFamily="34" charset="0"/>
        <a:ea typeface="+mn-ea"/>
        <a:cs typeface="+mn-cs"/>
      </a:defRPr>
    </a:lvl3pPr>
    <a:lvl4pPr marL="1371600" algn="l" defTabSz="914400" rtl="0" eaLnBrk="1" latinLnBrk="0" hangingPunct="1">
      <a:defRPr sz="1200" b="1" i="0" kern="1200">
        <a:solidFill>
          <a:schemeClr val="tx1"/>
        </a:solidFill>
        <a:latin typeface="Arial Narrow" panose="020B0604020202020204" pitchFamily="34" charset="0"/>
        <a:ea typeface="+mn-ea"/>
        <a:cs typeface="+mn-cs"/>
      </a:defRPr>
    </a:lvl4pPr>
    <a:lvl5pPr marL="1828800" algn="l" defTabSz="914400" rtl="0" eaLnBrk="1" latinLnBrk="0" hangingPunct="1">
      <a:defRPr sz="1200" b="1" i="0" kern="1200">
        <a:solidFill>
          <a:schemeClr val="tx1"/>
        </a:solidFill>
        <a:latin typeface="Arial Narrow"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5.xml"/><Relationship Id="rId4" Type="http://schemas.openxmlformats.org/officeDocument/2006/relationships/hyperlink" Target="https://www.insidehighered.com/users/john-warne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 also made you a promise </a:t>
            </a:r>
            <a:r>
              <a:rPr lang="mr-IN" dirty="0"/>
              <a:t>–</a:t>
            </a:r>
            <a:r>
              <a:rPr lang="en-US" dirty="0"/>
              <a:t> namely that in the fall semester, we would get into more details about the Program, about advising, how things start fitting into your major plans, and all of that. I’m going to START fulfilling that promise today – although I must warn you, you will still here me defer some questions and planning until the future. Advising </a:t>
            </a:r>
            <a:r>
              <a:rPr lang="mr-IN" dirty="0"/>
              <a:t>–</a:t>
            </a:r>
            <a:r>
              <a:rPr lang="en-US" dirty="0"/>
              <a:t> like learning </a:t>
            </a:r>
            <a:r>
              <a:rPr lang="mr-IN" dirty="0"/>
              <a:t>–</a:t>
            </a:r>
            <a:r>
              <a:rPr lang="en-US" dirty="0"/>
              <a:t> is an on-going process. We won’t conclude until 4 years from now.</a:t>
            </a:r>
          </a:p>
          <a:p>
            <a:endParaRPr lang="en-US" dirty="0"/>
          </a:p>
          <a:p>
            <a:r>
              <a:rPr lang="en-US" dirty="0"/>
              <a:t>But before we start planning ahead, let’s do a reflection first. Using your phone </a:t>
            </a:r>
            <a:r>
              <a:rPr lang="mr-IN" dirty="0"/>
              <a:t>…</a:t>
            </a:r>
            <a:endParaRPr lang="en-US" dirty="0"/>
          </a:p>
          <a:p>
            <a:endParaRPr lang="en-US" dirty="0"/>
          </a:p>
        </p:txBody>
      </p:sp>
      <p:sp>
        <p:nvSpPr>
          <p:cNvPr id="4" name="Slide Number Placeholder 3"/>
          <p:cNvSpPr>
            <a:spLocks noGrp="1"/>
          </p:cNvSpPr>
          <p:nvPr>
            <p:ph type="sldNum" sz="quarter" idx="10"/>
          </p:nvPr>
        </p:nvSpPr>
        <p:spPr/>
        <p:txBody>
          <a:bodyPr/>
          <a:lstStyle/>
          <a:p>
            <a:fld id="{2531D08D-BFB3-415E-8648-C3D6A465A49C}" type="slidenum">
              <a:rPr lang="en-US" smtClean="0"/>
              <a:t>1</a:t>
            </a:fld>
            <a:endParaRPr lang="en-US" dirty="0"/>
          </a:p>
        </p:txBody>
      </p:sp>
    </p:spTree>
    <p:extLst>
      <p:ext uri="{BB962C8B-B14F-4D97-AF65-F5344CB8AC3E}">
        <p14:creationId xmlns:p14="http://schemas.microsoft.com/office/powerpoint/2010/main" val="71012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BC06CD3-4B92-9543-A8C6-9B27CF2FFB76}" type="slidenum">
              <a:rPr lang="en-US" smtClean="0"/>
              <a:t>10</a:t>
            </a:fld>
            <a:endParaRPr lang="en-US" dirty="0"/>
          </a:p>
        </p:txBody>
      </p:sp>
    </p:spTree>
    <p:extLst>
      <p:ext uri="{BB962C8B-B14F-4D97-AF65-F5344CB8AC3E}">
        <p14:creationId xmlns:p14="http://schemas.microsoft.com/office/powerpoint/2010/main" val="337556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11</a:t>
            </a:fld>
            <a:endParaRPr lang="en-US" dirty="0"/>
          </a:p>
        </p:txBody>
      </p:sp>
    </p:spTree>
    <p:extLst>
      <p:ext uri="{BB962C8B-B14F-4D97-AF65-F5344CB8AC3E}">
        <p14:creationId xmlns:p14="http://schemas.microsoft.com/office/powerpoint/2010/main" val="1781139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12</a:t>
            </a:fld>
            <a:endParaRPr lang="en-US" dirty="0"/>
          </a:p>
        </p:txBody>
      </p:sp>
    </p:spTree>
    <p:extLst>
      <p:ext uri="{BB962C8B-B14F-4D97-AF65-F5344CB8AC3E}">
        <p14:creationId xmlns:p14="http://schemas.microsoft.com/office/powerpoint/2010/main" val="36831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13</a:t>
            </a:fld>
            <a:endParaRPr lang="en-US" dirty="0"/>
          </a:p>
        </p:txBody>
      </p:sp>
    </p:spTree>
    <p:extLst>
      <p:ext uri="{BB962C8B-B14F-4D97-AF65-F5344CB8AC3E}">
        <p14:creationId xmlns:p14="http://schemas.microsoft.com/office/powerpoint/2010/main" val="1885963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237369" indent="-237369">
              <a:buAutoNum type="arabicPeriod"/>
            </a:pPr>
            <a:r>
              <a:rPr lang="en-US" baseline="0" dirty="0"/>
              <a:t>You have to engage in your education like this ….</a:t>
            </a:r>
          </a:p>
        </p:txBody>
      </p:sp>
      <p:sp>
        <p:nvSpPr>
          <p:cNvPr id="4" name="Slide Number Placeholder 3"/>
          <p:cNvSpPr>
            <a:spLocks noGrp="1"/>
          </p:cNvSpPr>
          <p:nvPr>
            <p:ph type="sldNum" sz="quarter" idx="10"/>
          </p:nvPr>
        </p:nvSpPr>
        <p:spPr/>
        <p:txBody>
          <a:bodyPr/>
          <a:lstStyle/>
          <a:p>
            <a:fld id="{6BC06CD3-4B92-9543-A8C6-9B27CF2FFB76}" type="slidenum">
              <a:rPr lang="en-US" smtClean="0"/>
              <a:t>14</a:t>
            </a:fld>
            <a:endParaRPr lang="en-US" dirty="0"/>
          </a:p>
        </p:txBody>
      </p:sp>
    </p:spTree>
    <p:extLst>
      <p:ext uri="{BB962C8B-B14F-4D97-AF65-F5344CB8AC3E}">
        <p14:creationId xmlns:p14="http://schemas.microsoft.com/office/powerpoint/2010/main" val="22941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237369" indent="-237369">
              <a:buAutoNum type="arabicPeriod"/>
            </a:pPr>
            <a:r>
              <a:rPr lang="en-US" baseline="0" dirty="0"/>
              <a:t>You have to engage in your education like this ….</a:t>
            </a:r>
          </a:p>
        </p:txBody>
      </p:sp>
      <p:sp>
        <p:nvSpPr>
          <p:cNvPr id="4" name="Slide Number Placeholder 3"/>
          <p:cNvSpPr>
            <a:spLocks noGrp="1"/>
          </p:cNvSpPr>
          <p:nvPr>
            <p:ph type="sldNum" sz="quarter" idx="10"/>
          </p:nvPr>
        </p:nvSpPr>
        <p:spPr/>
        <p:txBody>
          <a:bodyPr/>
          <a:lstStyle/>
          <a:p>
            <a:fld id="{6BC06CD3-4B92-9543-A8C6-9B27CF2FFB76}" type="slidenum">
              <a:rPr lang="en-US" smtClean="0"/>
              <a:t>15</a:t>
            </a:fld>
            <a:endParaRPr lang="en-US" dirty="0"/>
          </a:p>
        </p:txBody>
      </p:sp>
    </p:spTree>
    <p:extLst>
      <p:ext uri="{BB962C8B-B14F-4D97-AF65-F5344CB8AC3E}">
        <p14:creationId xmlns:p14="http://schemas.microsoft.com/office/powerpoint/2010/main" val="1285133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16</a:t>
            </a:fld>
            <a:endParaRPr lang="en-US" dirty="0"/>
          </a:p>
        </p:txBody>
      </p:sp>
    </p:spTree>
    <p:extLst>
      <p:ext uri="{BB962C8B-B14F-4D97-AF65-F5344CB8AC3E}">
        <p14:creationId xmlns:p14="http://schemas.microsoft.com/office/powerpoint/2010/main" val="42782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17</a:t>
            </a:fld>
            <a:endParaRPr lang="en-US" dirty="0"/>
          </a:p>
        </p:txBody>
      </p:sp>
    </p:spTree>
    <p:extLst>
      <p:ext uri="{BB962C8B-B14F-4D97-AF65-F5344CB8AC3E}">
        <p14:creationId xmlns:p14="http://schemas.microsoft.com/office/powerpoint/2010/main" val="4247126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18</a:t>
            </a:fld>
            <a:endParaRPr lang="en-US" dirty="0"/>
          </a:p>
        </p:txBody>
      </p:sp>
    </p:spTree>
    <p:extLst>
      <p:ext uri="{BB962C8B-B14F-4D97-AF65-F5344CB8AC3E}">
        <p14:creationId xmlns:p14="http://schemas.microsoft.com/office/powerpoint/2010/main" val="418757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19</a:t>
            </a:fld>
            <a:endParaRPr lang="en-US" dirty="0"/>
          </a:p>
        </p:txBody>
      </p:sp>
    </p:spTree>
    <p:extLst>
      <p:ext uri="{BB962C8B-B14F-4D97-AF65-F5344CB8AC3E}">
        <p14:creationId xmlns:p14="http://schemas.microsoft.com/office/powerpoint/2010/main" val="163187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a:t>
            </a:fld>
            <a:endParaRPr lang="en-US" dirty="0"/>
          </a:p>
        </p:txBody>
      </p:sp>
    </p:spTree>
    <p:extLst>
      <p:ext uri="{BB962C8B-B14F-4D97-AF65-F5344CB8AC3E}">
        <p14:creationId xmlns:p14="http://schemas.microsoft.com/office/powerpoint/2010/main" val="1895933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20</a:t>
            </a:fld>
            <a:endParaRPr lang="en-US" dirty="0"/>
          </a:p>
        </p:txBody>
      </p:sp>
    </p:spTree>
    <p:extLst>
      <p:ext uri="{BB962C8B-B14F-4D97-AF65-F5344CB8AC3E}">
        <p14:creationId xmlns:p14="http://schemas.microsoft.com/office/powerpoint/2010/main" val="2699369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21</a:t>
            </a:fld>
            <a:endParaRPr lang="en-US" dirty="0"/>
          </a:p>
        </p:txBody>
      </p:sp>
    </p:spTree>
    <p:extLst>
      <p:ext uri="{BB962C8B-B14F-4D97-AF65-F5344CB8AC3E}">
        <p14:creationId xmlns:p14="http://schemas.microsoft.com/office/powerpoint/2010/main" val="1548620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22</a:t>
            </a:fld>
            <a:endParaRPr lang="en-US" dirty="0"/>
          </a:p>
        </p:txBody>
      </p:sp>
    </p:spTree>
    <p:extLst>
      <p:ext uri="{BB962C8B-B14F-4D97-AF65-F5344CB8AC3E}">
        <p14:creationId xmlns:p14="http://schemas.microsoft.com/office/powerpoint/2010/main" val="3189446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23</a:t>
            </a:fld>
            <a:endParaRPr lang="en-US" dirty="0"/>
          </a:p>
        </p:txBody>
      </p:sp>
    </p:spTree>
    <p:extLst>
      <p:ext uri="{BB962C8B-B14F-4D97-AF65-F5344CB8AC3E}">
        <p14:creationId xmlns:p14="http://schemas.microsoft.com/office/powerpoint/2010/main" val="3726528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24</a:t>
            </a:fld>
            <a:endParaRPr lang="en-US" dirty="0"/>
          </a:p>
        </p:txBody>
      </p:sp>
    </p:spTree>
    <p:extLst>
      <p:ext uri="{BB962C8B-B14F-4D97-AF65-F5344CB8AC3E}">
        <p14:creationId xmlns:p14="http://schemas.microsoft.com/office/powerpoint/2010/main" val="870206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25</a:t>
            </a:fld>
            <a:endParaRPr lang="en-US" dirty="0"/>
          </a:p>
        </p:txBody>
      </p:sp>
    </p:spTree>
    <p:extLst>
      <p:ext uri="{BB962C8B-B14F-4D97-AF65-F5344CB8AC3E}">
        <p14:creationId xmlns:p14="http://schemas.microsoft.com/office/powerpoint/2010/main" val="2340861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26</a:t>
            </a:fld>
            <a:endParaRPr lang="en-US" dirty="0"/>
          </a:p>
        </p:txBody>
      </p:sp>
    </p:spTree>
    <p:extLst>
      <p:ext uri="{BB962C8B-B14F-4D97-AF65-F5344CB8AC3E}">
        <p14:creationId xmlns:p14="http://schemas.microsoft.com/office/powerpoint/2010/main" val="2791984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27</a:t>
            </a:fld>
            <a:endParaRPr lang="en-US" dirty="0"/>
          </a:p>
        </p:txBody>
      </p:sp>
    </p:spTree>
    <p:extLst>
      <p:ext uri="{BB962C8B-B14F-4D97-AF65-F5344CB8AC3E}">
        <p14:creationId xmlns:p14="http://schemas.microsoft.com/office/powerpoint/2010/main" val="650274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28</a:t>
            </a:fld>
            <a:endParaRPr lang="en-US" dirty="0"/>
          </a:p>
        </p:txBody>
      </p:sp>
    </p:spTree>
    <p:extLst>
      <p:ext uri="{BB962C8B-B14F-4D97-AF65-F5344CB8AC3E}">
        <p14:creationId xmlns:p14="http://schemas.microsoft.com/office/powerpoint/2010/main" val="63648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3</a:t>
            </a:fld>
            <a:endParaRPr lang="en-US" dirty="0"/>
          </a:p>
        </p:txBody>
      </p:sp>
    </p:spTree>
    <p:extLst>
      <p:ext uri="{BB962C8B-B14F-4D97-AF65-F5344CB8AC3E}">
        <p14:creationId xmlns:p14="http://schemas.microsoft.com/office/powerpoint/2010/main" val="244729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B6E82-F3B5-A54F-8438-BEBEAE05BC57}" type="slidenum">
              <a:rPr lang="en-US" smtClean="0"/>
              <a:pPr/>
              <a:t>4</a:t>
            </a:fld>
            <a:endParaRPr lang="en-US" dirty="0"/>
          </a:p>
        </p:txBody>
      </p:sp>
    </p:spTree>
    <p:extLst>
      <p:ext uri="{BB962C8B-B14F-4D97-AF65-F5344CB8AC3E}">
        <p14:creationId xmlns:p14="http://schemas.microsoft.com/office/powerpoint/2010/main" val="218094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
Poll Title: Which of these best describes the reason you chose to attend college?
https://www.polleverywhere.com/multiple_choice_polls/wufUUMik8fZeEQ0</a:t>
            </a:r>
          </a:p>
        </p:txBody>
      </p:sp>
      <p:sp>
        <p:nvSpPr>
          <p:cNvPr id="4" name="Slide Number Placeholder 3"/>
          <p:cNvSpPr>
            <a:spLocks noGrp="1"/>
          </p:cNvSpPr>
          <p:nvPr>
            <p:ph type="sldNum" sz="quarter" idx="10"/>
          </p:nvPr>
        </p:nvSpPr>
        <p:spPr/>
        <p:txBody>
          <a:bodyPr/>
          <a:lstStyle/>
          <a:p>
            <a:fld id="{6BC06CD3-4B92-9543-A8C6-9B27CF2FFB76}" type="slidenum">
              <a:rPr lang="en-US" smtClean="0"/>
              <a:t>5</a:t>
            </a:fld>
            <a:endParaRPr lang="en-US" dirty="0"/>
          </a:p>
        </p:txBody>
      </p:sp>
    </p:spTree>
    <p:extLst>
      <p:ext uri="{BB962C8B-B14F-4D97-AF65-F5344CB8AC3E}">
        <p14:creationId xmlns:p14="http://schemas.microsoft.com/office/powerpoint/2010/main" val="410056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 here are the percentages for the 2019 entering class. What do you notice? What are your thoughts on this?</a:t>
            </a:r>
          </a:p>
          <a:p>
            <a:endParaRPr lang="en-US" dirty="0"/>
          </a:p>
          <a:p>
            <a:r>
              <a:rPr lang="en-US" dirty="0"/>
              <a:t>Interestingly, make more money has been nearly 70% since 2000 and to get a better job has risen from 70% in that same year.</a:t>
            </a:r>
          </a:p>
          <a:p>
            <a:endParaRPr lang="en-US" dirty="0"/>
          </a:p>
          <a:p>
            <a:pPr defTabSz="949478">
              <a:defRPr/>
            </a:pPr>
            <a:r>
              <a:rPr lang="en-US" altLang="en-US" dirty="0"/>
              <a:t>So getting a job and money are important. For sure. No question about it. In fact, when we look at it, those related to those items are specially related to a pragmatic goal.</a:t>
            </a:r>
            <a:endParaRPr lang="en-US" dirty="0"/>
          </a:p>
        </p:txBody>
      </p:sp>
      <p:sp>
        <p:nvSpPr>
          <p:cNvPr id="4" name="Slide Number Placeholder 3"/>
          <p:cNvSpPr>
            <a:spLocks noGrp="1"/>
          </p:cNvSpPr>
          <p:nvPr>
            <p:ph type="sldNum" sz="quarter" idx="10"/>
          </p:nvPr>
        </p:nvSpPr>
        <p:spPr/>
        <p:txBody>
          <a:bodyPr/>
          <a:lstStyle/>
          <a:p>
            <a:fld id="{6BC06CD3-4B92-9543-A8C6-9B27CF2FFB76}" type="slidenum">
              <a:rPr lang="en-US" smtClean="0"/>
              <a:t>6</a:t>
            </a:fld>
            <a:endParaRPr lang="en-US" dirty="0"/>
          </a:p>
        </p:txBody>
      </p:sp>
    </p:spTree>
    <p:extLst>
      <p:ext uri="{BB962C8B-B14F-4D97-AF65-F5344CB8AC3E}">
        <p14:creationId xmlns:p14="http://schemas.microsoft.com/office/powerpoint/2010/main" val="124005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 here are the percentages for the 2019 entering class. What do you notice? What are your thoughts on this?</a:t>
            </a:r>
          </a:p>
          <a:p>
            <a:endParaRPr lang="en-US" dirty="0"/>
          </a:p>
          <a:p>
            <a:r>
              <a:rPr lang="en-US" dirty="0"/>
              <a:t>Interestingly, make more money has been nearly 70% since 2000 and to get a better job has risen from 70% in that same year.</a:t>
            </a:r>
          </a:p>
          <a:p>
            <a:endParaRPr lang="en-US" dirty="0"/>
          </a:p>
          <a:p>
            <a:pPr defTabSz="949478">
              <a:defRPr/>
            </a:pPr>
            <a:r>
              <a:rPr lang="en-US" altLang="en-US" dirty="0"/>
              <a:t>So getting a job and money are important. For sure. No question about it. In fact, when we look at it, those related to those items are specially related to a pragmatic goal.</a:t>
            </a:r>
            <a:endParaRPr lang="en-US" dirty="0"/>
          </a:p>
        </p:txBody>
      </p:sp>
      <p:sp>
        <p:nvSpPr>
          <p:cNvPr id="4" name="Slide Number Placeholder 3"/>
          <p:cNvSpPr>
            <a:spLocks noGrp="1"/>
          </p:cNvSpPr>
          <p:nvPr>
            <p:ph type="sldNum" sz="quarter" idx="10"/>
          </p:nvPr>
        </p:nvSpPr>
        <p:spPr/>
        <p:txBody>
          <a:bodyPr/>
          <a:lstStyle/>
          <a:p>
            <a:fld id="{6BC06CD3-4B92-9543-A8C6-9B27CF2FFB76}" type="slidenum">
              <a:rPr lang="en-US" smtClean="0"/>
              <a:t>7</a:t>
            </a:fld>
            <a:endParaRPr lang="en-US" dirty="0"/>
          </a:p>
        </p:txBody>
      </p:sp>
    </p:spTree>
    <p:extLst>
      <p:ext uri="{BB962C8B-B14F-4D97-AF65-F5344CB8AC3E}">
        <p14:creationId xmlns:p14="http://schemas.microsoft.com/office/powerpoint/2010/main" val="4228985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Accepting this information at face value, then, why</a:t>
            </a:r>
            <a:r>
              <a:rPr lang="en-US" baseline="0" dirty="0"/>
              <a:t> don’t we just have honors students – or all students – simply take a pragmatic, vocational type of education. What is the use of some course like HONS 120, or SOC 111, or for that matter – calculus for pharmacy students?</a:t>
            </a:r>
          </a:p>
          <a:p>
            <a:endParaRPr lang="en-US" baseline="0" dirty="0"/>
          </a:p>
          <a:p>
            <a:endParaRPr lang="en-US" baseline="0" dirty="0"/>
          </a:p>
          <a:p>
            <a:r>
              <a:rPr lang="en-US" dirty="0"/>
              <a:t>It’s not that students are entirely focused on the credential. Three-quarters of students say that “to gain a general education and appreciation of ideas” is also very important, but it seems students recognize the deal when it comes to pursuing a postsecondary degree. You’re going to experience stuff and mature along the way, but that’s a by-product of the main focus—improving one’s economic prospects.</a:t>
            </a:r>
            <a:endParaRPr lang="en-US" baseline="0" dirty="0"/>
          </a:p>
          <a:p>
            <a:endParaRPr lang="en-US" baseline="0" dirty="0"/>
          </a:p>
          <a:p>
            <a:r>
              <a:rPr lang="en-US" dirty="0"/>
              <a:t>Debate Is Not Central to the College Experience</a:t>
            </a:r>
          </a:p>
          <a:p>
            <a:r>
              <a:rPr lang="en-US" dirty="0"/>
              <a:t>In fact, it hardly matters at all.</a:t>
            </a:r>
          </a:p>
          <a:p>
            <a:r>
              <a:rPr lang="en-US" dirty="0">
                <a:hlinkClick r:id="rId4" tooltip="View user profile."/>
              </a:rPr>
              <a:t>John Warner</a:t>
            </a:r>
            <a:r>
              <a:rPr lang="en-US" dirty="0"/>
              <a:t> </a:t>
            </a:r>
          </a:p>
          <a:p>
            <a:r>
              <a:rPr lang="en-US" dirty="0"/>
              <a:t>June 12, 2022 </a:t>
            </a:r>
          </a:p>
          <a:p>
            <a:endParaRPr lang="en-US" baseline="0" dirty="0"/>
          </a:p>
        </p:txBody>
      </p:sp>
      <p:sp>
        <p:nvSpPr>
          <p:cNvPr id="4" name="Slide Number Placeholder 3"/>
          <p:cNvSpPr>
            <a:spLocks noGrp="1"/>
          </p:cNvSpPr>
          <p:nvPr>
            <p:ph type="sldNum" sz="quarter" idx="10"/>
          </p:nvPr>
        </p:nvSpPr>
        <p:spPr/>
        <p:txBody>
          <a:bodyPr/>
          <a:lstStyle/>
          <a:p>
            <a:fld id="{6BC06CD3-4B92-9543-A8C6-9B27CF2FFB76}" type="slidenum">
              <a:rPr lang="en-US" smtClean="0"/>
              <a:t>8</a:t>
            </a:fld>
            <a:endParaRPr lang="en-US" dirty="0"/>
          </a:p>
        </p:txBody>
      </p:sp>
    </p:spTree>
    <p:extLst>
      <p:ext uri="{BB962C8B-B14F-4D97-AF65-F5344CB8AC3E}">
        <p14:creationId xmlns:p14="http://schemas.microsoft.com/office/powerpoint/2010/main" val="138836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341438" y="746125"/>
            <a:ext cx="4960937" cy="37195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64393" y="4713857"/>
            <a:ext cx="6115146" cy="4465758"/>
          </a:xfrm>
          <a:prstGeom prst="rect">
            <a:avLst/>
          </a:prstGeom>
          <a:solidFill>
            <a:srgbClr val="FFFFFF"/>
          </a:solidFill>
          <a:ln>
            <a:solidFill>
              <a:srgbClr val="000000"/>
            </a:solidFill>
            <a:miter lim="800000"/>
            <a:headEnd/>
            <a:tailEnd/>
          </a:ln>
        </p:spPr>
        <p:txBody>
          <a:bodyPr/>
          <a:lstStyle/>
          <a:p>
            <a:pPr marL="250923" indent="-250923"/>
            <a:r>
              <a:rPr lang="en-US" altLang="en-US" baseline="0" dirty="0"/>
              <a:t>So again – accepting that work/money/career is one of the major driving forces behind why students attend college, let’s explore what employers want you to have from your experiences.</a:t>
            </a:r>
          </a:p>
          <a:p>
            <a:pPr marL="250923" indent="-250923"/>
            <a:endParaRPr lang="en-US" altLang="en-US" baseline="0" dirty="0"/>
          </a:p>
          <a:p>
            <a:r>
              <a:rPr lang="en-US" dirty="0"/>
              <a:t>1. Ability to work in a team structure</a:t>
            </a:r>
          </a:p>
          <a:p>
            <a:r>
              <a:rPr lang="en-US" dirty="0"/>
              <a:t>2. Ability to make decisions </a:t>
            </a:r>
          </a:p>
          <a:p>
            <a:r>
              <a:rPr lang="en-US" dirty="0"/>
              <a:t>3. Solve problems (tie)</a:t>
            </a:r>
          </a:p>
          <a:p>
            <a:r>
              <a:rPr lang="en-US" dirty="0"/>
              <a:t>4. Ability to communicate verbally with people inside and outside an organization</a:t>
            </a:r>
          </a:p>
          <a:p>
            <a:r>
              <a:rPr lang="en-US" dirty="0"/>
              <a:t>5. Ability to plan, organize and prioritize work</a:t>
            </a:r>
          </a:p>
          <a:p>
            <a:r>
              <a:rPr lang="en-US" dirty="0"/>
              <a:t>6. Ability to obtain and process information</a:t>
            </a:r>
          </a:p>
          <a:p>
            <a:r>
              <a:rPr lang="en-US" dirty="0"/>
              <a:t>7. Ability to analyze quantitative data</a:t>
            </a:r>
          </a:p>
          <a:p>
            <a:r>
              <a:rPr lang="en-US" dirty="0"/>
              <a:t>8. Technical knowledge related to the job</a:t>
            </a:r>
          </a:p>
          <a:p>
            <a:endParaRPr lang="en-US" dirty="0"/>
          </a:p>
          <a:p>
            <a:pPr marL="188193" indent="-188193">
              <a:buFont typeface="Arial" charset="0"/>
              <a:buChar char="•"/>
            </a:pPr>
            <a:r>
              <a:rPr lang="en-US" dirty="0"/>
              <a:t>Proficiency with computer software programs</a:t>
            </a:r>
          </a:p>
          <a:p>
            <a:pPr marL="188193" indent="-188193">
              <a:buFont typeface="Arial" charset="0"/>
              <a:buChar char="•"/>
            </a:pPr>
            <a:r>
              <a:rPr lang="en-US" dirty="0"/>
              <a:t>Ability to create and/or edit written reports</a:t>
            </a:r>
          </a:p>
          <a:p>
            <a:pPr marL="188193" indent="-188193">
              <a:buFont typeface="Arial" charset="0"/>
              <a:buChar char="•"/>
            </a:pPr>
            <a:r>
              <a:rPr lang="en-US" dirty="0"/>
              <a:t>Ability to sell and influence others</a:t>
            </a:r>
          </a:p>
          <a:p>
            <a:pPr marL="188193" indent="-188193">
              <a:buFont typeface="Arial" charset="0"/>
              <a:buChar char="•"/>
            </a:pPr>
            <a:endParaRPr lang="en-US" dirty="0"/>
          </a:p>
          <a:p>
            <a:pPr marL="188193" indent="-188193">
              <a:buFont typeface="Arial" charset="0"/>
              <a:buChar char="•"/>
            </a:pPr>
            <a:r>
              <a:rPr lang="en-US" dirty="0"/>
              <a:t>So why don’t we simply focus on your major, to the exclusion of other things ….</a:t>
            </a:r>
          </a:p>
        </p:txBody>
      </p:sp>
      <p:sp>
        <p:nvSpPr>
          <p:cNvPr id="2" name="TextBox 1"/>
          <p:cNvSpPr txBox="1"/>
          <p:nvPr>
            <p:custDataLst>
              <p:tags r:id="rId1"/>
            </p:custDataLst>
          </p:nvPr>
        </p:nvSpPr>
        <p:spPr>
          <a:xfrm>
            <a:off x="1" y="1"/>
            <a:ext cx="4246629" cy="387195"/>
          </a:xfrm>
          <a:prstGeom prst="rect">
            <a:avLst/>
          </a:prstGeom>
          <a:noFill/>
        </p:spPr>
        <p:txBody>
          <a:bodyPr vert="horz" lIns="100369" tIns="50185" rIns="100369" bIns="50185" rtlCol="0">
            <a:spAutoFit/>
          </a:bodyPr>
          <a:lstStyle/>
          <a:p>
            <a:endParaRPr lang="en-US" b="1" dirty="0">
              <a:latin typeface="Arial Narrow" panose="020B0604020202020204" pitchFamily="34" charset="0"/>
            </a:endParaRPr>
          </a:p>
        </p:txBody>
      </p:sp>
    </p:spTree>
    <p:extLst>
      <p:ext uri="{BB962C8B-B14F-4D97-AF65-F5344CB8AC3E}">
        <p14:creationId xmlns:p14="http://schemas.microsoft.com/office/powerpoint/2010/main" val="302710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A87A10-3B15-5723-9F30-6702AAAE48DE}"/>
              </a:ext>
            </a:extLst>
          </p:cNvPr>
          <p:cNvSpPr/>
          <p:nvPr userDrawn="1"/>
        </p:nvSpPr>
        <p:spPr>
          <a:xfrm>
            <a:off x="8229600" y="6388249"/>
            <a:ext cx="914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0" dirty="0">
                <a:latin typeface="Arial Narrow" panose="020B0604020202020204" pitchFamily="34" charset="0"/>
                <a:cs typeface="Arial Narrow" panose="020B0604020202020204" pitchFamily="34" charset="0"/>
              </a:rPr>
              <a:t>BUILDING …</a:t>
            </a:r>
          </a:p>
        </p:txBody>
      </p:sp>
      <p:sp>
        <p:nvSpPr>
          <p:cNvPr id="14" name="Rectangle 13">
            <a:extLst>
              <a:ext uri="{FF2B5EF4-FFF2-40B4-BE49-F238E27FC236}">
                <a16:creationId xmlns:a16="http://schemas.microsoft.com/office/drawing/2014/main" id="{90AB36A0-4DAC-5372-39E8-6599BA80932D}"/>
              </a:ext>
            </a:extLst>
          </p:cNvPr>
          <p:cNvSpPr/>
          <p:nvPr userDrawn="1"/>
        </p:nvSpPr>
        <p:spPr>
          <a:xfrm>
            <a:off x="8229600" y="6616849"/>
            <a:ext cx="914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0" dirty="0">
                <a:latin typeface="Arial Narrow" panose="020B0604020202020204" pitchFamily="34" charset="0"/>
                <a:cs typeface="Arial Narrow" panose="020B0604020202020204" pitchFamily="34" charset="0"/>
              </a:rPr>
              <a:t>FALL 2022</a:t>
            </a:r>
          </a:p>
        </p:txBody>
      </p:sp>
    </p:spTree>
    <p:extLst>
      <p:ext uri="{BB962C8B-B14F-4D97-AF65-F5344CB8AC3E}">
        <p14:creationId xmlns:p14="http://schemas.microsoft.com/office/powerpoint/2010/main" val="162117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Narrow" panose="020B0604020202020204" pitchFamily="34" charset="0"/>
              </a:defRPr>
            </a:lvl1pPr>
            <a:lvl2pPr>
              <a:defRPr b="1" i="0">
                <a:latin typeface="Arial Narrow" panose="020B0604020202020204" pitchFamily="34" charset="0"/>
              </a:defRPr>
            </a:lvl2pPr>
            <a:lvl3pPr>
              <a:defRPr b="1" i="0">
                <a:latin typeface="Arial Narrow" panose="020B0604020202020204" pitchFamily="34" charset="0"/>
              </a:defRPr>
            </a:lvl3pPr>
            <a:lvl4pPr>
              <a:defRPr b="1" i="0">
                <a:latin typeface="Arial Narrow" panose="020B0604020202020204" pitchFamily="34" charset="0"/>
              </a:defRPr>
            </a:lvl4pPr>
            <a:lvl5pPr>
              <a:defRPr b="1"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5" name="Footer Placeholder 4"/>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107626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Narrow"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Narrow" panose="020B0604020202020204" pitchFamily="34" charset="0"/>
              </a:defRPr>
            </a:lvl1pPr>
            <a:lvl2pPr>
              <a:defRPr b="1" i="0">
                <a:latin typeface="Arial Narrow" panose="020B0604020202020204" pitchFamily="34" charset="0"/>
              </a:defRPr>
            </a:lvl2pPr>
            <a:lvl3pPr>
              <a:defRPr b="1" i="0">
                <a:latin typeface="Arial Narrow" panose="020B0604020202020204" pitchFamily="34" charset="0"/>
              </a:defRPr>
            </a:lvl3pPr>
            <a:lvl4pPr>
              <a:defRPr b="1" i="0">
                <a:latin typeface="Arial Narrow" panose="020B0604020202020204" pitchFamily="34" charset="0"/>
              </a:defRPr>
            </a:lvl4pPr>
            <a:lvl5pPr>
              <a:defRPr b="1"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5" name="Footer Placeholder 4"/>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385849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098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00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163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i="0">
                <a:latin typeface="Arial Narrow"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i="0">
                <a:latin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Narrow" panose="020B0604020202020204" pitchFamily="34" charset="0"/>
              </a:defRPr>
            </a:lvl1pPr>
          </a:lstStyle>
          <a:p>
            <a:fld id="{6F6047C0-5A76-4E42-9E4F-725E2E6F388D}" type="datetimeFigureOut">
              <a:rPr lang="en-US" smtClean="0"/>
              <a:pPr/>
              <a:t>09.06.2022</a:t>
            </a:fld>
            <a:endParaRPr lang="en-US" dirty="0"/>
          </a:p>
        </p:txBody>
      </p:sp>
      <p:sp>
        <p:nvSpPr>
          <p:cNvPr id="5" name="Footer Placeholder 4"/>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Narrow" panose="020B0604020202020204" pitchFamily="34" charset="0"/>
              </a:defRPr>
            </a:lvl1pPr>
          </a:lstStyle>
          <a:p>
            <a:fld id="{026C8708-A4E4-8049-A6DE-5BCFA1991DB4}" type="slidenum">
              <a:rPr lang="en-US" smtClean="0"/>
              <a:pPr/>
              <a:t>‹#›</a:t>
            </a:fld>
            <a:endParaRPr lang="en-US" dirty="0"/>
          </a:p>
        </p:txBody>
      </p:sp>
    </p:spTree>
    <p:extLst>
      <p:ext uri="{BB962C8B-B14F-4D97-AF65-F5344CB8AC3E}">
        <p14:creationId xmlns:p14="http://schemas.microsoft.com/office/powerpoint/2010/main" val="1472614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247A-64AB-DEC2-8B8E-16B9DCE0C41E}"/>
              </a:ext>
            </a:extLst>
          </p:cNvPr>
          <p:cNvSpPr>
            <a:spLocks noGrp="1"/>
          </p:cNvSpPr>
          <p:nvPr>
            <p:ph type="ctrTitle"/>
          </p:nvPr>
        </p:nvSpPr>
        <p:spPr>
          <a:xfrm>
            <a:off x="1143000" y="1122363"/>
            <a:ext cx="6858000" cy="2387600"/>
          </a:xfrm>
          <a:prstGeom prst="rect">
            <a:avLst/>
          </a:prstGeom>
        </p:spPr>
        <p:txBody>
          <a:bodyPr anchor="b"/>
          <a:lstStyle>
            <a:lvl1pPr algn="ctr">
              <a:defRPr sz="6000">
                <a:latin typeface="Arial Narrow" panose="020B0606020202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7169307-26B7-D69A-5FBC-3F787F9C997F}"/>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C81242A-9BDF-6079-D153-84E6B6E64E93}"/>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5" name="Footer Placeholder 4">
            <a:extLst>
              <a:ext uri="{FF2B5EF4-FFF2-40B4-BE49-F238E27FC236}">
                <a16:creationId xmlns:a16="http://schemas.microsoft.com/office/drawing/2014/main" id="{0BD08E30-D16F-D9A1-BFAB-74815EE6F6FB}"/>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6" name="Slide Number Placeholder 5">
            <a:extLst>
              <a:ext uri="{FF2B5EF4-FFF2-40B4-BE49-F238E27FC236}">
                <a16:creationId xmlns:a16="http://schemas.microsoft.com/office/drawing/2014/main" id="{7CC6D423-9057-618B-46CF-9C43A658522B}"/>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2118793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C2C8-7443-C17C-E0A7-FB327D1E83BE}"/>
              </a:ext>
            </a:extLst>
          </p:cNvPr>
          <p:cNvSpPr>
            <a:spLocks noGrp="1"/>
          </p:cNvSpPr>
          <p:nvPr>
            <p:ph type="title"/>
          </p:nvPr>
        </p:nvSpPr>
        <p:spPr>
          <a:xfrm>
            <a:off x="628650" y="365125"/>
            <a:ext cx="7886700" cy="1325563"/>
          </a:xfrm>
          <a:prstGeom prst="rect">
            <a:avLst/>
          </a:prstGeom>
        </p:spPr>
        <p:txBody>
          <a:bodyPr/>
          <a:lstStyle>
            <a:lvl1pPr>
              <a:defRPr>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B5FD48-25C7-C46F-F3C5-396CE9882C6A}"/>
              </a:ext>
            </a:extLst>
          </p:cNvPr>
          <p:cNvSpPr>
            <a:spLocks noGrp="1"/>
          </p:cNvSpPr>
          <p:nvPr>
            <p:ph idx="1"/>
          </p:nvPr>
        </p:nvSpPr>
        <p:spPr>
          <a:xfrm>
            <a:off x="628650" y="1825625"/>
            <a:ext cx="7886700" cy="4351338"/>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4286B5-B7DA-9A09-9781-A132C9EC4D70}"/>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5" name="Footer Placeholder 4">
            <a:extLst>
              <a:ext uri="{FF2B5EF4-FFF2-40B4-BE49-F238E27FC236}">
                <a16:creationId xmlns:a16="http://schemas.microsoft.com/office/drawing/2014/main" id="{6342C292-12D6-DC0D-2775-680B72803523}"/>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6" name="Slide Number Placeholder 5">
            <a:extLst>
              <a:ext uri="{FF2B5EF4-FFF2-40B4-BE49-F238E27FC236}">
                <a16:creationId xmlns:a16="http://schemas.microsoft.com/office/drawing/2014/main" id="{4D7C288D-B756-72EC-CF37-E4DA042929AD}"/>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377967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6CAA-B720-654F-A275-36F0C9A41CA5}"/>
              </a:ext>
            </a:extLst>
          </p:cNvPr>
          <p:cNvSpPr>
            <a:spLocks noGrp="1"/>
          </p:cNvSpPr>
          <p:nvPr>
            <p:ph type="title"/>
          </p:nvPr>
        </p:nvSpPr>
        <p:spPr>
          <a:xfrm>
            <a:off x="623888" y="1709738"/>
            <a:ext cx="7886700" cy="2852737"/>
          </a:xfrm>
          <a:prstGeom prst="rect">
            <a:avLst/>
          </a:prstGeom>
        </p:spPr>
        <p:txBody>
          <a:bodyPr anchor="b"/>
          <a:lstStyle>
            <a:lvl1pPr>
              <a:defRPr sz="6000">
                <a:latin typeface="Arial Narrow" panose="020B0606020202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0C57E78-06B2-6D0F-E5AB-0798143C4F7C}"/>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EC2F638-AA8C-A732-4DD9-05FE5F568A5F}"/>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5" name="Footer Placeholder 4">
            <a:extLst>
              <a:ext uri="{FF2B5EF4-FFF2-40B4-BE49-F238E27FC236}">
                <a16:creationId xmlns:a16="http://schemas.microsoft.com/office/drawing/2014/main" id="{A1F2FC0B-5261-6243-A9A6-7A8C2DAE9F5F}"/>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6" name="Slide Number Placeholder 5">
            <a:extLst>
              <a:ext uri="{FF2B5EF4-FFF2-40B4-BE49-F238E27FC236}">
                <a16:creationId xmlns:a16="http://schemas.microsoft.com/office/drawing/2014/main" id="{BD9CB314-3FAD-E7AE-BB7D-8592EEF6EFD4}"/>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1828121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312B-2FC2-1B25-9C29-52FFFB271536}"/>
              </a:ext>
            </a:extLst>
          </p:cNvPr>
          <p:cNvSpPr>
            <a:spLocks noGrp="1"/>
          </p:cNvSpPr>
          <p:nvPr>
            <p:ph type="title"/>
          </p:nvPr>
        </p:nvSpPr>
        <p:spPr>
          <a:xfrm>
            <a:off x="628650" y="365125"/>
            <a:ext cx="7886700" cy="1325563"/>
          </a:xfrm>
          <a:prstGeom prst="rect">
            <a:avLst/>
          </a:prstGeom>
        </p:spPr>
        <p:txBody>
          <a:bodyPr/>
          <a:lstStyle>
            <a:lvl1pPr>
              <a:defRPr>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6060F27-1974-3699-2544-D74B632B4030}"/>
              </a:ext>
            </a:extLst>
          </p:cNvPr>
          <p:cNvSpPr>
            <a:spLocks noGrp="1"/>
          </p:cNvSpPr>
          <p:nvPr>
            <p:ph sz="half" idx="1"/>
          </p:nvPr>
        </p:nvSpPr>
        <p:spPr>
          <a:xfrm>
            <a:off x="628650" y="1825625"/>
            <a:ext cx="3867150" cy="4351338"/>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1679A34-3BD4-806B-6267-8ACC0DBC85A5}"/>
              </a:ext>
            </a:extLst>
          </p:cNvPr>
          <p:cNvSpPr>
            <a:spLocks noGrp="1"/>
          </p:cNvSpPr>
          <p:nvPr>
            <p:ph sz="half" idx="2"/>
          </p:nvPr>
        </p:nvSpPr>
        <p:spPr>
          <a:xfrm>
            <a:off x="4648200" y="1825625"/>
            <a:ext cx="3867150" cy="4351338"/>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0A9475B-6C00-6B7F-2F1E-53C083E0DF52}"/>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6" name="Footer Placeholder 5">
            <a:extLst>
              <a:ext uri="{FF2B5EF4-FFF2-40B4-BE49-F238E27FC236}">
                <a16:creationId xmlns:a16="http://schemas.microsoft.com/office/drawing/2014/main" id="{1EEB6C37-AF22-1D24-20C7-D6CD92C9450A}"/>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7" name="Slide Number Placeholder 6">
            <a:extLst>
              <a:ext uri="{FF2B5EF4-FFF2-40B4-BE49-F238E27FC236}">
                <a16:creationId xmlns:a16="http://schemas.microsoft.com/office/drawing/2014/main" id="{4BCDC62A-7702-8A47-1E41-42D44E2B0A28}"/>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223279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Narrow" panose="020B0604020202020204" pitchFamily="34" charset="0"/>
              </a:defRPr>
            </a:lvl1pPr>
            <a:lvl2pPr>
              <a:defRPr b="1" i="0">
                <a:latin typeface="Arial Narrow" panose="020B0604020202020204" pitchFamily="34" charset="0"/>
              </a:defRPr>
            </a:lvl2pPr>
            <a:lvl3pPr>
              <a:defRPr b="1" i="0">
                <a:latin typeface="Arial Narrow" panose="020B0604020202020204" pitchFamily="34" charset="0"/>
              </a:defRPr>
            </a:lvl3pPr>
            <a:lvl4pPr>
              <a:defRPr b="1" i="0">
                <a:latin typeface="Arial Narrow" panose="020B0604020202020204" pitchFamily="34" charset="0"/>
              </a:defRPr>
            </a:lvl4pPr>
            <a:lvl5pPr>
              <a:defRPr b="1"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5" name="Footer Placeholder 4"/>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3611995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3CC1-9EE9-F0B7-6F49-BBBFD4157A09}"/>
              </a:ext>
            </a:extLst>
          </p:cNvPr>
          <p:cNvSpPr>
            <a:spLocks noGrp="1"/>
          </p:cNvSpPr>
          <p:nvPr>
            <p:ph type="title"/>
          </p:nvPr>
        </p:nvSpPr>
        <p:spPr>
          <a:xfrm>
            <a:off x="630238" y="365125"/>
            <a:ext cx="7886700" cy="1325563"/>
          </a:xfrm>
          <a:prstGeom prst="rect">
            <a:avLst/>
          </a:prstGeom>
        </p:spPr>
        <p:txBody>
          <a:bodyPr/>
          <a:lstStyle>
            <a:lvl1pPr>
              <a:defRPr>
                <a:latin typeface="Arial Narrow" panose="020B0606020202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4B0205B-3BE9-E920-1769-9428F1DCD82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E3EDFE8-A738-BEDB-4F95-5ABA2496E9CE}"/>
              </a:ext>
            </a:extLst>
          </p:cNvPr>
          <p:cNvSpPr>
            <a:spLocks noGrp="1"/>
          </p:cNvSpPr>
          <p:nvPr>
            <p:ph sz="half" idx="2"/>
          </p:nvPr>
        </p:nvSpPr>
        <p:spPr>
          <a:xfrm>
            <a:off x="630238" y="2505075"/>
            <a:ext cx="3868737" cy="3684588"/>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9A2448C-D69E-BF1F-16DB-014564F41D97}"/>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5CE9A30-EDF2-5326-81AD-F22659BD84B6}"/>
              </a:ext>
            </a:extLst>
          </p:cNvPr>
          <p:cNvSpPr>
            <a:spLocks noGrp="1"/>
          </p:cNvSpPr>
          <p:nvPr>
            <p:ph sz="quarter" idx="4"/>
          </p:nvPr>
        </p:nvSpPr>
        <p:spPr>
          <a:xfrm>
            <a:off x="4629150" y="2505075"/>
            <a:ext cx="3887788" cy="3684588"/>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1DDD3E-D91A-A1D9-1207-14638E39FD6E}"/>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8" name="Footer Placeholder 7">
            <a:extLst>
              <a:ext uri="{FF2B5EF4-FFF2-40B4-BE49-F238E27FC236}">
                <a16:creationId xmlns:a16="http://schemas.microsoft.com/office/drawing/2014/main" id="{390EE631-0FC5-8A32-B4F3-150332CDCF58}"/>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9" name="Slide Number Placeholder 8">
            <a:extLst>
              <a:ext uri="{FF2B5EF4-FFF2-40B4-BE49-F238E27FC236}">
                <a16:creationId xmlns:a16="http://schemas.microsoft.com/office/drawing/2014/main" id="{028901A0-F8F6-8760-101A-B38C37D278A8}"/>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3579321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EC4F-A7CE-F75A-88E7-A06D3E6D7502}"/>
              </a:ext>
            </a:extLst>
          </p:cNvPr>
          <p:cNvSpPr>
            <a:spLocks noGrp="1"/>
          </p:cNvSpPr>
          <p:nvPr>
            <p:ph type="title"/>
          </p:nvPr>
        </p:nvSpPr>
        <p:spPr>
          <a:xfrm>
            <a:off x="628650" y="365125"/>
            <a:ext cx="7886700" cy="1325563"/>
          </a:xfrm>
          <a:prstGeom prst="rect">
            <a:avLst/>
          </a:prstGeom>
        </p:spPr>
        <p:txBody>
          <a:bodyPr/>
          <a:lstStyle>
            <a:lvl1pPr>
              <a:defRPr>
                <a:latin typeface="Arial Narrow" panose="020B0606020202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390BAA39-F39A-F753-BDD4-1E19CE22678A}"/>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4" name="Footer Placeholder 3">
            <a:extLst>
              <a:ext uri="{FF2B5EF4-FFF2-40B4-BE49-F238E27FC236}">
                <a16:creationId xmlns:a16="http://schemas.microsoft.com/office/drawing/2014/main" id="{B0136B06-8B9F-22FB-3EAE-26F97D07E1E5}"/>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5" name="Slide Number Placeholder 4">
            <a:extLst>
              <a:ext uri="{FF2B5EF4-FFF2-40B4-BE49-F238E27FC236}">
                <a16:creationId xmlns:a16="http://schemas.microsoft.com/office/drawing/2014/main" id="{1B6B9E9A-89B7-7BDF-08A6-C2F647114D6D}"/>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3583665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17B4F-7902-0E10-2D13-F4B66895ECFD}"/>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3" name="Footer Placeholder 2">
            <a:extLst>
              <a:ext uri="{FF2B5EF4-FFF2-40B4-BE49-F238E27FC236}">
                <a16:creationId xmlns:a16="http://schemas.microsoft.com/office/drawing/2014/main" id="{7E8C1C7E-3271-96E8-AB10-09C58DB3B17F}"/>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4" name="Slide Number Placeholder 3">
            <a:extLst>
              <a:ext uri="{FF2B5EF4-FFF2-40B4-BE49-F238E27FC236}">
                <a16:creationId xmlns:a16="http://schemas.microsoft.com/office/drawing/2014/main" id="{36A43D76-2CEE-B65F-1EA8-15D668215E3B}"/>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2724205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F8DF-601D-760C-8789-0DDBE880B190}"/>
              </a:ext>
            </a:extLst>
          </p:cNvPr>
          <p:cNvSpPr>
            <a:spLocks noGrp="1"/>
          </p:cNvSpPr>
          <p:nvPr>
            <p:ph type="title"/>
          </p:nvPr>
        </p:nvSpPr>
        <p:spPr>
          <a:xfrm>
            <a:off x="630238" y="457200"/>
            <a:ext cx="2949575" cy="1600200"/>
          </a:xfrm>
          <a:prstGeom prst="rect">
            <a:avLst/>
          </a:prstGeom>
        </p:spPr>
        <p:txBody>
          <a:bodyPr anchor="b"/>
          <a:lstStyle>
            <a:lvl1pPr>
              <a:defRPr sz="320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9EF594-EB91-1130-99A9-1709538CFDE1}"/>
              </a:ext>
            </a:extLst>
          </p:cNvPr>
          <p:cNvSpPr>
            <a:spLocks noGrp="1"/>
          </p:cNvSpPr>
          <p:nvPr>
            <p:ph idx="1"/>
          </p:nvPr>
        </p:nvSpPr>
        <p:spPr>
          <a:xfrm>
            <a:off x="3887788" y="987425"/>
            <a:ext cx="4629150" cy="4873625"/>
          </a:xfrm>
          <a:prstGeom prst="rect">
            <a:avLst/>
          </a:prstGeom>
        </p:spPr>
        <p:txBody>
          <a:bodyPr/>
          <a:lstStyle>
            <a:lvl1pPr>
              <a:defRPr sz="3200">
                <a:latin typeface="Arial Narrow" panose="020B0606020202030204" pitchFamily="34" charset="0"/>
              </a:defRPr>
            </a:lvl1pPr>
            <a:lvl2pPr>
              <a:defRPr sz="2800">
                <a:latin typeface="Arial Narrow" panose="020B0606020202030204" pitchFamily="34" charset="0"/>
              </a:defRPr>
            </a:lvl2pPr>
            <a:lvl3pPr>
              <a:defRPr sz="2400">
                <a:latin typeface="Arial Narrow" panose="020B0606020202030204" pitchFamily="34" charset="0"/>
              </a:defRPr>
            </a:lvl3pPr>
            <a:lvl4pPr>
              <a:defRPr sz="2000">
                <a:latin typeface="Arial Narrow" panose="020B0606020202030204" pitchFamily="34" charset="0"/>
              </a:defRPr>
            </a:lvl4pPr>
            <a:lvl5pPr>
              <a:defRPr sz="2000">
                <a:latin typeface="Arial Narrow" panose="020B0606020202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34C0C33-4956-59DF-C40A-B97B6ED526E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atin typeface="Arial Narrow" panose="020B06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1F37446-D523-A90C-BC36-4B86A83BE65E}"/>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6" name="Footer Placeholder 5">
            <a:extLst>
              <a:ext uri="{FF2B5EF4-FFF2-40B4-BE49-F238E27FC236}">
                <a16:creationId xmlns:a16="http://schemas.microsoft.com/office/drawing/2014/main" id="{5E98388E-3298-8FC1-C3EE-2254DA9FF79B}"/>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7" name="Slide Number Placeholder 6">
            <a:extLst>
              <a:ext uri="{FF2B5EF4-FFF2-40B4-BE49-F238E27FC236}">
                <a16:creationId xmlns:a16="http://schemas.microsoft.com/office/drawing/2014/main" id="{B8F4A7C0-1EA6-5ECC-42BF-E0E0C8208E9F}"/>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317440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DB65-C450-6F27-32F0-0F63927DAAC0}"/>
              </a:ext>
            </a:extLst>
          </p:cNvPr>
          <p:cNvSpPr>
            <a:spLocks noGrp="1"/>
          </p:cNvSpPr>
          <p:nvPr>
            <p:ph type="title"/>
          </p:nvPr>
        </p:nvSpPr>
        <p:spPr>
          <a:xfrm>
            <a:off x="630238" y="457200"/>
            <a:ext cx="2949575" cy="1600200"/>
          </a:xfrm>
          <a:prstGeom prst="rect">
            <a:avLst/>
          </a:prstGeom>
        </p:spPr>
        <p:txBody>
          <a:bodyPr anchor="b"/>
          <a:lstStyle>
            <a:lvl1pPr>
              <a:defRPr sz="3200">
                <a:latin typeface="Arial Narrow" panose="020B060602020203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7CC0BD58-7067-CC8E-3D2E-66C883415BC7}"/>
              </a:ext>
            </a:extLst>
          </p:cNvPr>
          <p:cNvSpPr>
            <a:spLocks noGrp="1"/>
          </p:cNvSpPr>
          <p:nvPr>
            <p:ph type="pic" idx="1"/>
          </p:nvPr>
        </p:nvSpPr>
        <p:spPr>
          <a:xfrm>
            <a:off x="3887788" y="987425"/>
            <a:ext cx="4629150" cy="4873625"/>
          </a:xfrm>
          <a:prstGeom prst="rect">
            <a:avLst/>
          </a:prstGeom>
        </p:spPr>
        <p:txBody>
          <a:bodyPr/>
          <a:lstStyle>
            <a:lvl1pPr marL="0" indent="0">
              <a:buNone/>
              <a:defRPr sz="3200">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A68563D-12C5-E0B6-91EF-1C46EACCE2D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atin typeface="Arial Narrow" panose="020B06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3D5DE70-78A5-6C4A-D8C4-E401FB32F016}"/>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6" name="Footer Placeholder 5">
            <a:extLst>
              <a:ext uri="{FF2B5EF4-FFF2-40B4-BE49-F238E27FC236}">
                <a16:creationId xmlns:a16="http://schemas.microsoft.com/office/drawing/2014/main" id="{5D9BFEB4-C2DF-50FE-821C-8390DE130952}"/>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7" name="Slide Number Placeholder 6">
            <a:extLst>
              <a:ext uri="{FF2B5EF4-FFF2-40B4-BE49-F238E27FC236}">
                <a16:creationId xmlns:a16="http://schemas.microsoft.com/office/drawing/2014/main" id="{BE10C223-2426-DC72-864E-0847FA6B954B}"/>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2679980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C242-6DCA-6637-0F58-13976BFD2462}"/>
              </a:ext>
            </a:extLst>
          </p:cNvPr>
          <p:cNvSpPr>
            <a:spLocks noGrp="1"/>
          </p:cNvSpPr>
          <p:nvPr>
            <p:ph type="title"/>
          </p:nvPr>
        </p:nvSpPr>
        <p:spPr>
          <a:xfrm>
            <a:off x="628650" y="365125"/>
            <a:ext cx="7886700" cy="1325563"/>
          </a:xfrm>
          <a:prstGeom prst="rect">
            <a:avLst/>
          </a:prstGeom>
        </p:spPr>
        <p:txBody>
          <a:bodyPr/>
          <a:lstStyle>
            <a:lvl1pPr>
              <a:defRPr>
                <a:latin typeface="Arial Narrow" panose="020B060602020203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2C766CC-8719-F96D-9B91-0247D5C461BD}"/>
              </a:ext>
            </a:extLst>
          </p:cNvPr>
          <p:cNvSpPr>
            <a:spLocks noGrp="1"/>
          </p:cNvSpPr>
          <p:nvPr>
            <p:ph type="body" orient="vert" idx="1"/>
          </p:nvPr>
        </p:nvSpPr>
        <p:spPr>
          <a:xfrm>
            <a:off x="628650" y="1825625"/>
            <a:ext cx="7886700" cy="4351338"/>
          </a:xfrm>
          <a:prstGeom prst="rect">
            <a:avLst/>
          </a:prstGeom>
        </p:spPr>
        <p:txBody>
          <a:bodyPr vert="eaVert"/>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DCBD148-9240-7102-7E44-2F04FA553B7C}"/>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5" name="Footer Placeholder 4">
            <a:extLst>
              <a:ext uri="{FF2B5EF4-FFF2-40B4-BE49-F238E27FC236}">
                <a16:creationId xmlns:a16="http://schemas.microsoft.com/office/drawing/2014/main" id="{1A3CB246-B4AF-6E4C-D6AB-21C07C572C28}"/>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6" name="Slide Number Placeholder 5">
            <a:extLst>
              <a:ext uri="{FF2B5EF4-FFF2-40B4-BE49-F238E27FC236}">
                <a16:creationId xmlns:a16="http://schemas.microsoft.com/office/drawing/2014/main" id="{66C0FD1C-25A4-C843-A104-E2826C97D64A}"/>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3027037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FB206-48F6-8673-8244-074C802D71FD}"/>
              </a:ext>
            </a:extLst>
          </p:cNvPr>
          <p:cNvSpPr>
            <a:spLocks noGrp="1"/>
          </p:cNvSpPr>
          <p:nvPr>
            <p:ph type="title" orient="vert"/>
          </p:nvPr>
        </p:nvSpPr>
        <p:spPr>
          <a:xfrm>
            <a:off x="6543675" y="365125"/>
            <a:ext cx="1971675" cy="5811838"/>
          </a:xfrm>
          <a:prstGeom prst="rect">
            <a:avLst/>
          </a:prstGeom>
        </p:spPr>
        <p:txBody>
          <a:bodyPr vert="eaVert"/>
          <a:lstStyle>
            <a:lvl1pPr>
              <a:defRPr>
                <a:latin typeface="Arial Narrow" panose="020B060602020203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1F1A7C9-1A49-4F54-0139-8FB61203B976}"/>
              </a:ext>
            </a:extLst>
          </p:cNvPr>
          <p:cNvSpPr>
            <a:spLocks noGrp="1"/>
          </p:cNvSpPr>
          <p:nvPr>
            <p:ph type="body" orient="vert" idx="1"/>
          </p:nvPr>
        </p:nvSpPr>
        <p:spPr>
          <a:xfrm>
            <a:off x="628650" y="365125"/>
            <a:ext cx="5762625" cy="5811838"/>
          </a:xfrm>
          <a:prstGeom prst="rect">
            <a:avLst/>
          </a:prstGeom>
        </p:spPr>
        <p:txBody>
          <a:bodyPr vert="eaVert"/>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886AF5-D3DC-DCD8-802B-C2342D597DFC}"/>
              </a:ext>
            </a:extLst>
          </p:cNvPr>
          <p:cNvSpPr>
            <a:spLocks noGrp="1"/>
          </p:cNvSpPr>
          <p:nvPr>
            <p:ph type="dt" sz="half" idx="10"/>
          </p:nvPr>
        </p:nvSpPr>
        <p:spPr>
          <a:xfrm>
            <a:off x="628650" y="6356350"/>
            <a:ext cx="2057400" cy="365125"/>
          </a:xfrm>
          <a:prstGeom prst="rect">
            <a:avLst/>
          </a:prstGeom>
        </p:spPr>
        <p:txBody>
          <a:bodyPr/>
          <a:lstStyle>
            <a:lvl1pPr>
              <a:defRPr>
                <a:latin typeface="Arial Narrow" panose="020B0606020202030204" pitchFamily="34" charset="0"/>
              </a:defRPr>
            </a:lvl1pPr>
          </a:lstStyle>
          <a:p>
            <a:fld id="{A6AE1251-E3FD-8B43-BBD6-1D4535D2BF5F}" type="datetimeFigureOut">
              <a:rPr lang="en-US" smtClean="0"/>
              <a:pPr/>
              <a:t>09.06.2022</a:t>
            </a:fld>
            <a:endParaRPr lang="en-US" dirty="0"/>
          </a:p>
        </p:txBody>
      </p:sp>
      <p:sp>
        <p:nvSpPr>
          <p:cNvPr id="5" name="Footer Placeholder 4">
            <a:extLst>
              <a:ext uri="{FF2B5EF4-FFF2-40B4-BE49-F238E27FC236}">
                <a16:creationId xmlns:a16="http://schemas.microsoft.com/office/drawing/2014/main" id="{0A4D7F05-3E89-0EBA-78C9-19BEA653B920}"/>
              </a:ext>
            </a:extLst>
          </p:cNvPr>
          <p:cNvSpPr>
            <a:spLocks noGrp="1"/>
          </p:cNvSpPr>
          <p:nvPr>
            <p:ph type="ftr" sz="quarter" idx="11"/>
          </p:nvPr>
        </p:nvSpPr>
        <p:spPr>
          <a:xfrm>
            <a:off x="3028950" y="6356350"/>
            <a:ext cx="3086100" cy="365125"/>
          </a:xfrm>
          <a:prstGeom prst="rect">
            <a:avLst/>
          </a:prstGeom>
        </p:spPr>
        <p:txBody>
          <a:bodyPr/>
          <a:lstStyle>
            <a:lvl1pPr>
              <a:defRPr>
                <a:latin typeface="Arial Narrow" panose="020B0606020202030204" pitchFamily="34" charset="0"/>
              </a:defRPr>
            </a:lvl1pPr>
          </a:lstStyle>
          <a:p>
            <a:endParaRPr lang="en-US" dirty="0"/>
          </a:p>
        </p:txBody>
      </p:sp>
      <p:sp>
        <p:nvSpPr>
          <p:cNvPr id="6" name="Slide Number Placeholder 5">
            <a:extLst>
              <a:ext uri="{FF2B5EF4-FFF2-40B4-BE49-F238E27FC236}">
                <a16:creationId xmlns:a16="http://schemas.microsoft.com/office/drawing/2014/main" id="{36C6405A-3C41-3880-93E4-2290B1BCB18F}"/>
              </a:ext>
            </a:extLst>
          </p:cNvPr>
          <p:cNvSpPr>
            <a:spLocks noGrp="1"/>
          </p:cNvSpPr>
          <p:nvPr>
            <p:ph type="sldNum" sz="quarter" idx="12"/>
          </p:nvPr>
        </p:nvSpPr>
        <p:spPr>
          <a:xfrm>
            <a:off x="6457950" y="6356350"/>
            <a:ext cx="2057400" cy="365125"/>
          </a:xfrm>
          <a:prstGeom prst="rect">
            <a:avLst/>
          </a:prstGeom>
        </p:spPr>
        <p:txBody>
          <a:bodyPr/>
          <a:lstStyle>
            <a:lvl1pPr>
              <a:defRPr>
                <a:latin typeface="Arial Narrow" panose="020B0606020202030204" pitchFamily="34" charset="0"/>
              </a:defRPr>
            </a:lvl1pPr>
          </a:lstStyle>
          <a:p>
            <a:fld id="{4B4C445B-3CFA-384D-8970-99E8ABF20106}" type="slidenum">
              <a:rPr lang="en-US" smtClean="0"/>
              <a:pPr/>
              <a:t>‹#›</a:t>
            </a:fld>
            <a:endParaRPr lang="en-US" dirty="0"/>
          </a:p>
        </p:txBody>
      </p:sp>
    </p:spTree>
    <p:extLst>
      <p:ext uri="{BB962C8B-B14F-4D97-AF65-F5344CB8AC3E}">
        <p14:creationId xmlns:p14="http://schemas.microsoft.com/office/powerpoint/2010/main" val="159942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Narrow"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Narrow"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5" name="Footer Placeholder 4"/>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375242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Narrow" panose="020B0604020202020204" pitchFamily="34" charset="0"/>
              </a:defRPr>
            </a:lvl1pPr>
            <a:lvl2pPr>
              <a:defRPr sz="2400" b="1" i="0">
                <a:latin typeface="Arial Narrow" panose="020B0604020202020204" pitchFamily="34" charset="0"/>
              </a:defRPr>
            </a:lvl2pPr>
            <a:lvl3pPr>
              <a:defRPr sz="2000" b="1" i="0">
                <a:latin typeface="Arial Narrow" panose="020B0604020202020204" pitchFamily="34" charset="0"/>
              </a:defRPr>
            </a:lvl3pPr>
            <a:lvl4pPr>
              <a:defRPr sz="1800" b="1" i="0">
                <a:latin typeface="Arial Narrow" panose="020B0604020202020204" pitchFamily="34" charset="0"/>
              </a:defRPr>
            </a:lvl4pPr>
            <a:lvl5pPr>
              <a:defRPr sz="1800" b="1" i="0">
                <a:latin typeface="Arial Narrow"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Narrow" panose="020B0604020202020204" pitchFamily="34" charset="0"/>
              </a:defRPr>
            </a:lvl1pPr>
            <a:lvl2pPr>
              <a:defRPr sz="2400" b="1" i="0">
                <a:latin typeface="Arial Narrow" panose="020B0604020202020204" pitchFamily="34" charset="0"/>
              </a:defRPr>
            </a:lvl2pPr>
            <a:lvl3pPr>
              <a:defRPr sz="2000" b="1" i="0">
                <a:latin typeface="Arial Narrow" panose="020B0604020202020204" pitchFamily="34" charset="0"/>
              </a:defRPr>
            </a:lvl3pPr>
            <a:lvl4pPr>
              <a:defRPr sz="1800" b="1" i="0">
                <a:latin typeface="Arial Narrow" panose="020B0604020202020204" pitchFamily="34" charset="0"/>
              </a:defRPr>
            </a:lvl4pPr>
            <a:lvl5pPr>
              <a:defRPr sz="1800" b="1" i="0">
                <a:latin typeface="Arial Narrow"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6" name="Footer Placeholder 5"/>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342122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Narrow" panose="020B0604020202020204" pitchFamily="34" charset="0"/>
              </a:defRPr>
            </a:lvl1pPr>
            <a:lvl2pPr>
              <a:defRPr sz="2000" b="1" i="0">
                <a:latin typeface="Arial Narrow" panose="020B0604020202020204" pitchFamily="34" charset="0"/>
              </a:defRPr>
            </a:lvl2pPr>
            <a:lvl3pPr>
              <a:defRPr sz="1800" b="1" i="0">
                <a:latin typeface="Arial Narrow" panose="020B0604020202020204" pitchFamily="34" charset="0"/>
              </a:defRPr>
            </a:lvl3pPr>
            <a:lvl4pPr>
              <a:defRPr sz="1600" b="1" i="0">
                <a:latin typeface="Arial Narrow" panose="020B0604020202020204" pitchFamily="34" charset="0"/>
              </a:defRPr>
            </a:lvl4pPr>
            <a:lvl5pPr>
              <a:defRPr sz="1600" b="1" i="0">
                <a:latin typeface="Arial Narrow"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Narrow" panose="020B0604020202020204" pitchFamily="34" charset="0"/>
              </a:defRPr>
            </a:lvl1pPr>
            <a:lvl2pPr>
              <a:defRPr sz="2000" b="1" i="0">
                <a:latin typeface="Arial Narrow" panose="020B0604020202020204" pitchFamily="34" charset="0"/>
              </a:defRPr>
            </a:lvl2pPr>
            <a:lvl3pPr>
              <a:defRPr sz="1800" b="1" i="0">
                <a:latin typeface="Arial Narrow" panose="020B0604020202020204" pitchFamily="34" charset="0"/>
              </a:defRPr>
            </a:lvl3pPr>
            <a:lvl4pPr>
              <a:defRPr sz="1600" b="1" i="0">
                <a:latin typeface="Arial Narrow" panose="020B0604020202020204" pitchFamily="34" charset="0"/>
              </a:defRPr>
            </a:lvl4pPr>
            <a:lvl5pPr>
              <a:defRPr sz="1600" b="1" i="0">
                <a:latin typeface="Arial Narrow"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8" name="Footer Placeholder 7"/>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290603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4" name="Footer Placeholder 3"/>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4112186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3" name="Footer Placeholder 2"/>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169857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Narrow"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Narrow" panose="020B0604020202020204" pitchFamily="34" charset="0"/>
              </a:defRPr>
            </a:lvl1pPr>
            <a:lvl2pPr>
              <a:defRPr sz="2800" b="1" i="0">
                <a:latin typeface="Arial Narrow" panose="020B0604020202020204" pitchFamily="34" charset="0"/>
              </a:defRPr>
            </a:lvl2pPr>
            <a:lvl3pPr>
              <a:defRPr sz="2400" b="1" i="0">
                <a:latin typeface="Arial Narrow" panose="020B0604020202020204" pitchFamily="34" charset="0"/>
              </a:defRPr>
            </a:lvl3pPr>
            <a:lvl4pPr>
              <a:defRPr sz="2000" b="1" i="0">
                <a:latin typeface="Arial Narrow" panose="020B0604020202020204" pitchFamily="34" charset="0"/>
              </a:defRPr>
            </a:lvl4pPr>
            <a:lvl5pPr>
              <a:defRPr sz="2000" b="1" i="0">
                <a:latin typeface="Arial Narrow"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Narrow"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6" name="Footer Placeholder 5"/>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26667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Narrow"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Narrow"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Narrow"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6" name="Footer Placeholder 5"/>
          <p:cNvSpPr>
            <a:spLocks noGrp="1"/>
          </p:cNvSpPr>
          <p:nvPr>
            <p:ph type="ftr" sz="quarter" idx="11"/>
          </p:nvPr>
        </p:nvSpPr>
        <p:spPr/>
        <p:txBody>
          <a:bodyPr/>
          <a:lstStyle>
            <a:lvl1pPr>
              <a:defRPr b="1" i="0">
                <a:latin typeface="Arial Narrow"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279447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Narrow" panose="020B0604020202020204" pitchFamily="34" charset="0"/>
              </a:defRPr>
            </a:lvl1pPr>
          </a:lstStyle>
          <a:p>
            <a:fld id="{B35EE06F-A612-4EE8-A82A-31925E9E4313}" type="datetimeFigureOut">
              <a:rPr lang="en-US" smtClean="0"/>
              <a:pPr/>
              <a:t>09.06.2022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Narrow"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Narrow" panose="020B0604020202020204" pitchFamily="34" charset="0"/>
              </a:defRPr>
            </a:lvl1pPr>
          </a:lstStyle>
          <a:p>
            <a:fld id="{59F37FF2-5AA9-442E-85B2-F42B588E3C93}" type="slidenum">
              <a:rPr lang="en-US" smtClean="0"/>
              <a:pPr/>
              <a:t>‹#›</a:t>
            </a:fld>
            <a:endParaRPr lang="en-US" dirty="0"/>
          </a:p>
        </p:txBody>
      </p:sp>
    </p:spTree>
    <p:extLst>
      <p:ext uri="{BB962C8B-B14F-4D97-AF65-F5344CB8AC3E}">
        <p14:creationId xmlns:p14="http://schemas.microsoft.com/office/powerpoint/2010/main" val="533668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b="1" i="0" kern="1200">
          <a:solidFill>
            <a:schemeClr val="tx1"/>
          </a:solidFill>
          <a:latin typeface="Arial Narrow"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i="0" kern="1200">
          <a:solidFill>
            <a:schemeClr val="tx1"/>
          </a:solidFill>
          <a:latin typeface="Arial Narrow"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1" i="0" kern="1200">
          <a:solidFill>
            <a:schemeClr val="tx1"/>
          </a:solidFill>
          <a:latin typeface="Arial Narrow"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1" i="0" kern="1200">
          <a:solidFill>
            <a:schemeClr val="tx1"/>
          </a:solidFill>
          <a:latin typeface="Arial Narrow"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7953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chart" Target="../charts/chart3.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8.jp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audio" Target="../media/audio4.wav"/><Relationship Id="rId2" Type="http://schemas.openxmlformats.org/officeDocument/2006/relationships/notesSlide" Target="../notesSlides/notesSlide9.xml"/><Relationship Id="rId16" Type="http://schemas.openxmlformats.org/officeDocument/2006/relationships/image" Target="../media/image17.png"/><Relationship Id="rId20"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jpg"/><Relationship Id="rId10" Type="http://schemas.openxmlformats.org/officeDocument/2006/relationships/image" Target="../media/image11.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100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20" y="1437273"/>
            <a:ext cx="8583103" cy="4658727"/>
          </a:xfrm>
          <a:prstGeom prst="rect">
            <a:avLst/>
          </a:prstGeom>
        </p:spPr>
      </p:pic>
      <p:sp>
        <p:nvSpPr>
          <p:cNvPr id="3" name="TextBox 2"/>
          <p:cNvSpPr txBox="1"/>
          <p:nvPr/>
        </p:nvSpPr>
        <p:spPr>
          <a:xfrm>
            <a:off x="-9073" y="435858"/>
            <a:ext cx="9137651"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BECAUSE THINGS CHANGE</a:t>
            </a:r>
          </a:p>
        </p:txBody>
      </p:sp>
    </p:spTree>
    <p:extLst>
      <p:ext uri="{BB962C8B-B14F-4D97-AF65-F5344CB8AC3E}">
        <p14:creationId xmlns:p14="http://schemas.microsoft.com/office/powerpoint/2010/main" val="390584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DB6E317-BF98-66D0-6907-81E993061EB3}"/>
              </a:ext>
            </a:extLst>
          </p:cNvPr>
          <p:cNvGraphicFramePr/>
          <p:nvPr>
            <p:extLst>
              <p:ext uri="{D42A27DB-BD31-4B8C-83A1-F6EECF244321}">
                <p14:modId xmlns:p14="http://schemas.microsoft.com/office/powerpoint/2010/main" val="1987844795"/>
              </p:ext>
            </p:extLst>
          </p:nvPr>
        </p:nvGraphicFramePr>
        <p:xfrm>
          <a:off x="304800" y="1478280"/>
          <a:ext cx="5486400" cy="498316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F71D5FFA-D8EC-33A9-C53F-751D4814D7B4}"/>
              </a:ext>
            </a:extLst>
          </p:cNvPr>
          <p:cNvSpPr/>
          <p:nvPr/>
        </p:nvSpPr>
        <p:spPr>
          <a:xfrm>
            <a:off x="5562600" y="1447800"/>
            <a:ext cx="2971800" cy="48768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4020202020204" pitchFamily="34" charset="0"/>
            </a:endParaRPr>
          </a:p>
        </p:txBody>
      </p:sp>
      <p:sp>
        <p:nvSpPr>
          <p:cNvPr id="4" name="Content Placeholder 20">
            <a:extLst>
              <a:ext uri="{FF2B5EF4-FFF2-40B4-BE49-F238E27FC236}">
                <a16:creationId xmlns:a16="http://schemas.microsoft.com/office/drawing/2014/main" id="{6E11A129-32AD-7CE8-376F-66978AA8D6E1}"/>
              </a:ext>
            </a:extLst>
          </p:cNvPr>
          <p:cNvSpPr txBox="1">
            <a:spLocks/>
          </p:cNvSpPr>
          <p:nvPr/>
        </p:nvSpPr>
        <p:spPr>
          <a:xfrm>
            <a:off x="5562600" y="1828800"/>
            <a:ext cx="29718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b="1" i="0" kern="1200">
                <a:solidFill>
                  <a:schemeClr val="tx1"/>
                </a:solidFill>
                <a:latin typeface="Arial Narrow"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1" i="0" kern="1200">
                <a:solidFill>
                  <a:schemeClr val="tx1"/>
                </a:solidFill>
                <a:latin typeface="Arial Narrow"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1" i="0" kern="1200">
                <a:solidFill>
                  <a:schemeClr val="tx1"/>
                </a:solidFill>
                <a:latin typeface="Arial Narrow"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a:solidFill>
                  <a:schemeClr val="bg1"/>
                </a:solidFill>
                <a:latin typeface="Arial Narrow" panose="020B0604020202020204" pitchFamily="34" charset="0"/>
                <a:cs typeface="Arial Narrow" panose="020B0604020202020204" pitchFamily="34" charset="0"/>
              </a:rPr>
              <a:t>An estimated 20 to 50 percent of students enter college as “undecided” (Gordon, 1995) </a:t>
            </a:r>
            <a:endParaRPr lang="en-US" sz="3600" b="1" dirty="0">
              <a:solidFill>
                <a:schemeClr val="bg1"/>
              </a:solidFill>
              <a:latin typeface="Arial Narrow" panose="020B0604020202020204" pitchFamily="34" charset="0"/>
              <a:ea typeface="Consolas" charset="0"/>
              <a:cs typeface="Arial Narrow" panose="020B0604020202020204" pitchFamily="34" charset="0"/>
            </a:endParaRPr>
          </a:p>
        </p:txBody>
      </p:sp>
      <p:sp>
        <p:nvSpPr>
          <p:cNvPr id="5" name="TextBox 4">
            <a:extLst>
              <a:ext uri="{FF2B5EF4-FFF2-40B4-BE49-F238E27FC236}">
                <a16:creationId xmlns:a16="http://schemas.microsoft.com/office/drawing/2014/main" id="{41DF66BA-8304-2876-A3E0-CFBF5EB68A87}"/>
              </a:ext>
            </a:extLst>
          </p:cNvPr>
          <p:cNvSpPr txBox="1"/>
          <p:nvPr/>
        </p:nvSpPr>
        <p:spPr>
          <a:xfrm>
            <a:off x="-9073" y="435858"/>
            <a:ext cx="9137651"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BECAUSE YOU CHANGE</a:t>
            </a:r>
          </a:p>
        </p:txBody>
      </p:sp>
    </p:spTree>
    <p:extLst>
      <p:ext uri="{BB962C8B-B14F-4D97-AF65-F5344CB8AC3E}">
        <p14:creationId xmlns:p14="http://schemas.microsoft.com/office/powerpoint/2010/main" val="416180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DB6E317-BF98-66D0-6907-81E993061EB3}"/>
              </a:ext>
            </a:extLst>
          </p:cNvPr>
          <p:cNvGraphicFramePr/>
          <p:nvPr>
            <p:extLst>
              <p:ext uri="{D42A27DB-BD31-4B8C-83A1-F6EECF244321}">
                <p14:modId xmlns:p14="http://schemas.microsoft.com/office/powerpoint/2010/main" val="2099917445"/>
              </p:ext>
            </p:extLst>
          </p:nvPr>
        </p:nvGraphicFramePr>
        <p:xfrm>
          <a:off x="152400" y="1440657"/>
          <a:ext cx="5486400" cy="498316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2FC0D80-95FF-6358-3421-847B51DDC8FE}"/>
              </a:ext>
            </a:extLst>
          </p:cNvPr>
          <p:cNvSpPr/>
          <p:nvPr/>
        </p:nvSpPr>
        <p:spPr>
          <a:xfrm>
            <a:off x="5551170" y="1440657"/>
            <a:ext cx="2971800" cy="48768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4020202020204" pitchFamily="34" charset="0"/>
            </a:endParaRPr>
          </a:p>
        </p:txBody>
      </p:sp>
      <p:sp>
        <p:nvSpPr>
          <p:cNvPr id="6" name="Content Placeholder 20">
            <a:extLst>
              <a:ext uri="{FF2B5EF4-FFF2-40B4-BE49-F238E27FC236}">
                <a16:creationId xmlns:a16="http://schemas.microsoft.com/office/drawing/2014/main" id="{E0366828-E62E-3B24-E5C7-0089C4F3F047}"/>
              </a:ext>
            </a:extLst>
          </p:cNvPr>
          <p:cNvSpPr txBox="1">
            <a:spLocks/>
          </p:cNvSpPr>
          <p:nvPr/>
        </p:nvSpPr>
        <p:spPr>
          <a:xfrm>
            <a:off x="5562600" y="1600200"/>
            <a:ext cx="29718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b="1" i="0" kern="1200">
                <a:solidFill>
                  <a:schemeClr val="tx1"/>
                </a:solidFill>
                <a:latin typeface="Arial Narrow"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1" i="0" kern="1200">
                <a:solidFill>
                  <a:schemeClr val="tx1"/>
                </a:solidFill>
                <a:latin typeface="Arial Narrow"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1" i="0" kern="1200">
                <a:solidFill>
                  <a:schemeClr val="tx1"/>
                </a:solidFill>
                <a:latin typeface="Arial Narrow"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a:solidFill>
                  <a:schemeClr val="bg1"/>
                </a:solidFill>
                <a:latin typeface="Arial Narrow" panose="020B0604020202020204" pitchFamily="34" charset="0"/>
                <a:cs typeface="Arial Narrow" panose="020B0604020202020204" pitchFamily="34" charset="0"/>
              </a:rPr>
              <a:t>An estimated 75 percent of students change their major at least once before graduation (Gordon, 1995).</a:t>
            </a:r>
            <a:endParaRPr lang="en-US" sz="3600" b="1" dirty="0">
              <a:solidFill>
                <a:schemeClr val="bg1"/>
              </a:solidFill>
              <a:latin typeface="Arial Narrow" panose="020B0604020202020204" pitchFamily="34" charset="0"/>
              <a:ea typeface="Consolas" charset="0"/>
              <a:cs typeface="Arial Narrow" panose="020B0604020202020204" pitchFamily="34" charset="0"/>
            </a:endParaRPr>
          </a:p>
        </p:txBody>
      </p:sp>
      <p:sp>
        <p:nvSpPr>
          <p:cNvPr id="10" name="TextBox 9">
            <a:extLst>
              <a:ext uri="{FF2B5EF4-FFF2-40B4-BE49-F238E27FC236}">
                <a16:creationId xmlns:a16="http://schemas.microsoft.com/office/drawing/2014/main" id="{A229638B-2D9E-80AB-F5BB-71145111B9B1}"/>
              </a:ext>
            </a:extLst>
          </p:cNvPr>
          <p:cNvSpPr txBox="1"/>
          <p:nvPr/>
        </p:nvSpPr>
        <p:spPr>
          <a:xfrm>
            <a:off x="-9073" y="435858"/>
            <a:ext cx="9137651"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BECAUSE YOU CHANGE</a:t>
            </a:r>
          </a:p>
        </p:txBody>
      </p:sp>
    </p:spTree>
    <p:extLst>
      <p:ext uri="{BB962C8B-B14F-4D97-AF65-F5344CB8AC3E}">
        <p14:creationId xmlns:p14="http://schemas.microsoft.com/office/powerpoint/2010/main" val="1517478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DB6E317-BF98-66D0-6907-81E993061EB3}"/>
              </a:ext>
            </a:extLst>
          </p:cNvPr>
          <p:cNvGraphicFramePr/>
          <p:nvPr/>
        </p:nvGraphicFramePr>
        <p:xfrm>
          <a:off x="152400" y="1295400"/>
          <a:ext cx="5486400" cy="4983162"/>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a:extLst>
              <a:ext uri="{FF2B5EF4-FFF2-40B4-BE49-F238E27FC236}">
                <a16:creationId xmlns:a16="http://schemas.microsoft.com/office/drawing/2014/main" id="{A2FC0D80-95FF-6358-3421-847B51DDC8FE}"/>
              </a:ext>
            </a:extLst>
          </p:cNvPr>
          <p:cNvSpPr/>
          <p:nvPr/>
        </p:nvSpPr>
        <p:spPr>
          <a:xfrm>
            <a:off x="609600" y="4419600"/>
            <a:ext cx="7772400" cy="22098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4020202020204" pitchFamily="34" charset="0"/>
            </a:endParaRPr>
          </a:p>
        </p:txBody>
      </p:sp>
      <p:sp>
        <p:nvSpPr>
          <p:cNvPr id="6" name="Content Placeholder 20">
            <a:extLst>
              <a:ext uri="{FF2B5EF4-FFF2-40B4-BE49-F238E27FC236}">
                <a16:creationId xmlns:a16="http://schemas.microsoft.com/office/drawing/2014/main" id="{E0366828-E62E-3B24-E5C7-0089C4F3F047}"/>
              </a:ext>
            </a:extLst>
          </p:cNvPr>
          <p:cNvSpPr txBox="1">
            <a:spLocks/>
          </p:cNvSpPr>
          <p:nvPr/>
        </p:nvSpPr>
        <p:spPr>
          <a:xfrm>
            <a:off x="609600" y="4518818"/>
            <a:ext cx="7772400" cy="191214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b="1" i="0" kern="1200">
                <a:solidFill>
                  <a:schemeClr val="tx1"/>
                </a:solidFill>
                <a:latin typeface="Arial Narrow"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1" i="0" kern="1200">
                <a:solidFill>
                  <a:schemeClr val="tx1"/>
                </a:solidFill>
                <a:latin typeface="Arial Narrow"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1" i="0" kern="1200">
                <a:solidFill>
                  <a:schemeClr val="tx1"/>
                </a:solidFill>
                <a:latin typeface="Arial Narrow"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1" i="0" kern="1200">
                <a:solidFill>
                  <a:schemeClr val="tx1"/>
                </a:solidFill>
                <a:latin typeface="Arial Narrow"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latin typeface="Arial Narrow" panose="020B0604020202020204" pitchFamily="34" charset="0"/>
                <a:cs typeface="Arial Narrow" panose="020B0604020202020204" pitchFamily="34" charset="0"/>
              </a:rPr>
              <a:t>… [A]</a:t>
            </a:r>
            <a:r>
              <a:rPr lang="en-US" b="1" dirty="0" err="1">
                <a:latin typeface="Arial Narrow" panose="020B0604020202020204" pitchFamily="34" charset="0"/>
                <a:cs typeface="Arial Narrow" panose="020B0604020202020204" pitchFamily="34" charset="0"/>
              </a:rPr>
              <a:t>ccording</a:t>
            </a:r>
            <a:r>
              <a:rPr lang="en-US" b="1" dirty="0">
                <a:latin typeface="Arial Narrow" panose="020B0604020202020204" pitchFamily="34" charset="0"/>
                <a:cs typeface="Arial Narrow" panose="020B0604020202020204" pitchFamily="34" charset="0"/>
              </a:rPr>
              <a:t> to the National Center for Education Statistics, on average, college students change their major at least three times over the course of their college career.</a:t>
            </a:r>
            <a:endParaRPr lang="en-US" b="1" dirty="0">
              <a:solidFill>
                <a:srgbClr val="FFFF00"/>
              </a:solidFill>
              <a:latin typeface="Arial Narrow" panose="020B0604020202020204" pitchFamily="34" charset="0"/>
              <a:ea typeface="Consolas" charset="0"/>
              <a:cs typeface="Arial Narrow" panose="020B0604020202020204" pitchFamily="34" charset="0"/>
            </a:endParaRPr>
          </a:p>
        </p:txBody>
      </p:sp>
      <p:sp>
        <p:nvSpPr>
          <p:cNvPr id="10" name="TextBox 9">
            <a:extLst>
              <a:ext uri="{FF2B5EF4-FFF2-40B4-BE49-F238E27FC236}">
                <a16:creationId xmlns:a16="http://schemas.microsoft.com/office/drawing/2014/main" id="{A229638B-2D9E-80AB-F5BB-71145111B9B1}"/>
              </a:ext>
            </a:extLst>
          </p:cNvPr>
          <p:cNvSpPr txBox="1"/>
          <p:nvPr/>
        </p:nvSpPr>
        <p:spPr>
          <a:xfrm>
            <a:off x="-9073" y="274466"/>
            <a:ext cx="9137651"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BECAUSE YOU CHANGE</a:t>
            </a:r>
          </a:p>
        </p:txBody>
      </p:sp>
      <p:pic>
        <p:nvPicPr>
          <p:cNvPr id="3" name="depositphotos_41062787-stock-video-looping-spiral-clock-looping-animation.mp4" descr="depositphotos_41062787-stock-video-looping-spiral-clock-looping-animation.mp4">
            <a:hlinkClick r:id="" action="ppaction://media"/>
            <a:extLst>
              <a:ext uri="{FF2B5EF4-FFF2-40B4-BE49-F238E27FC236}">
                <a16:creationId xmlns:a16="http://schemas.microsoft.com/office/drawing/2014/main" id="{B25C4403-1AA5-085C-B663-3344ECC510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30362" y="964996"/>
            <a:ext cx="5883276" cy="3309343"/>
          </a:xfrm>
          <a:prstGeom prst="rect">
            <a:avLst/>
          </a:prstGeom>
        </p:spPr>
      </p:pic>
    </p:spTree>
    <p:extLst>
      <p:ext uri="{BB962C8B-B14F-4D97-AF65-F5344CB8AC3E}">
        <p14:creationId xmlns:p14="http://schemas.microsoft.com/office/powerpoint/2010/main" val="222849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89C1845-D495-2448-A572-2E453CD868B1}"/>
              </a:ext>
            </a:extLst>
          </p:cNvPr>
          <p:cNvGrpSpPr/>
          <p:nvPr/>
        </p:nvGrpSpPr>
        <p:grpSpPr>
          <a:xfrm>
            <a:off x="228600" y="2195692"/>
            <a:ext cx="8610601" cy="2651281"/>
            <a:chOff x="-1" y="2081265"/>
            <a:chExt cx="9144001" cy="2651281"/>
          </a:xfrm>
        </p:grpSpPr>
        <p:sp>
          <p:nvSpPr>
            <p:cNvPr id="8" name="Rectangle 7">
              <a:extLst>
                <a:ext uri="{FF2B5EF4-FFF2-40B4-BE49-F238E27FC236}">
                  <a16:creationId xmlns:a16="http://schemas.microsoft.com/office/drawing/2014/main" id="{517064DC-74B8-1747-AEA9-D1D5BA5A8FD8}"/>
                </a:ext>
              </a:extLst>
            </p:cNvPr>
            <p:cNvSpPr/>
            <p:nvPr/>
          </p:nvSpPr>
          <p:spPr>
            <a:xfrm>
              <a:off x="-1" y="2081265"/>
              <a:ext cx="9144000" cy="646331"/>
            </a:xfrm>
            <a:prstGeom prst="rect">
              <a:avLst/>
            </a:prstGeom>
          </p:spPr>
          <p:txBody>
            <a:bodyPr wrap="square">
              <a:spAutoFit/>
            </a:bodyPr>
            <a:lstStyle/>
            <a:p>
              <a:pPr algn="ctr"/>
              <a:r>
                <a:rPr lang="en-US" sz="3600" b="1" dirty="0">
                  <a:solidFill>
                    <a:schemeClr val="bg1"/>
                  </a:solidFill>
                  <a:latin typeface="Arial Narrow" panose="020B0604020202020204" pitchFamily="34" charset="0"/>
                  <a:ea typeface="Consolas" charset="0"/>
                  <a:cs typeface="Arial Narrow" panose="020B0604020202020204" pitchFamily="34" charset="0"/>
                </a:rPr>
                <a:t>To be able to get a better job </a:t>
              </a:r>
            </a:p>
          </p:txBody>
        </p:sp>
        <p:sp>
          <p:nvSpPr>
            <p:cNvPr id="9" name="Rectangle 8">
              <a:extLst>
                <a:ext uri="{FF2B5EF4-FFF2-40B4-BE49-F238E27FC236}">
                  <a16:creationId xmlns:a16="http://schemas.microsoft.com/office/drawing/2014/main" id="{6E959B91-D131-D242-B4A7-F4757CC95E91}"/>
                </a:ext>
              </a:extLst>
            </p:cNvPr>
            <p:cNvSpPr/>
            <p:nvPr/>
          </p:nvSpPr>
          <p:spPr>
            <a:xfrm>
              <a:off x="-1" y="3417899"/>
              <a:ext cx="9144000" cy="646331"/>
            </a:xfrm>
            <a:prstGeom prst="rect">
              <a:avLst/>
            </a:prstGeom>
          </p:spPr>
          <p:txBody>
            <a:bodyPr wrap="square">
              <a:spAutoFit/>
            </a:bodyPr>
            <a:lstStyle/>
            <a:p>
              <a:pPr algn="ctr"/>
              <a:r>
                <a:rPr lang="en-US" sz="3600" b="1" dirty="0">
                  <a:solidFill>
                    <a:schemeClr val="bg1"/>
                  </a:solidFill>
                  <a:latin typeface="Arial Narrow" panose="020B0604020202020204" pitchFamily="34" charset="0"/>
                  <a:ea typeface="Consolas" charset="0"/>
                  <a:cs typeface="Arial Narrow" panose="020B0604020202020204" pitchFamily="34" charset="0"/>
                </a:rPr>
                <a:t>To be able to make more money </a:t>
              </a:r>
            </a:p>
          </p:txBody>
        </p:sp>
        <p:sp>
          <p:nvSpPr>
            <p:cNvPr id="12" name="Rectangle 11">
              <a:extLst>
                <a:ext uri="{FF2B5EF4-FFF2-40B4-BE49-F238E27FC236}">
                  <a16:creationId xmlns:a16="http://schemas.microsoft.com/office/drawing/2014/main" id="{0FD45404-557A-6343-8BA2-431EB280D79C}"/>
                </a:ext>
              </a:extLst>
            </p:cNvPr>
            <p:cNvSpPr/>
            <p:nvPr/>
          </p:nvSpPr>
          <p:spPr>
            <a:xfrm>
              <a:off x="0" y="2749582"/>
              <a:ext cx="9144000" cy="646331"/>
            </a:xfrm>
            <a:prstGeom prst="rect">
              <a:avLst/>
            </a:prstGeom>
          </p:spPr>
          <p:txBody>
            <a:bodyPr wrap="square">
              <a:spAutoFit/>
            </a:bodyPr>
            <a:lstStyle/>
            <a:p>
              <a:pPr algn="ctr"/>
              <a:r>
                <a:rPr lang="en-US" sz="3600" b="1" dirty="0">
                  <a:solidFill>
                    <a:schemeClr val="bg1"/>
                  </a:solidFill>
                  <a:latin typeface="Arial Narrow" panose="020B0604020202020204" pitchFamily="34" charset="0"/>
                  <a:ea typeface="Consolas" charset="0"/>
                  <a:cs typeface="Arial Narrow" panose="020B0604020202020204" pitchFamily="34" charset="0"/>
                </a:rPr>
                <a:t>To get training for a specific career </a:t>
              </a:r>
            </a:p>
          </p:txBody>
        </p:sp>
        <p:sp>
          <p:nvSpPr>
            <p:cNvPr id="13" name="Rectangle 12">
              <a:extLst>
                <a:ext uri="{FF2B5EF4-FFF2-40B4-BE49-F238E27FC236}">
                  <a16:creationId xmlns:a16="http://schemas.microsoft.com/office/drawing/2014/main" id="{63DCB00B-C8F0-6442-BF43-0EECD5946D61}"/>
                </a:ext>
              </a:extLst>
            </p:cNvPr>
            <p:cNvSpPr/>
            <p:nvPr/>
          </p:nvSpPr>
          <p:spPr>
            <a:xfrm>
              <a:off x="-1" y="4086215"/>
              <a:ext cx="9144000" cy="646331"/>
            </a:xfrm>
            <a:prstGeom prst="rect">
              <a:avLst/>
            </a:prstGeom>
          </p:spPr>
          <p:txBody>
            <a:bodyPr wrap="square">
              <a:spAutoFit/>
            </a:bodyPr>
            <a:lstStyle/>
            <a:p>
              <a:pPr algn="ctr"/>
              <a:r>
                <a:rPr lang="en-US" sz="3600" b="1" dirty="0">
                  <a:solidFill>
                    <a:schemeClr val="bg1"/>
                  </a:solidFill>
                  <a:latin typeface="Arial Narrow" panose="020B0604020202020204" pitchFamily="34" charset="0"/>
                  <a:ea typeface="Consolas" charset="0"/>
                  <a:cs typeface="Arial Narrow" panose="020B0604020202020204" pitchFamily="34" charset="0"/>
                </a:rPr>
                <a:t>To prepare for grad/professional school </a:t>
              </a:r>
            </a:p>
          </p:txBody>
        </p:sp>
      </p:grpSp>
      <p:sp>
        <p:nvSpPr>
          <p:cNvPr id="2" name="TextBox 1"/>
          <p:cNvSpPr txBox="1"/>
          <p:nvPr/>
        </p:nvSpPr>
        <p:spPr>
          <a:xfrm>
            <a:off x="-9073" y="435858"/>
            <a:ext cx="9137651"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BECAUSE IF WE BELIEVE</a:t>
            </a:r>
          </a:p>
        </p:txBody>
      </p:sp>
    </p:spTree>
    <p:extLst>
      <p:ext uri="{BB962C8B-B14F-4D97-AF65-F5344CB8AC3E}">
        <p14:creationId xmlns:p14="http://schemas.microsoft.com/office/powerpoint/2010/main" val="157298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083B2AD-AB0B-E848-A908-2A1C3E859A6E}"/>
              </a:ext>
            </a:extLst>
          </p:cNvPr>
          <p:cNvGrpSpPr/>
          <p:nvPr/>
        </p:nvGrpSpPr>
        <p:grpSpPr>
          <a:xfrm>
            <a:off x="228600" y="2599741"/>
            <a:ext cx="8610600" cy="2044147"/>
            <a:chOff x="0" y="1950149"/>
            <a:chExt cx="9416738" cy="2044147"/>
          </a:xfrm>
        </p:grpSpPr>
        <p:sp>
          <p:nvSpPr>
            <p:cNvPr id="15" name="Rectangle 14">
              <a:extLst>
                <a:ext uri="{FF2B5EF4-FFF2-40B4-BE49-F238E27FC236}">
                  <a16:creationId xmlns:a16="http://schemas.microsoft.com/office/drawing/2014/main" id="{3B710B6D-4F2F-6448-B92B-ADA8CD45CFF1}"/>
                </a:ext>
              </a:extLst>
            </p:cNvPr>
            <p:cNvSpPr/>
            <p:nvPr/>
          </p:nvSpPr>
          <p:spPr>
            <a:xfrm>
              <a:off x="0" y="3347965"/>
              <a:ext cx="9416738" cy="646331"/>
            </a:xfrm>
            <a:prstGeom prst="rect">
              <a:avLst/>
            </a:prstGeom>
          </p:spPr>
          <p:txBody>
            <a:bodyPr wrap="square">
              <a:spAutoFit/>
            </a:bodyPr>
            <a:lstStyle/>
            <a:p>
              <a:pPr algn="ctr"/>
              <a:r>
                <a:rPr lang="en-US" sz="3600" b="1" dirty="0">
                  <a:solidFill>
                    <a:schemeClr val="accent6">
                      <a:lumMod val="20000"/>
                      <a:lumOff val="80000"/>
                    </a:schemeClr>
                  </a:solidFill>
                  <a:latin typeface="Arial Narrow" panose="020B0604020202020204" pitchFamily="34" charset="0"/>
                  <a:ea typeface="Consolas" charset="0"/>
                  <a:cs typeface="Arial Narrow" panose="020B0604020202020204" pitchFamily="34" charset="0"/>
                </a:rPr>
                <a:t>To make me a more cultured person</a:t>
              </a:r>
            </a:p>
          </p:txBody>
        </p:sp>
        <p:sp>
          <p:nvSpPr>
            <p:cNvPr id="16" name="Rectangle 15">
              <a:extLst>
                <a:ext uri="{FF2B5EF4-FFF2-40B4-BE49-F238E27FC236}">
                  <a16:creationId xmlns:a16="http://schemas.microsoft.com/office/drawing/2014/main" id="{D12E5062-C7E1-F844-B21E-21DE0D2E85A5}"/>
                </a:ext>
              </a:extLst>
            </p:cNvPr>
            <p:cNvSpPr/>
            <p:nvPr/>
          </p:nvSpPr>
          <p:spPr>
            <a:xfrm>
              <a:off x="0" y="1950149"/>
              <a:ext cx="9416738" cy="646331"/>
            </a:xfrm>
            <a:prstGeom prst="rect">
              <a:avLst/>
            </a:prstGeom>
          </p:spPr>
          <p:txBody>
            <a:bodyPr wrap="square">
              <a:spAutoFit/>
            </a:bodyPr>
            <a:lstStyle/>
            <a:p>
              <a:pPr algn="ctr"/>
              <a:r>
                <a:rPr lang="en-US" sz="3600" b="1" dirty="0">
                  <a:solidFill>
                    <a:schemeClr val="accent6">
                      <a:lumMod val="20000"/>
                      <a:lumOff val="80000"/>
                    </a:schemeClr>
                  </a:solidFill>
                  <a:latin typeface="Arial Narrow" panose="020B0604020202020204" pitchFamily="34" charset="0"/>
                  <a:ea typeface="Consolas" charset="0"/>
                  <a:cs typeface="Arial Narrow" panose="020B0604020202020204" pitchFamily="34" charset="0"/>
                </a:rPr>
                <a:t>To learn more about things that interest me </a:t>
              </a:r>
            </a:p>
          </p:txBody>
        </p:sp>
        <p:sp>
          <p:nvSpPr>
            <p:cNvPr id="17" name="Rectangle 16">
              <a:extLst>
                <a:ext uri="{FF2B5EF4-FFF2-40B4-BE49-F238E27FC236}">
                  <a16:creationId xmlns:a16="http://schemas.microsoft.com/office/drawing/2014/main" id="{390CEFC9-8725-D34A-A7D6-1FC7D5D69127}"/>
                </a:ext>
              </a:extLst>
            </p:cNvPr>
            <p:cNvSpPr/>
            <p:nvPr/>
          </p:nvSpPr>
          <p:spPr>
            <a:xfrm>
              <a:off x="0" y="2649057"/>
              <a:ext cx="9416738" cy="646331"/>
            </a:xfrm>
            <a:prstGeom prst="rect">
              <a:avLst/>
            </a:prstGeom>
          </p:spPr>
          <p:txBody>
            <a:bodyPr wrap="square">
              <a:spAutoFit/>
            </a:bodyPr>
            <a:lstStyle/>
            <a:p>
              <a:pPr algn="ctr"/>
              <a:r>
                <a:rPr lang="en-US" sz="3600" b="1" dirty="0">
                  <a:solidFill>
                    <a:schemeClr val="accent6">
                      <a:lumMod val="20000"/>
                      <a:lumOff val="80000"/>
                    </a:schemeClr>
                  </a:solidFill>
                  <a:latin typeface="Arial Narrow" panose="020B0604020202020204" pitchFamily="34" charset="0"/>
                  <a:ea typeface="Consolas" charset="0"/>
                  <a:cs typeface="Arial Narrow" panose="020B0604020202020204" pitchFamily="34" charset="0"/>
                </a:rPr>
                <a:t>To gain a broad appreciation of ideas </a:t>
              </a:r>
            </a:p>
          </p:txBody>
        </p:sp>
      </p:grpSp>
      <p:sp>
        <p:nvSpPr>
          <p:cNvPr id="18" name="TextBox 17">
            <a:extLst>
              <a:ext uri="{FF2B5EF4-FFF2-40B4-BE49-F238E27FC236}">
                <a16:creationId xmlns:a16="http://schemas.microsoft.com/office/drawing/2014/main" id="{96F4E970-D8BC-AD45-BBCD-8335C7498912}"/>
              </a:ext>
            </a:extLst>
          </p:cNvPr>
          <p:cNvSpPr txBox="1"/>
          <p:nvPr/>
        </p:nvSpPr>
        <p:spPr>
          <a:xfrm>
            <a:off x="-9074" y="435858"/>
            <a:ext cx="9137651"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IT’S BEST TO EMBRACE</a:t>
            </a:r>
          </a:p>
        </p:txBody>
      </p:sp>
    </p:spTree>
    <p:extLst>
      <p:ext uri="{BB962C8B-B14F-4D97-AF65-F5344CB8AC3E}">
        <p14:creationId xmlns:p14="http://schemas.microsoft.com/office/powerpoint/2010/main" val="1205997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2EB7CAA-241C-47C3-5F6A-68B06A69AF40}"/>
              </a:ext>
            </a:extLst>
          </p:cNvPr>
          <p:cNvGrpSpPr/>
          <p:nvPr/>
        </p:nvGrpSpPr>
        <p:grpSpPr>
          <a:xfrm>
            <a:off x="1539813" y="664524"/>
            <a:ext cx="6064374" cy="5528951"/>
            <a:chOff x="1539813" y="914400"/>
            <a:chExt cx="6064374" cy="5528951"/>
          </a:xfrm>
        </p:grpSpPr>
        <p:grpSp>
          <p:nvGrpSpPr>
            <p:cNvPr id="2" name="Google Shape;118;p17">
              <a:extLst>
                <a:ext uri="{FF2B5EF4-FFF2-40B4-BE49-F238E27FC236}">
                  <a16:creationId xmlns:a16="http://schemas.microsoft.com/office/drawing/2014/main" id="{4951510F-1E99-06DD-22EE-4F9ADECB2211}"/>
                </a:ext>
              </a:extLst>
            </p:cNvPr>
            <p:cNvGrpSpPr/>
            <p:nvPr/>
          </p:nvGrpSpPr>
          <p:grpSpPr>
            <a:xfrm>
              <a:off x="1539813" y="914400"/>
              <a:ext cx="6064374" cy="5528951"/>
              <a:chOff x="3075562" y="756050"/>
              <a:chExt cx="2931161" cy="2815726"/>
            </a:xfrm>
          </p:grpSpPr>
          <p:sp>
            <p:nvSpPr>
              <p:cNvPr id="3" name="Google Shape;119;p17">
                <a:extLst>
                  <a:ext uri="{FF2B5EF4-FFF2-40B4-BE49-F238E27FC236}">
                    <a16:creationId xmlns:a16="http://schemas.microsoft.com/office/drawing/2014/main" id="{6B1AD4E0-331C-0348-0D79-7465C357188B}"/>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Narrow" panose="020B0606020202030204" pitchFamily="34" charset="0"/>
                </a:endParaRPr>
              </a:p>
            </p:txBody>
          </p:sp>
          <p:sp>
            <p:nvSpPr>
              <p:cNvPr id="4" name="Google Shape;120;p17">
                <a:extLst>
                  <a:ext uri="{FF2B5EF4-FFF2-40B4-BE49-F238E27FC236}">
                    <a16:creationId xmlns:a16="http://schemas.microsoft.com/office/drawing/2014/main" id="{62725BB5-9A5F-756B-3647-13D766EA8F1D}"/>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Narrow" panose="020B0606020202030204" pitchFamily="34" charset="0"/>
                </a:endParaRPr>
              </a:p>
            </p:txBody>
          </p:sp>
          <p:sp>
            <p:nvSpPr>
              <p:cNvPr id="5" name="Google Shape;121;p17">
                <a:extLst>
                  <a:ext uri="{FF2B5EF4-FFF2-40B4-BE49-F238E27FC236}">
                    <a16:creationId xmlns:a16="http://schemas.microsoft.com/office/drawing/2014/main" id="{72744BD2-4DD5-99EA-1188-9BEEA5ACBA70}"/>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6" name="Google Shape;122;p17">
                <a:extLst>
                  <a:ext uri="{FF2B5EF4-FFF2-40B4-BE49-F238E27FC236}">
                    <a16:creationId xmlns:a16="http://schemas.microsoft.com/office/drawing/2014/main" id="{6B9BBAAF-29A1-7707-7837-06E56CD4288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3;p17">
                <a:extLst>
                  <a:ext uri="{FF2B5EF4-FFF2-40B4-BE49-F238E27FC236}">
                    <a16:creationId xmlns:a16="http://schemas.microsoft.com/office/drawing/2014/main" id="{977A50B6-41C6-C9E3-43B6-86E56B6813B4}"/>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Narrow" panose="020B0606020202030204" pitchFamily="34" charset="0"/>
                </a:endParaRPr>
              </a:p>
            </p:txBody>
          </p:sp>
          <p:cxnSp>
            <p:nvCxnSpPr>
              <p:cNvPr id="8" name="Google Shape;124;p17">
                <a:extLst>
                  <a:ext uri="{FF2B5EF4-FFF2-40B4-BE49-F238E27FC236}">
                    <a16:creationId xmlns:a16="http://schemas.microsoft.com/office/drawing/2014/main" id="{AFE8E896-271B-65B6-3E2D-29B48D479B4F}"/>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9" name="Google Shape;125;p17">
                <a:extLst>
                  <a:ext uri="{FF2B5EF4-FFF2-40B4-BE49-F238E27FC236}">
                    <a16:creationId xmlns:a16="http://schemas.microsoft.com/office/drawing/2014/main" id="{B13ECD8F-3BF7-E490-DB0F-2F3DB42225DF}"/>
                  </a:ext>
                </a:extLst>
              </p:cNvPr>
              <p:cNvCxnSpPr>
                <a:endCxn id="3"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6;p17">
                <a:extLst>
                  <a:ext uri="{FF2B5EF4-FFF2-40B4-BE49-F238E27FC236}">
                    <a16:creationId xmlns:a16="http://schemas.microsoft.com/office/drawing/2014/main" id="{8475E46A-318A-FB39-E727-7F6E92B73287}"/>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1" name="Google Shape;127;p17">
                <a:extLst>
                  <a:ext uri="{FF2B5EF4-FFF2-40B4-BE49-F238E27FC236}">
                    <a16:creationId xmlns:a16="http://schemas.microsoft.com/office/drawing/2014/main" id="{1AE98229-8C6D-0510-E845-202A02100E4D}"/>
                  </a:ext>
                </a:extLst>
              </p:cNvPr>
              <p:cNvCxnSpPr>
                <a:stCxn id="3"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pic>
          <p:nvPicPr>
            <p:cNvPr id="19" name="Picture 18" descr="Icon&#10;&#10;Description automatically generated">
              <a:extLst>
                <a:ext uri="{FF2B5EF4-FFF2-40B4-BE49-F238E27FC236}">
                  <a16:creationId xmlns:a16="http://schemas.microsoft.com/office/drawing/2014/main" id="{FDA7D081-0201-8175-AC53-1838F0F336B4}"/>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21493" y="2099464"/>
              <a:ext cx="4203700" cy="4203700"/>
            </a:xfrm>
            <a:prstGeom prst="rect">
              <a:avLst/>
            </a:prstGeom>
          </p:spPr>
        </p:pic>
      </p:grpSp>
      <p:sp>
        <p:nvSpPr>
          <p:cNvPr id="21" name="Rectangle 20">
            <a:extLst>
              <a:ext uri="{FF2B5EF4-FFF2-40B4-BE49-F238E27FC236}">
                <a16:creationId xmlns:a16="http://schemas.microsoft.com/office/drawing/2014/main" id="{C2462CF9-B298-DF91-A486-116878F2D767}"/>
              </a:ext>
            </a:extLst>
          </p:cNvPr>
          <p:cNvSpPr/>
          <p:nvPr/>
        </p:nvSpPr>
        <p:spPr>
          <a:xfrm>
            <a:off x="266699" y="3258860"/>
            <a:ext cx="8610601" cy="769441"/>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bg1"/>
                </a:solidFill>
                <a:effectLst>
                  <a:outerShdw dist="38100" dir="2700000" algn="bl" rotWithShape="0">
                    <a:schemeClr val="accent5"/>
                  </a:outerShdw>
                </a:effectLst>
                <a:latin typeface="Arial Narrow" panose="020B0604020202020204" pitchFamily="34" charset="0"/>
              </a:rPr>
              <a:t>essentials of  a “liberal education”</a:t>
            </a:r>
          </a:p>
        </p:txBody>
      </p:sp>
    </p:spTree>
    <p:extLst>
      <p:ext uri="{BB962C8B-B14F-4D97-AF65-F5344CB8AC3E}">
        <p14:creationId xmlns:p14="http://schemas.microsoft.com/office/powerpoint/2010/main" val="62432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2EB7CAA-241C-47C3-5F6A-68B06A69AF40}"/>
              </a:ext>
            </a:extLst>
          </p:cNvPr>
          <p:cNvGrpSpPr/>
          <p:nvPr/>
        </p:nvGrpSpPr>
        <p:grpSpPr>
          <a:xfrm>
            <a:off x="1539813" y="664524"/>
            <a:ext cx="6064374" cy="5528951"/>
            <a:chOff x="1539813" y="914400"/>
            <a:chExt cx="6064374" cy="5528951"/>
          </a:xfrm>
        </p:grpSpPr>
        <p:grpSp>
          <p:nvGrpSpPr>
            <p:cNvPr id="2" name="Google Shape;118;p17">
              <a:extLst>
                <a:ext uri="{FF2B5EF4-FFF2-40B4-BE49-F238E27FC236}">
                  <a16:creationId xmlns:a16="http://schemas.microsoft.com/office/drawing/2014/main" id="{4951510F-1E99-06DD-22EE-4F9ADECB2211}"/>
                </a:ext>
              </a:extLst>
            </p:cNvPr>
            <p:cNvGrpSpPr/>
            <p:nvPr/>
          </p:nvGrpSpPr>
          <p:grpSpPr>
            <a:xfrm>
              <a:off x="1539813" y="914400"/>
              <a:ext cx="6064374" cy="5528951"/>
              <a:chOff x="3075562" y="756050"/>
              <a:chExt cx="2931161" cy="2815726"/>
            </a:xfrm>
          </p:grpSpPr>
          <p:sp>
            <p:nvSpPr>
              <p:cNvPr id="3" name="Google Shape;119;p17">
                <a:extLst>
                  <a:ext uri="{FF2B5EF4-FFF2-40B4-BE49-F238E27FC236}">
                    <a16:creationId xmlns:a16="http://schemas.microsoft.com/office/drawing/2014/main" id="{6B1AD4E0-331C-0348-0D79-7465C357188B}"/>
                  </a:ext>
                </a:extLst>
              </p:cNvPr>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Narrow" panose="020B0606020202030204" pitchFamily="34" charset="0"/>
                </a:endParaRPr>
              </a:p>
            </p:txBody>
          </p:sp>
          <p:sp>
            <p:nvSpPr>
              <p:cNvPr id="4" name="Google Shape;120;p17">
                <a:extLst>
                  <a:ext uri="{FF2B5EF4-FFF2-40B4-BE49-F238E27FC236}">
                    <a16:creationId xmlns:a16="http://schemas.microsoft.com/office/drawing/2014/main" id="{62725BB5-9A5F-756B-3647-13D766EA8F1D}"/>
                  </a:ext>
                </a:extLst>
              </p:cNvPr>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Narrow" panose="020B0606020202030204" pitchFamily="34" charset="0"/>
                </a:endParaRPr>
              </a:p>
            </p:txBody>
          </p:sp>
          <p:sp>
            <p:nvSpPr>
              <p:cNvPr id="5" name="Google Shape;121;p17">
                <a:extLst>
                  <a:ext uri="{FF2B5EF4-FFF2-40B4-BE49-F238E27FC236}">
                    <a16:creationId xmlns:a16="http://schemas.microsoft.com/office/drawing/2014/main" id="{72744BD2-4DD5-99EA-1188-9BEEA5ACBA70}"/>
                  </a:ext>
                </a:extLst>
              </p:cNvPr>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6" name="Google Shape;122;p17">
                <a:extLst>
                  <a:ext uri="{FF2B5EF4-FFF2-40B4-BE49-F238E27FC236}">
                    <a16:creationId xmlns:a16="http://schemas.microsoft.com/office/drawing/2014/main" id="{6B9BBAAF-29A1-7707-7837-06E56CD42888}"/>
                  </a:ext>
                </a:extLst>
              </p:cNvPr>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7" name="Google Shape;123;p17">
                <a:extLst>
                  <a:ext uri="{FF2B5EF4-FFF2-40B4-BE49-F238E27FC236}">
                    <a16:creationId xmlns:a16="http://schemas.microsoft.com/office/drawing/2014/main" id="{977A50B6-41C6-C9E3-43B6-86E56B6813B4}"/>
                  </a:ext>
                </a:extLst>
              </p:cNvPr>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Narrow" panose="020B0606020202030204" pitchFamily="34" charset="0"/>
                </a:endParaRPr>
              </a:p>
            </p:txBody>
          </p:sp>
          <p:cxnSp>
            <p:nvCxnSpPr>
              <p:cNvPr id="8" name="Google Shape;124;p17">
                <a:extLst>
                  <a:ext uri="{FF2B5EF4-FFF2-40B4-BE49-F238E27FC236}">
                    <a16:creationId xmlns:a16="http://schemas.microsoft.com/office/drawing/2014/main" id="{AFE8E896-271B-65B6-3E2D-29B48D479B4F}"/>
                  </a:ext>
                </a:extLst>
              </p:cNvPr>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9" name="Google Shape;125;p17">
                <a:extLst>
                  <a:ext uri="{FF2B5EF4-FFF2-40B4-BE49-F238E27FC236}">
                    <a16:creationId xmlns:a16="http://schemas.microsoft.com/office/drawing/2014/main" id="{B13ECD8F-3BF7-E490-DB0F-2F3DB42225DF}"/>
                  </a:ext>
                </a:extLst>
              </p:cNvPr>
              <p:cNvCxnSpPr>
                <a:endCxn id="3"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0" name="Google Shape;126;p17">
                <a:extLst>
                  <a:ext uri="{FF2B5EF4-FFF2-40B4-BE49-F238E27FC236}">
                    <a16:creationId xmlns:a16="http://schemas.microsoft.com/office/drawing/2014/main" id="{8475E46A-318A-FB39-E727-7F6E92B73287}"/>
                  </a:ext>
                </a:extLst>
              </p:cNvPr>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1" name="Google Shape;127;p17">
                <a:extLst>
                  <a:ext uri="{FF2B5EF4-FFF2-40B4-BE49-F238E27FC236}">
                    <a16:creationId xmlns:a16="http://schemas.microsoft.com/office/drawing/2014/main" id="{1AE98229-8C6D-0510-E845-202A02100E4D}"/>
                  </a:ext>
                </a:extLst>
              </p:cNvPr>
              <p:cNvCxnSpPr>
                <a:stCxn id="3"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pic>
          <p:nvPicPr>
            <p:cNvPr id="19" name="Picture 18" descr="Icon&#10;&#10;Description automatically generated">
              <a:extLst>
                <a:ext uri="{FF2B5EF4-FFF2-40B4-BE49-F238E27FC236}">
                  <a16:creationId xmlns:a16="http://schemas.microsoft.com/office/drawing/2014/main" id="{FDA7D081-0201-8175-AC53-1838F0F336B4}"/>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21493" y="2099464"/>
              <a:ext cx="4203700" cy="4203700"/>
            </a:xfrm>
            <a:prstGeom prst="rect">
              <a:avLst/>
            </a:prstGeom>
          </p:spPr>
        </p:pic>
      </p:grpSp>
      <p:sp>
        <p:nvSpPr>
          <p:cNvPr id="21" name="Rectangle 20">
            <a:extLst>
              <a:ext uri="{FF2B5EF4-FFF2-40B4-BE49-F238E27FC236}">
                <a16:creationId xmlns:a16="http://schemas.microsoft.com/office/drawing/2014/main" id="{C2462CF9-B298-DF91-A486-116878F2D767}"/>
              </a:ext>
            </a:extLst>
          </p:cNvPr>
          <p:cNvSpPr/>
          <p:nvPr/>
        </p:nvSpPr>
        <p:spPr>
          <a:xfrm>
            <a:off x="266699" y="3258860"/>
            <a:ext cx="8610601" cy="769441"/>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bg1"/>
                </a:solidFill>
                <a:effectLst>
                  <a:outerShdw dist="38100" dir="2700000" algn="bl" rotWithShape="0">
                    <a:schemeClr val="accent5"/>
                  </a:outerShdw>
                </a:effectLst>
                <a:latin typeface="Arial Narrow" panose="020B0604020202020204" pitchFamily="34" charset="0"/>
              </a:rPr>
              <a:t>essentials of  a “</a:t>
            </a:r>
            <a:r>
              <a:rPr lang="en-US" sz="4400" b="1" i="1" u="sng" cap="none" spc="0" dirty="0">
                <a:ln w="13462">
                  <a:solidFill>
                    <a:schemeClr val="bg1"/>
                  </a:solidFill>
                  <a:prstDash val="solid"/>
                </a:ln>
                <a:solidFill>
                  <a:schemeClr val="accent2">
                    <a:lumMod val="60000"/>
                    <a:lumOff val="40000"/>
                  </a:schemeClr>
                </a:solidFill>
                <a:effectLst>
                  <a:outerShdw dist="38100" dir="2700000" algn="bl" rotWithShape="0">
                    <a:schemeClr val="accent5"/>
                  </a:outerShdw>
                </a:effectLst>
                <a:latin typeface="Arial Narrow" panose="020B0604020202020204" pitchFamily="34" charset="0"/>
              </a:rPr>
              <a:t>liberating</a:t>
            </a:r>
            <a:r>
              <a:rPr lang="en-US" sz="4400" b="1" cap="none" spc="0" dirty="0">
                <a:ln w="13462">
                  <a:solidFill>
                    <a:schemeClr val="bg1"/>
                  </a:solidFill>
                  <a:prstDash val="solid"/>
                </a:ln>
                <a:solidFill>
                  <a:schemeClr val="bg1"/>
                </a:solidFill>
                <a:effectLst>
                  <a:outerShdw dist="38100" dir="2700000" algn="bl" rotWithShape="0">
                    <a:schemeClr val="accent5"/>
                  </a:outerShdw>
                </a:effectLst>
                <a:latin typeface="Arial Narrow" panose="020B0604020202020204" pitchFamily="34" charset="0"/>
              </a:rPr>
              <a:t> education”</a:t>
            </a:r>
          </a:p>
        </p:txBody>
      </p:sp>
    </p:spTree>
    <p:extLst>
      <p:ext uri="{BB962C8B-B14F-4D97-AF65-F5344CB8AC3E}">
        <p14:creationId xmlns:p14="http://schemas.microsoft.com/office/powerpoint/2010/main" val="24337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FFD5254-F1D1-CC2B-594E-5E27BF59564E}"/>
              </a:ext>
            </a:extLst>
          </p:cNvPr>
          <p:cNvGrpSpPr/>
          <p:nvPr/>
        </p:nvGrpSpPr>
        <p:grpSpPr>
          <a:xfrm>
            <a:off x="1668887" y="609600"/>
            <a:ext cx="5806225" cy="5414666"/>
            <a:chOff x="1668887" y="609600"/>
            <a:chExt cx="5806225" cy="5414666"/>
          </a:xfrm>
        </p:grpSpPr>
        <p:sp>
          <p:nvSpPr>
            <p:cNvPr id="3" name="Google Shape;919;p47">
              <a:extLst>
                <a:ext uri="{FF2B5EF4-FFF2-40B4-BE49-F238E27FC236}">
                  <a16:creationId xmlns:a16="http://schemas.microsoft.com/office/drawing/2014/main" id="{78161D79-7C76-8F82-9C00-CCF587AB39FE}"/>
                </a:ext>
              </a:extLst>
            </p:cNvPr>
            <p:cNvSpPr/>
            <p:nvPr/>
          </p:nvSpPr>
          <p:spPr>
            <a:xfrm>
              <a:off x="1668895" y="1665792"/>
              <a:ext cx="1446549" cy="1602073"/>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5"/>
                    <a:pt x="204" y="227"/>
                  </a:cubicBezTo>
                  <a:cubicBezTo>
                    <a:pt x="204" y="67"/>
                    <a:pt x="204" y="67"/>
                    <a:pt x="204" y="67"/>
                  </a:cubicBezTo>
                  <a:cubicBezTo>
                    <a:pt x="204" y="59"/>
                    <a:pt x="198" y="52"/>
                    <a:pt x="190" y="52"/>
                  </a:cubicBezTo>
                  <a:cubicBezTo>
                    <a:pt x="120" y="52"/>
                    <a:pt x="120" y="52"/>
                    <a:pt x="120" y="52"/>
                  </a:cubicBezTo>
                  <a:cubicBezTo>
                    <a:pt x="118" y="51"/>
                    <a:pt x="115" y="50"/>
                    <a:pt x="115" y="47"/>
                  </a:cubicBezTo>
                  <a:cubicBezTo>
                    <a:pt x="115" y="42"/>
                    <a:pt x="115" y="37"/>
                    <a:pt x="120" y="34"/>
                  </a:cubicBezTo>
                  <a:cubicBezTo>
                    <a:pt x="122" y="32"/>
                    <a:pt x="125" y="31"/>
                    <a:pt x="128" y="30"/>
                  </a:cubicBezTo>
                  <a:cubicBezTo>
                    <a:pt x="136" y="25"/>
                    <a:pt x="137" y="14"/>
                    <a:pt x="129" y="8"/>
                  </a:cubicBezTo>
                  <a:cubicBezTo>
                    <a:pt x="122" y="2"/>
                    <a:pt x="112" y="0"/>
                    <a:pt x="102" y="0"/>
                  </a:cubicBezTo>
                  <a:cubicBezTo>
                    <a:pt x="93" y="0"/>
                    <a:pt x="82" y="2"/>
                    <a:pt x="75" y="8"/>
                  </a:cubicBezTo>
                  <a:cubicBezTo>
                    <a:pt x="68" y="14"/>
                    <a:pt x="69" y="25"/>
                    <a:pt x="77" y="30"/>
                  </a:cubicBezTo>
                  <a:cubicBezTo>
                    <a:pt x="80" y="31"/>
                    <a:pt x="82" y="32"/>
                    <a:pt x="85" y="34"/>
                  </a:cubicBezTo>
                  <a:cubicBezTo>
                    <a:pt x="89" y="37"/>
                    <a:pt x="90" y="42"/>
                    <a:pt x="89" y="47"/>
                  </a:cubicBezTo>
                  <a:cubicBezTo>
                    <a:pt x="89" y="50"/>
                    <a:pt x="87" y="51"/>
                    <a:pt x="85" y="52"/>
                  </a:cubicBezTo>
                  <a:cubicBezTo>
                    <a:pt x="15" y="52"/>
                    <a:pt x="15" y="52"/>
                    <a:pt x="15" y="52"/>
                  </a:cubicBezTo>
                  <a:cubicBezTo>
                    <a:pt x="7" y="52"/>
                    <a:pt x="0" y="59"/>
                    <a:pt x="0" y="67"/>
                  </a:cubicBezTo>
                  <a:cubicBezTo>
                    <a:pt x="0" y="227"/>
                    <a:pt x="0" y="227"/>
                    <a:pt x="0" y="227"/>
                  </a:cubicBezTo>
                  <a:cubicBezTo>
                    <a:pt x="0" y="235"/>
                    <a:pt x="7" y="242"/>
                    <a:pt x="15" y="242"/>
                  </a:cubicBezTo>
                  <a:cubicBezTo>
                    <a:pt x="68" y="242"/>
                    <a:pt x="68" y="242"/>
                    <a:pt x="68" y="242"/>
                  </a:cubicBezTo>
                  <a:cubicBezTo>
                    <a:pt x="61" y="237"/>
                    <a:pt x="57" y="230"/>
                    <a:pt x="57" y="222"/>
                  </a:cubicBezTo>
                  <a:close/>
                </a:path>
              </a:pathLst>
            </a:custGeom>
            <a:solidFill>
              <a:srgbClr val="6666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4" name="Google Shape;920;p47">
              <a:extLst>
                <a:ext uri="{FF2B5EF4-FFF2-40B4-BE49-F238E27FC236}">
                  <a16:creationId xmlns:a16="http://schemas.microsoft.com/office/drawing/2014/main" id="{57B46F64-E5E4-0EB5-AB4D-E5710CEFDAFA}"/>
                </a:ext>
              </a:extLst>
            </p:cNvPr>
            <p:cNvSpPr/>
            <p:nvPr/>
          </p:nvSpPr>
          <p:spPr>
            <a:xfrm>
              <a:off x="1668895" y="3016007"/>
              <a:ext cx="1446549" cy="1604402"/>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5" name="Google Shape;921;p47">
              <a:extLst>
                <a:ext uri="{FF2B5EF4-FFF2-40B4-BE49-F238E27FC236}">
                  <a16:creationId xmlns:a16="http://schemas.microsoft.com/office/drawing/2014/main" id="{74212FB9-B49F-11B6-0554-AF916C992198}"/>
                </a:ext>
              </a:extLst>
            </p:cNvPr>
            <p:cNvSpPr/>
            <p:nvPr/>
          </p:nvSpPr>
          <p:spPr>
            <a:xfrm>
              <a:off x="3172911" y="614066"/>
              <a:ext cx="1706378" cy="1350215"/>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6" name="Google Shape;922;p47">
              <a:extLst>
                <a:ext uri="{FF2B5EF4-FFF2-40B4-BE49-F238E27FC236}">
                  <a16:creationId xmlns:a16="http://schemas.microsoft.com/office/drawing/2014/main" id="{4D3CD0AB-CE0B-6CA1-7FFD-C8BE541FC011}"/>
                </a:ext>
              </a:extLst>
            </p:cNvPr>
            <p:cNvSpPr/>
            <p:nvPr/>
          </p:nvSpPr>
          <p:spPr>
            <a:xfrm>
              <a:off x="4616959" y="614066"/>
              <a:ext cx="1716374" cy="1350215"/>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7" name="Google Shape;923;p47">
              <a:extLst>
                <a:ext uri="{FF2B5EF4-FFF2-40B4-BE49-F238E27FC236}">
                  <a16:creationId xmlns:a16="http://schemas.microsoft.com/office/drawing/2014/main" id="{C9DA3B0E-EB6C-55AA-0A93-798E7EAF80A2}"/>
                </a:ext>
              </a:extLst>
            </p:cNvPr>
            <p:cNvSpPr/>
            <p:nvPr/>
          </p:nvSpPr>
          <p:spPr>
            <a:xfrm>
              <a:off x="1668895" y="4368551"/>
              <a:ext cx="1396578" cy="1655707"/>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8" name="Google Shape;924;p47">
              <a:extLst>
                <a:ext uri="{FF2B5EF4-FFF2-40B4-BE49-F238E27FC236}">
                  <a16:creationId xmlns:a16="http://schemas.microsoft.com/office/drawing/2014/main" id="{45BF2C8A-A3B9-32E9-9651-1755A9B91659}"/>
                </a:ext>
              </a:extLst>
            </p:cNvPr>
            <p:cNvSpPr/>
            <p:nvPr/>
          </p:nvSpPr>
          <p:spPr>
            <a:xfrm>
              <a:off x="1668895" y="614066"/>
              <a:ext cx="1766337" cy="1303576"/>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10" name="Google Shape;926;p47">
              <a:extLst>
                <a:ext uri="{FF2B5EF4-FFF2-40B4-BE49-F238E27FC236}">
                  <a16:creationId xmlns:a16="http://schemas.microsoft.com/office/drawing/2014/main" id="{B63C46F3-686D-E763-E35D-61AC7BDDA2B0}"/>
                </a:ext>
              </a:extLst>
            </p:cNvPr>
            <p:cNvSpPr/>
            <p:nvPr/>
          </p:nvSpPr>
          <p:spPr>
            <a:xfrm>
              <a:off x="6063516" y="614066"/>
              <a:ext cx="1396578" cy="1648712"/>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11" name="Google Shape;927;p47">
              <a:extLst>
                <a:ext uri="{FF2B5EF4-FFF2-40B4-BE49-F238E27FC236}">
                  <a16:creationId xmlns:a16="http://schemas.microsoft.com/office/drawing/2014/main" id="{6E669C7F-DF28-8476-53B2-95A19EB57F8A}"/>
                </a:ext>
              </a:extLst>
            </p:cNvPr>
            <p:cNvSpPr/>
            <p:nvPr/>
          </p:nvSpPr>
          <p:spPr>
            <a:xfrm>
              <a:off x="6020501" y="2015000"/>
              <a:ext cx="1446549" cy="1602073"/>
            </a:xfrm>
            <a:custGeom>
              <a:avLst/>
              <a:gdLst/>
              <a:ahLst/>
              <a:cxnLst/>
              <a:rect l="l" t="t" r="r" b="b"/>
              <a:pathLst>
                <a:path w="204" h="242" extrusionOk="0">
                  <a:moveTo>
                    <a:pt x="147" y="20"/>
                  </a:moveTo>
                  <a:cubicBezTo>
                    <a:pt x="147" y="28"/>
                    <a:pt x="143" y="35"/>
                    <a:pt x="137" y="40"/>
                  </a:cubicBezTo>
                  <a:cubicBezTo>
                    <a:pt x="128" y="48"/>
                    <a:pt x="116" y="51"/>
                    <a:pt x="102" y="51"/>
                  </a:cubicBezTo>
                  <a:cubicBezTo>
                    <a:pt x="88" y="51"/>
                    <a:pt x="75" y="48"/>
                    <a:pt x="67" y="40"/>
                  </a:cubicBezTo>
                  <a:cubicBezTo>
                    <a:pt x="60" y="35"/>
                    <a:pt x="57" y="28"/>
                    <a:pt x="57" y="20"/>
                  </a:cubicBezTo>
                  <a:cubicBezTo>
                    <a:pt x="57" y="12"/>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2"/>
                    <a:pt x="89" y="195"/>
                  </a:cubicBezTo>
                  <a:cubicBezTo>
                    <a:pt x="89" y="200"/>
                    <a:pt x="89" y="205"/>
                    <a:pt x="84" y="208"/>
                  </a:cubicBezTo>
                  <a:cubicBezTo>
                    <a:pt x="82" y="210"/>
                    <a:pt x="79" y="211"/>
                    <a:pt x="76" y="212"/>
                  </a:cubicBezTo>
                  <a:cubicBezTo>
                    <a:pt x="68" y="217"/>
                    <a:pt x="67" y="228"/>
                    <a:pt x="75" y="234"/>
                  </a:cubicBezTo>
                  <a:cubicBezTo>
                    <a:pt x="82" y="240"/>
                    <a:pt x="92" y="242"/>
                    <a:pt x="102" y="242"/>
                  </a:cubicBezTo>
                  <a:cubicBezTo>
                    <a:pt x="111" y="242"/>
                    <a:pt x="122" y="240"/>
                    <a:pt x="129" y="234"/>
                  </a:cubicBezTo>
                  <a:cubicBezTo>
                    <a:pt x="136" y="228"/>
                    <a:pt x="135" y="217"/>
                    <a:pt x="127" y="212"/>
                  </a:cubicBezTo>
                  <a:cubicBezTo>
                    <a:pt x="125" y="211"/>
                    <a:pt x="122" y="210"/>
                    <a:pt x="119" y="208"/>
                  </a:cubicBezTo>
                  <a:cubicBezTo>
                    <a:pt x="115" y="205"/>
                    <a:pt x="114" y="200"/>
                    <a:pt x="115" y="195"/>
                  </a:cubicBezTo>
                  <a:cubicBezTo>
                    <a:pt x="115" y="192"/>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2"/>
                    <a:pt x="147" y="20"/>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12" name="Google Shape;928;p47">
              <a:extLst>
                <a:ext uri="{FF2B5EF4-FFF2-40B4-BE49-F238E27FC236}">
                  <a16:creationId xmlns:a16="http://schemas.microsoft.com/office/drawing/2014/main" id="{6ED655E6-7506-BE79-135D-DF80FB379ECE}"/>
                </a:ext>
              </a:extLst>
            </p:cNvPr>
            <p:cNvSpPr/>
            <p:nvPr/>
          </p:nvSpPr>
          <p:spPr>
            <a:xfrm>
              <a:off x="2795656" y="4664719"/>
              <a:ext cx="1716374" cy="1359547"/>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13" name="Google Shape;929;p47">
              <a:extLst>
                <a:ext uri="{FF2B5EF4-FFF2-40B4-BE49-F238E27FC236}">
                  <a16:creationId xmlns:a16="http://schemas.microsoft.com/office/drawing/2014/main" id="{F506226C-B1D9-7379-CF1E-9B705788547D}"/>
                </a:ext>
              </a:extLst>
            </p:cNvPr>
            <p:cNvSpPr/>
            <p:nvPr/>
          </p:nvSpPr>
          <p:spPr>
            <a:xfrm>
              <a:off x="6013545" y="3361142"/>
              <a:ext cx="1446549" cy="1602073"/>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14" name="Google Shape;930;p47">
              <a:extLst>
                <a:ext uri="{FF2B5EF4-FFF2-40B4-BE49-F238E27FC236}">
                  <a16:creationId xmlns:a16="http://schemas.microsoft.com/office/drawing/2014/main" id="{0F9B72F8-391A-45D1-81CA-F32CA73EDA18}"/>
                </a:ext>
              </a:extLst>
            </p:cNvPr>
            <p:cNvSpPr/>
            <p:nvPr/>
          </p:nvSpPr>
          <p:spPr>
            <a:xfrm>
              <a:off x="5696250" y="4711357"/>
              <a:ext cx="1763836" cy="1312909"/>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chemeClr val="accent5">
                <a:lumMod val="20000"/>
                <a:lumOff val="8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41" name="TextBox 40">
              <a:extLst>
                <a:ext uri="{FF2B5EF4-FFF2-40B4-BE49-F238E27FC236}">
                  <a16:creationId xmlns:a16="http://schemas.microsoft.com/office/drawing/2014/main" id="{B6D01751-1974-CA6C-CF76-59BFF1327AD4}"/>
                </a:ext>
              </a:extLst>
            </p:cNvPr>
            <p:cNvSpPr txBox="1"/>
            <p:nvPr/>
          </p:nvSpPr>
          <p:spPr>
            <a:xfrm>
              <a:off x="1668895" y="614065"/>
              <a:ext cx="1039067"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honors</a:t>
              </a:r>
            </a:p>
          </p:txBody>
        </p:sp>
        <p:sp>
          <p:nvSpPr>
            <p:cNvPr id="55" name="TextBox 54">
              <a:extLst>
                <a:ext uri="{FF2B5EF4-FFF2-40B4-BE49-F238E27FC236}">
                  <a16:creationId xmlns:a16="http://schemas.microsoft.com/office/drawing/2014/main" id="{9CFBDBF4-5E02-AD04-B910-431242FA4C9E}"/>
                </a:ext>
              </a:extLst>
            </p:cNvPr>
            <p:cNvSpPr txBox="1"/>
            <p:nvPr/>
          </p:nvSpPr>
          <p:spPr>
            <a:xfrm>
              <a:off x="1745095" y="2046037"/>
              <a:ext cx="872355"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major</a:t>
              </a:r>
            </a:p>
          </p:txBody>
        </p:sp>
        <p:sp>
          <p:nvSpPr>
            <p:cNvPr id="56" name="TextBox 55">
              <a:extLst>
                <a:ext uri="{FF2B5EF4-FFF2-40B4-BE49-F238E27FC236}">
                  <a16:creationId xmlns:a16="http://schemas.microsoft.com/office/drawing/2014/main" id="{F5300040-F28F-72E3-34EF-05A0835980CF}"/>
                </a:ext>
              </a:extLst>
            </p:cNvPr>
            <p:cNvSpPr txBox="1"/>
            <p:nvPr/>
          </p:nvSpPr>
          <p:spPr>
            <a:xfrm>
              <a:off x="6088495" y="609600"/>
              <a:ext cx="885179"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minor</a:t>
              </a:r>
            </a:p>
          </p:txBody>
        </p:sp>
        <p:sp>
          <p:nvSpPr>
            <p:cNvPr id="57" name="TextBox 56">
              <a:extLst>
                <a:ext uri="{FF2B5EF4-FFF2-40B4-BE49-F238E27FC236}">
                  <a16:creationId xmlns:a16="http://schemas.microsoft.com/office/drawing/2014/main" id="{91C2E277-834F-F843-1A1F-8FCD0D7E1591}"/>
                </a:ext>
              </a:extLst>
            </p:cNvPr>
            <p:cNvSpPr txBox="1"/>
            <p:nvPr/>
          </p:nvSpPr>
          <p:spPr>
            <a:xfrm>
              <a:off x="3192895" y="609600"/>
              <a:ext cx="1255472"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electives</a:t>
              </a:r>
            </a:p>
          </p:txBody>
        </p:sp>
        <p:sp>
          <p:nvSpPr>
            <p:cNvPr id="58" name="TextBox 57">
              <a:extLst>
                <a:ext uri="{FF2B5EF4-FFF2-40B4-BE49-F238E27FC236}">
                  <a16:creationId xmlns:a16="http://schemas.microsoft.com/office/drawing/2014/main" id="{7EB180F9-BA46-F991-DA9A-3CBBD7ED4C01}"/>
                </a:ext>
              </a:extLst>
            </p:cNvPr>
            <p:cNvSpPr txBox="1"/>
            <p:nvPr/>
          </p:nvSpPr>
          <p:spPr>
            <a:xfrm>
              <a:off x="4640695" y="609600"/>
              <a:ext cx="845103"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clubs</a:t>
              </a:r>
            </a:p>
          </p:txBody>
        </p:sp>
        <p:sp>
          <p:nvSpPr>
            <p:cNvPr id="59" name="TextBox 58">
              <a:extLst>
                <a:ext uri="{FF2B5EF4-FFF2-40B4-BE49-F238E27FC236}">
                  <a16:creationId xmlns:a16="http://schemas.microsoft.com/office/drawing/2014/main" id="{C1A0580D-47C2-71F9-06D0-1C8360A13944}"/>
                </a:ext>
              </a:extLst>
            </p:cNvPr>
            <p:cNvSpPr txBox="1"/>
            <p:nvPr/>
          </p:nvSpPr>
          <p:spPr>
            <a:xfrm>
              <a:off x="6206816" y="4137717"/>
              <a:ext cx="1268296"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activities</a:t>
              </a:r>
            </a:p>
          </p:txBody>
        </p:sp>
        <p:sp>
          <p:nvSpPr>
            <p:cNvPr id="60" name="TextBox 59">
              <a:extLst>
                <a:ext uri="{FF2B5EF4-FFF2-40B4-BE49-F238E27FC236}">
                  <a16:creationId xmlns:a16="http://schemas.microsoft.com/office/drawing/2014/main" id="{6CF08291-3106-EEC0-00E7-48581EF255C1}"/>
                </a:ext>
              </a:extLst>
            </p:cNvPr>
            <p:cNvSpPr txBox="1"/>
            <p:nvPr/>
          </p:nvSpPr>
          <p:spPr>
            <a:xfrm>
              <a:off x="5783695" y="5254824"/>
              <a:ext cx="1683358" cy="769441"/>
            </a:xfrm>
            <a:prstGeom prst="rect">
              <a:avLst/>
            </a:prstGeom>
            <a:noFill/>
          </p:spPr>
          <p:txBody>
            <a:bodyPr wrap="square" rtlCol="0">
              <a:spAutoFit/>
            </a:bodyPr>
            <a:lstStyle/>
            <a:p>
              <a:pPr algn="r"/>
              <a:r>
                <a:rPr lang="en-US" sz="2000" b="1" dirty="0">
                  <a:latin typeface="Arial Narrow" panose="020B0604020202020204" pitchFamily="34" charset="0"/>
                  <a:cs typeface="Arial Narrow" panose="020B0604020202020204" pitchFamily="34" charset="0"/>
                </a:rPr>
                <a:t>professional </a:t>
              </a:r>
              <a:r>
                <a:rPr lang="en-US" sz="2400" b="1" dirty="0">
                  <a:latin typeface="Arial Narrow" panose="020B0604020202020204" pitchFamily="34" charset="0"/>
                  <a:cs typeface="Arial Narrow" panose="020B0604020202020204" pitchFamily="34" charset="0"/>
                </a:rPr>
                <a:t>tests</a:t>
              </a:r>
            </a:p>
          </p:txBody>
        </p:sp>
        <p:sp>
          <p:nvSpPr>
            <p:cNvPr id="15" name="TextBox 14">
              <a:extLst>
                <a:ext uri="{FF2B5EF4-FFF2-40B4-BE49-F238E27FC236}">
                  <a16:creationId xmlns:a16="http://schemas.microsoft.com/office/drawing/2014/main" id="{429CAAC4-BE38-B2ED-C175-0C706E0FA3BF}"/>
                </a:ext>
              </a:extLst>
            </p:cNvPr>
            <p:cNvSpPr txBox="1"/>
            <p:nvPr/>
          </p:nvSpPr>
          <p:spPr>
            <a:xfrm>
              <a:off x="1668895" y="3357265"/>
              <a:ext cx="915635"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family</a:t>
              </a:r>
            </a:p>
          </p:txBody>
        </p:sp>
        <p:sp>
          <p:nvSpPr>
            <p:cNvPr id="16" name="TextBox 15">
              <a:extLst>
                <a:ext uri="{FF2B5EF4-FFF2-40B4-BE49-F238E27FC236}">
                  <a16:creationId xmlns:a16="http://schemas.microsoft.com/office/drawing/2014/main" id="{D7A8E505-029B-3F0C-A95C-093DEBE2CBA7}"/>
                </a:ext>
              </a:extLst>
            </p:cNvPr>
            <p:cNvSpPr txBox="1"/>
            <p:nvPr/>
          </p:nvSpPr>
          <p:spPr>
            <a:xfrm>
              <a:off x="1668887" y="5562600"/>
              <a:ext cx="845103"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goals</a:t>
              </a:r>
            </a:p>
          </p:txBody>
        </p:sp>
        <p:sp>
          <p:nvSpPr>
            <p:cNvPr id="17" name="TextBox 16">
              <a:extLst>
                <a:ext uri="{FF2B5EF4-FFF2-40B4-BE49-F238E27FC236}">
                  <a16:creationId xmlns:a16="http://schemas.microsoft.com/office/drawing/2014/main" id="{0F0AF272-A559-4DCF-761D-51F1300EE4F0}"/>
                </a:ext>
              </a:extLst>
            </p:cNvPr>
            <p:cNvSpPr txBox="1"/>
            <p:nvPr/>
          </p:nvSpPr>
          <p:spPr>
            <a:xfrm>
              <a:off x="6433852" y="2819400"/>
              <a:ext cx="1026243"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friends</a:t>
              </a:r>
            </a:p>
          </p:txBody>
        </p:sp>
        <p:sp>
          <p:nvSpPr>
            <p:cNvPr id="18" name="TextBox 17">
              <a:extLst>
                <a:ext uri="{FF2B5EF4-FFF2-40B4-BE49-F238E27FC236}">
                  <a16:creationId xmlns:a16="http://schemas.microsoft.com/office/drawing/2014/main" id="{E1089B27-AE00-231A-F4C6-4D5210055991}"/>
                </a:ext>
              </a:extLst>
            </p:cNvPr>
            <p:cNvSpPr txBox="1"/>
            <p:nvPr/>
          </p:nvSpPr>
          <p:spPr>
            <a:xfrm>
              <a:off x="3192895" y="5562593"/>
              <a:ext cx="1258165"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research</a:t>
              </a:r>
              <a:endParaRPr lang="en-US" b="1" dirty="0">
                <a:latin typeface="Arial Narrow" panose="020B0604020202020204" pitchFamily="34" charset="0"/>
                <a:cs typeface="Arial Narrow" panose="020B0604020202020204" pitchFamily="34" charset="0"/>
              </a:endParaRPr>
            </a:p>
          </p:txBody>
        </p:sp>
      </p:grpSp>
      <p:grpSp>
        <p:nvGrpSpPr>
          <p:cNvPr id="21" name="Group 20">
            <a:extLst>
              <a:ext uri="{FF2B5EF4-FFF2-40B4-BE49-F238E27FC236}">
                <a16:creationId xmlns:a16="http://schemas.microsoft.com/office/drawing/2014/main" id="{C6B91F47-E9E4-BF99-68E7-BDA2EA0E544C}"/>
              </a:ext>
            </a:extLst>
          </p:cNvPr>
          <p:cNvGrpSpPr/>
          <p:nvPr/>
        </p:nvGrpSpPr>
        <p:grpSpPr>
          <a:xfrm>
            <a:off x="3593927" y="2677470"/>
            <a:ext cx="1708879" cy="1359547"/>
            <a:chOff x="3593927" y="2677470"/>
            <a:chExt cx="1708879" cy="1359547"/>
          </a:xfrm>
        </p:grpSpPr>
        <p:sp>
          <p:nvSpPr>
            <p:cNvPr id="9" name="Google Shape;925;p47">
              <a:extLst>
                <a:ext uri="{FF2B5EF4-FFF2-40B4-BE49-F238E27FC236}">
                  <a16:creationId xmlns:a16="http://schemas.microsoft.com/office/drawing/2014/main" id="{36D9C615-633F-774C-5A61-2CDEE2A3EDC7}"/>
                </a:ext>
              </a:extLst>
            </p:cNvPr>
            <p:cNvSpPr/>
            <p:nvPr/>
          </p:nvSpPr>
          <p:spPr>
            <a:xfrm>
              <a:off x="3593927" y="2677470"/>
              <a:ext cx="1708879" cy="1359547"/>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20" name="TextBox 19">
              <a:extLst>
                <a:ext uri="{FF2B5EF4-FFF2-40B4-BE49-F238E27FC236}">
                  <a16:creationId xmlns:a16="http://schemas.microsoft.com/office/drawing/2014/main" id="{5882683B-4B1A-F614-9F61-C858739391E9}"/>
                </a:ext>
              </a:extLst>
            </p:cNvPr>
            <p:cNvSpPr txBox="1"/>
            <p:nvPr/>
          </p:nvSpPr>
          <p:spPr>
            <a:xfrm rot="18906923">
              <a:off x="3848040" y="2972683"/>
              <a:ext cx="1377300" cy="523220"/>
            </a:xfrm>
            <a:prstGeom prst="rect">
              <a:avLst/>
            </a:prstGeom>
            <a:noFill/>
          </p:spPr>
          <p:txBody>
            <a:bodyPr wrap="none" rtlCol="0">
              <a:spAutoFit/>
            </a:bodyPr>
            <a:lstStyle/>
            <a:p>
              <a:r>
                <a:rPr lang="en-US" sz="2800" b="1" dirty="0">
                  <a:solidFill>
                    <a:schemeClr val="bg1"/>
                  </a:solidFill>
                  <a:latin typeface="Arial Narrow" panose="020B0604020202020204" pitchFamily="34" charset="0"/>
                  <a:cs typeface="Arial Narrow" panose="020B0604020202020204" pitchFamily="34" charset="0"/>
                </a:rPr>
                <a:t>advising</a:t>
              </a:r>
              <a:endParaRPr lang="en-US" b="1" dirty="0">
                <a:solidFill>
                  <a:schemeClr val="bg1"/>
                </a:solidFill>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3355410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66667E-6 -3.33333E-6 L 0.07187 0.28357 " pathEditMode="relative" rAng="0" ptsTypes="AA">
                                      <p:cBhvr>
                                        <p:cTn id="10" dur="2000" fill="hold"/>
                                        <p:tgtEl>
                                          <p:spTgt spid="21"/>
                                        </p:tgtEl>
                                        <p:attrNameLst>
                                          <p:attrName>ppt_x</p:attrName>
                                          <p:attrName>ppt_y</p:attrName>
                                        </p:attrNameLst>
                                      </p:cBhvr>
                                      <p:rCtr x="3594" y="1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995;p47">
            <a:extLst>
              <a:ext uri="{FF2B5EF4-FFF2-40B4-BE49-F238E27FC236}">
                <a16:creationId xmlns:a16="http://schemas.microsoft.com/office/drawing/2014/main" id="{D8C82303-D9D3-41EB-6208-43766EF5231D}"/>
              </a:ext>
            </a:extLst>
          </p:cNvPr>
          <p:cNvGrpSpPr/>
          <p:nvPr/>
        </p:nvGrpSpPr>
        <p:grpSpPr>
          <a:xfrm>
            <a:off x="1790871" y="776223"/>
            <a:ext cx="5562257" cy="5305554"/>
            <a:chOff x="8338678" y="5506443"/>
            <a:chExt cx="720227" cy="686988"/>
          </a:xfrm>
        </p:grpSpPr>
        <p:sp>
          <p:nvSpPr>
            <p:cNvPr id="3" name="Google Shape;996;p47">
              <a:extLst>
                <a:ext uri="{FF2B5EF4-FFF2-40B4-BE49-F238E27FC236}">
                  <a16:creationId xmlns:a16="http://schemas.microsoft.com/office/drawing/2014/main" id="{A2BE363F-C7D1-12B7-C7C2-851FE34E201D}"/>
                </a:ext>
              </a:extLst>
            </p:cNvPr>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rgbClr val="C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4" name="Google Shape;997;p47">
              <a:extLst>
                <a:ext uri="{FF2B5EF4-FFF2-40B4-BE49-F238E27FC236}">
                  <a16:creationId xmlns:a16="http://schemas.microsoft.com/office/drawing/2014/main" id="{C97B480A-414D-02A0-263E-E2CF4B2DC4D8}"/>
                </a:ext>
              </a:extLst>
            </p:cNvPr>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lumMod val="40000"/>
                <a:lumOff val="6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5" name="Google Shape;998;p47">
              <a:extLst>
                <a:ext uri="{FF2B5EF4-FFF2-40B4-BE49-F238E27FC236}">
                  <a16:creationId xmlns:a16="http://schemas.microsoft.com/office/drawing/2014/main" id="{35FFFF4E-8E03-9080-9BE0-DB5F4DEB1DAF}"/>
                </a:ext>
              </a:extLst>
            </p:cNvPr>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2">
                <a:lumMod val="60000"/>
                <a:lumOff val="4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6" name="Google Shape;999;p47">
              <a:extLst>
                <a:ext uri="{FF2B5EF4-FFF2-40B4-BE49-F238E27FC236}">
                  <a16:creationId xmlns:a16="http://schemas.microsoft.com/office/drawing/2014/main" id="{398C2A19-526D-86A4-F16A-802C2F4F323E}"/>
                </a:ext>
              </a:extLst>
            </p:cNvPr>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rgbClr val="FF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7" name="Google Shape;1000;p47">
              <a:extLst>
                <a:ext uri="{FF2B5EF4-FFF2-40B4-BE49-F238E27FC236}">
                  <a16:creationId xmlns:a16="http://schemas.microsoft.com/office/drawing/2014/main" id="{409D1AC1-D6A0-75B3-C4E8-6074049C46CB}"/>
                </a:ext>
              </a:extLst>
            </p:cNvPr>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rgbClr val="FF2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sp>
          <p:nvSpPr>
            <p:cNvPr id="8" name="Google Shape;1001;p47">
              <a:extLst>
                <a:ext uri="{FF2B5EF4-FFF2-40B4-BE49-F238E27FC236}">
                  <a16:creationId xmlns:a16="http://schemas.microsoft.com/office/drawing/2014/main" id="{CAFC8D31-0435-D47D-1244-9B3A06B6A29E}"/>
                </a:ext>
              </a:extLst>
            </p:cNvPr>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rgbClr val="9411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Narrow" panose="020B0606020202030204" pitchFamily="34" charset="0"/>
                <a:ea typeface="Calibri"/>
                <a:cs typeface="Calibri"/>
                <a:sym typeface="Calibri"/>
              </a:endParaRPr>
            </a:p>
          </p:txBody>
        </p:sp>
      </p:grpSp>
      <p:sp>
        <p:nvSpPr>
          <p:cNvPr id="11" name="TextBox 10">
            <a:extLst>
              <a:ext uri="{FF2B5EF4-FFF2-40B4-BE49-F238E27FC236}">
                <a16:creationId xmlns:a16="http://schemas.microsoft.com/office/drawing/2014/main" id="{25F13015-321A-57C4-970F-29A68E114D78}"/>
              </a:ext>
            </a:extLst>
          </p:cNvPr>
          <p:cNvSpPr txBox="1"/>
          <p:nvPr/>
        </p:nvSpPr>
        <p:spPr>
          <a:xfrm>
            <a:off x="4560615" y="1171459"/>
            <a:ext cx="1870214" cy="1200329"/>
          </a:xfrm>
          <a:prstGeom prst="rect">
            <a:avLst/>
          </a:prstGeom>
          <a:noFill/>
        </p:spPr>
        <p:txBody>
          <a:bodyPr wrap="square">
            <a:spAutoFit/>
          </a:bodyPr>
          <a:lstStyle/>
          <a:p>
            <a:pPr algn="ctr"/>
            <a:r>
              <a:rPr lang="en-US" sz="2400" b="1" dirty="0">
                <a:solidFill>
                  <a:schemeClr val="accent6">
                    <a:lumMod val="20000"/>
                    <a:lumOff val="80000"/>
                  </a:schemeClr>
                </a:solidFill>
                <a:latin typeface="Arial Narrow" panose="020B0604020202020204" pitchFamily="34" charset="0"/>
                <a:cs typeface="Arial Narrow" panose="020B0604020202020204" pitchFamily="34" charset="0"/>
              </a:rPr>
              <a:t>Explore Options &amp; Interests</a:t>
            </a:r>
            <a:endParaRPr lang="en-US" sz="1600" b="1" dirty="0">
              <a:solidFill>
                <a:schemeClr val="accent6">
                  <a:lumMod val="20000"/>
                  <a:lumOff val="80000"/>
                </a:schemeClr>
              </a:solidFill>
              <a:latin typeface="Arial Narrow" panose="020B0604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2307EBF2-EAF5-4892-DE81-CF310E2EA1FE}"/>
              </a:ext>
            </a:extLst>
          </p:cNvPr>
          <p:cNvSpPr txBox="1"/>
          <p:nvPr/>
        </p:nvSpPr>
        <p:spPr>
          <a:xfrm>
            <a:off x="5575690" y="2816709"/>
            <a:ext cx="1870214" cy="830997"/>
          </a:xfrm>
          <a:prstGeom prst="rect">
            <a:avLst/>
          </a:prstGeom>
          <a:noFill/>
        </p:spPr>
        <p:txBody>
          <a:bodyPr wrap="square">
            <a:spAutoFit/>
          </a:bodyPr>
          <a:lstStyle/>
          <a:p>
            <a:pPr algn="ctr"/>
            <a:r>
              <a:rPr lang="en-US" sz="2400" b="1" dirty="0">
                <a:latin typeface="Arial Narrow" panose="020B0604020202020204" pitchFamily="34" charset="0"/>
                <a:cs typeface="Arial Narrow" panose="020B0604020202020204" pitchFamily="34" charset="0"/>
              </a:rPr>
              <a:t>Course Options</a:t>
            </a:r>
            <a:endParaRPr lang="en-US" sz="1600" b="1" dirty="0">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D23643E1-806E-8173-7E7E-55818AAD5601}"/>
              </a:ext>
            </a:extLst>
          </p:cNvPr>
          <p:cNvSpPr txBox="1"/>
          <p:nvPr/>
        </p:nvSpPr>
        <p:spPr>
          <a:xfrm>
            <a:off x="4585198" y="4651397"/>
            <a:ext cx="1870214" cy="830997"/>
          </a:xfrm>
          <a:prstGeom prst="rect">
            <a:avLst/>
          </a:prstGeom>
          <a:noFill/>
        </p:spPr>
        <p:txBody>
          <a:bodyPr wrap="square">
            <a:spAutoFit/>
          </a:bodyPr>
          <a:lstStyle/>
          <a:p>
            <a:pPr algn="ctr"/>
            <a:r>
              <a:rPr lang="en-US" sz="2400" b="1" dirty="0">
                <a:latin typeface="Arial Narrow" panose="020B0604020202020204" pitchFamily="34" charset="0"/>
                <a:cs typeface="Arial Narrow" panose="020B0604020202020204" pitchFamily="34" charset="0"/>
              </a:rPr>
              <a:t>Resources &amp;</a:t>
            </a:r>
          </a:p>
          <a:p>
            <a:pPr algn="ctr"/>
            <a:r>
              <a:rPr lang="en-US" sz="2400" b="1" dirty="0">
                <a:latin typeface="Arial Narrow" panose="020B0604020202020204" pitchFamily="34" charset="0"/>
                <a:cs typeface="Arial Narrow" panose="020B0604020202020204" pitchFamily="34" charset="0"/>
              </a:rPr>
              <a:t>Referrals </a:t>
            </a:r>
            <a:endParaRPr lang="en-US" sz="1600" b="1" dirty="0">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CB261B28-4CB0-4AE6-6F0E-D36FC8725D81}"/>
              </a:ext>
            </a:extLst>
          </p:cNvPr>
          <p:cNvSpPr txBox="1"/>
          <p:nvPr/>
        </p:nvSpPr>
        <p:spPr>
          <a:xfrm>
            <a:off x="2714984" y="1192622"/>
            <a:ext cx="1870214" cy="1200329"/>
          </a:xfrm>
          <a:prstGeom prst="rect">
            <a:avLst/>
          </a:prstGeom>
          <a:noFill/>
        </p:spPr>
        <p:txBody>
          <a:bodyPr wrap="square">
            <a:spAutoFit/>
          </a:bodyPr>
          <a:lstStyle/>
          <a:p>
            <a:pPr algn="ctr"/>
            <a:r>
              <a:rPr lang="en-US" sz="2400" b="1" dirty="0">
                <a:latin typeface="Arial Narrow" panose="020B0604020202020204" pitchFamily="34" charset="0"/>
                <a:cs typeface="Arial Narrow" panose="020B0604020202020204" pitchFamily="34" charset="0"/>
              </a:rPr>
              <a:t>Things You May Not Have Considered</a:t>
            </a:r>
            <a:endParaRPr lang="en-US" sz="1600" b="1" dirty="0">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F134B4DC-BA41-E316-B7B8-358BC954A279}"/>
              </a:ext>
            </a:extLst>
          </p:cNvPr>
          <p:cNvSpPr txBox="1"/>
          <p:nvPr/>
        </p:nvSpPr>
        <p:spPr>
          <a:xfrm>
            <a:off x="1766679" y="2848321"/>
            <a:ext cx="1870214" cy="1200329"/>
          </a:xfrm>
          <a:prstGeom prst="rect">
            <a:avLst/>
          </a:prstGeom>
          <a:noFill/>
        </p:spPr>
        <p:txBody>
          <a:bodyPr wrap="square">
            <a:spAutoFit/>
          </a:bodyPr>
          <a:lstStyle/>
          <a:p>
            <a:pPr algn="ctr"/>
            <a:r>
              <a:rPr lang="en-US" sz="2400" b="1" dirty="0">
                <a:latin typeface="Arial Narrow" panose="020B0604020202020204" pitchFamily="34" charset="0"/>
                <a:cs typeface="Arial Narrow" panose="020B0604020202020204" pitchFamily="34" charset="0"/>
              </a:rPr>
              <a:t>Short- &amp; Long-Term Planning</a:t>
            </a:r>
          </a:p>
        </p:txBody>
      </p:sp>
      <p:sp>
        <p:nvSpPr>
          <p:cNvPr id="9" name="TextBox 8">
            <a:extLst>
              <a:ext uri="{FF2B5EF4-FFF2-40B4-BE49-F238E27FC236}">
                <a16:creationId xmlns:a16="http://schemas.microsoft.com/office/drawing/2014/main" id="{EFC02949-3D0C-25DB-093B-756403BB69B2}"/>
              </a:ext>
            </a:extLst>
          </p:cNvPr>
          <p:cNvSpPr txBox="1"/>
          <p:nvPr/>
        </p:nvSpPr>
        <p:spPr>
          <a:xfrm>
            <a:off x="2714984" y="4626107"/>
            <a:ext cx="1870214" cy="830997"/>
          </a:xfrm>
          <a:prstGeom prst="rect">
            <a:avLst/>
          </a:prstGeom>
          <a:noFill/>
        </p:spPr>
        <p:txBody>
          <a:bodyPr wrap="square">
            <a:spAutoFit/>
          </a:bodyPr>
          <a:lstStyle/>
          <a:p>
            <a:pPr algn="ctr"/>
            <a:r>
              <a:rPr lang="en-US" sz="2400" b="1" dirty="0">
                <a:solidFill>
                  <a:schemeClr val="accent6">
                    <a:lumMod val="20000"/>
                    <a:lumOff val="80000"/>
                  </a:schemeClr>
                </a:solidFill>
                <a:latin typeface="Arial Narrow" panose="020B0604020202020204" pitchFamily="34" charset="0"/>
                <a:cs typeface="Arial Narrow" panose="020B0604020202020204" pitchFamily="34" charset="0"/>
              </a:rPr>
              <a:t>Questions (Both Ways!)</a:t>
            </a:r>
          </a:p>
        </p:txBody>
      </p:sp>
      <p:sp>
        <p:nvSpPr>
          <p:cNvPr id="10" name="Google Shape;996;p47">
            <a:extLst>
              <a:ext uri="{FF2B5EF4-FFF2-40B4-BE49-F238E27FC236}">
                <a16:creationId xmlns:a16="http://schemas.microsoft.com/office/drawing/2014/main" id="{E1FAB2D8-6904-26F2-F9EE-63F5151925FF}"/>
              </a:ext>
            </a:extLst>
          </p:cNvPr>
          <p:cNvSpPr/>
          <p:nvPr/>
        </p:nvSpPr>
        <p:spPr>
          <a:xfrm>
            <a:off x="3688926" y="2409089"/>
            <a:ext cx="1782474" cy="2033128"/>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rgbClr val="2D5FA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2D5FA1"/>
              </a:solidFill>
              <a:latin typeface="Arial Narrow" panose="020B0606020202030204" pitchFamily="34" charset="0"/>
              <a:ea typeface="Calibri"/>
              <a:cs typeface="Calibri"/>
              <a:sym typeface="Calibri"/>
            </a:endParaRPr>
          </a:p>
        </p:txBody>
      </p:sp>
      <p:sp>
        <p:nvSpPr>
          <p:cNvPr id="16" name="TextBox 15">
            <a:extLst>
              <a:ext uri="{FF2B5EF4-FFF2-40B4-BE49-F238E27FC236}">
                <a16:creationId xmlns:a16="http://schemas.microsoft.com/office/drawing/2014/main" id="{DCF7A0D9-541C-93F4-7345-67EB9F638884}"/>
              </a:ext>
            </a:extLst>
          </p:cNvPr>
          <p:cNvSpPr txBox="1"/>
          <p:nvPr/>
        </p:nvSpPr>
        <p:spPr>
          <a:xfrm>
            <a:off x="1913163" y="2355044"/>
            <a:ext cx="5334000" cy="2585323"/>
          </a:xfrm>
          <a:prstGeom prst="rect">
            <a:avLst/>
          </a:prstGeom>
          <a:noFill/>
        </p:spPr>
        <p:txBody>
          <a:bodyPr wrap="square" rtlCol="0">
            <a:spAutoFit/>
          </a:bodyPr>
          <a:lstStyle/>
          <a:p>
            <a:pPr algn="ctr"/>
            <a:r>
              <a:rPr lang="en-US" sz="5400" dirty="0">
                <a:solidFill>
                  <a:schemeClr val="accent6">
                    <a:lumMod val="20000"/>
                    <a:lumOff val="80000"/>
                  </a:schemeClr>
                </a:solidFill>
                <a:latin typeface="Arial Narrow" panose="020B0606020202030204" pitchFamily="34" charset="0"/>
              </a:rPr>
              <a:t>We help you identify and maximize </a:t>
            </a:r>
            <a:r>
              <a:rPr lang="en-US" sz="5400" b="1" dirty="0">
                <a:solidFill>
                  <a:schemeClr val="accent6">
                    <a:lumMod val="20000"/>
                    <a:lumOff val="80000"/>
                  </a:schemeClr>
                </a:solidFill>
                <a:latin typeface="Arial Narrow" panose="020B0606020202030204" pitchFamily="34" charset="0"/>
              </a:rPr>
              <a:t>CONNECTIONS</a:t>
            </a:r>
            <a:r>
              <a:rPr lang="en-US" sz="5400" dirty="0">
                <a:solidFill>
                  <a:schemeClr val="accent6">
                    <a:lumMod val="20000"/>
                    <a:lumOff val="80000"/>
                  </a:schemeClr>
                </a:solidFill>
                <a:latin typeface="Arial Narrow" panose="020B0606020202030204" pitchFamily="34" charset="0"/>
              </a:rPr>
              <a:t>.</a:t>
            </a:r>
          </a:p>
        </p:txBody>
      </p:sp>
    </p:spTree>
    <p:extLst>
      <p:ext uri="{BB962C8B-B14F-4D97-AF65-F5344CB8AC3E}">
        <p14:creationId xmlns:p14="http://schemas.microsoft.com/office/powerpoint/2010/main" val="37199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2000" fill="hold"/>
                                        <p:tgtEl>
                                          <p:spTgt spid="10"/>
                                        </p:tgtEl>
                                      </p:cBhvr>
                                      <p:by x="325000" y="325000"/>
                                    </p:animScale>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Narrow" panose="020B0606020202030204" pitchFamily="34" charset="0"/>
            </a:endParaRPr>
          </a:p>
        </p:txBody>
      </p:sp>
      <p:pic>
        <p:nvPicPr>
          <p:cNvPr id="5" name="Picture 4" descr="Website&#10;&#10;Description automatically generated with medium confidence">
            <a:extLst>
              <a:ext uri="{FF2B5EF4-FFF2-40B4-BE49-F238E27FC236}">
                <a16:creationId xmlns:a16="http://schemas.microsoft.com/office/drawing/2014/main" id="{502840A5-67AF-BE20-30A5-1A7CD578CECE}"/>
              </a:ext>
            </a:extLst>
          </p:cNvPr>
          <p:cNvPicPr>
            <a:picLocks noChangeAspect="1"/>
          </p:cNvPicPr>
          <p:nvPr/>
        </p:nvPicPr>
        <p:blipFill rotWithShape="1">
          <a:blip r:embed="rId3">
            <a:extLst>
              <a:ext uri="{28A0092B-C50C-407E-A947-70E740481C1C}">
                <a14:useLocalDpi xmlns:a14="http://schemas.microsoft.com/office/drawing/2010/main" val="0"/>
              </a:ext>
            </a:extLst>
          </a:blip>
          <a:srcRect l="10539" r="14446" b="-1"/>
          <a:stretch/>
        </p:blipFill>
        <p:spPr>
          <a:xfrm>
            <a:off x="20" y="1282"/>
            <a:ext cx="9143980" cy="6856718"/>
          </a:xfrm>
          <a:prstGeom prst="rect">
            <a:avLst/>
          </a:prstGeom>
        </p:spPr>
      </p:pic>
    </p:spTree>
    <p:extLst>
      <p:ext uri="{BB962C8B-B14F-4D97-AF65-F5344CB8AC3E}">
        <p14:creationId xmlns:p14="http://schemas.microsoft.com/office/powerpoint/2010/main" val="211970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910;p47">
            <a:extLst>
              <a:ext uri="{FF2B5EF4-FFF2-40B4-BE49-F238E27FC236}">
                <a16:creationId xmlns:a16="http://schemas.microsoft.com/office/drawing/2014/main" id="{D163C3C4-C9B6-62ED-CAAB-92B9CC1649D7}"/>
              </a:ext>
            </a:extLst>
          </p:cNvPr>
          <p:cNvGrpSpPr/>
          <p:nvPr/>
        </p:nvGrpSpPr>
        <p:grpSpPr>
          <a:xfrm>
            <a:off x="2896300" y="396693"/>
            <a:ext cx="3351399" cy="6064614"/>
            <a:chOff x="4556125" y="630237"/>
            <a:chExt cx="3081338" cy="5568950"/>
          </a:xfrm>
        </p:grpSpPr>
        <p:sp>
          <p:nvSpPr>
            <p:cNvPr id="3" name="Google Shape;911;p47">
              <a:extLst>
                <a:ext uri="{FF2B5EF4-FFF2-40B4-BE49-F238E27FC236}">
                  <a16:creationId xmlns:a16="http://schemas.microsoft.com/office/drawing/2014/main" id="{5A630B30-9D5F-56ED-B026-AE7BA17A8D7D}"/>
                </a:ext>
              </a:extLst>
            </p:cNvPr>
            <p:cNvSpPr/>
            <p:nvPr/>
          </p:nvSpPr>
          <p:spPr>
            <a:xfrm>
              <a:off x="4756150" y="630237"/>
              <a:ext cx="2397126" cy="1016000"/>
            </a:xfrm>
            <a:custGeom>
              <a:avLst/>
              <a:gdLst/>
              <a:ahLst/>
              <a:cxnLst/>
              <a:rect l="l" t="t" r="r" b="b"/>
              <a:pathLst>
                <a:path w="550" h="233" extrusionOk="0">
                  <a:moveTo>
                    <a:pt x="88" y="233"/>
                  </a:moveTo>
                  <a:cubicBezTo>
                    <a:pt x="49" y="233"/>
                    <a:pt x="14" y="205"/>
                    <a:pt x="7" y="165"/>
                  </a:cubicBezTo>
                  <a:cubicBezTo>
                    <a:pt x="0" y="120"/>
                    <a:pt x="30" y="78"/>
                    <a:pt x="74" y="71"/>
                  </a:cubicBezTo>
                  <a:cubicBezTo>
                    <a:pt x="448" y="8"/>
                    <a:pt x="448" y="8"/>
                    <a:pt x="448" y="8"/>
                  </a:cubicBezTo>
                  <a:cubicBezTo>
                    <a:pt x="492" y="0"/>
                    <a:pt x="535" y="30"/>
                    <a:pt x="542" y="75"/>
                  </a:cubicBezTo>
                  <a:cubicBezTo>
                    <a:pt x="550" y="120"/>
                    <a:pt x="520" y="162"/>
                    <a:pt x="475" y="169"/>
                  </a:cubicBezTo>
                  <a:cubicBezTo>
                    <a:pt x="102" y="232"/>
                    <a:pt x="102" y="232"/>
                    <a:pt x="102" y="232"/>
                  </a:cubicBezTo>
                  <a:cubicBezTo>
                    <a:pt x="97" y="233"/>
                    <a:pt x="92" y="233"/>
                    <a:pt x="88" y="23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p:nvSpPr>
            <p:cNvPr id="4" name="Google Shape;912;p47">
              <a:extLst>
                <a:ext uri="{FF2B5EF4-FFF2-40B4-BE49-F238E27FC236}">
                  <a16:creationId xmlns:a16="http://schemas.microsoft.com/office/drawing/2014/main" id="{3EB09280-F232-E75E-764F-D8E763155622}"/>
                </a:ext>
              </a:extLst>
            </p:cNvPr>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p:nvSpPr>
            <p:cNvPr id="5" name="Google Shape;913;p47">
              <a:extLst>
                <a:ext uri="{FF2B5EF4-FFF2-40B4-BE49-F238E27FC236}">
                  <a16:creationId xmlns:a16="http://schemas.microsoft.com/office/drawing/2014/main" id="{BC4549AD-C030-961F-0FCA-E053D13E1EC3}"/>
                </a:ext>
              </a:extLst>
            </p:cNvPr>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p:nvSpPr>
            <p:cNvPr id="6" name="Google Shape;914;p47">
              <a:extLst>
                <a:ext uri="{FF2B5EF4-FFF2-40B4-BE49-F238E27FC236}">
                  <a16:creationId xmlns:a16="http://schemas.microsoft.com/office/drawing/2014/main" id="{FE0B469A-745C-96A1-9C56-7951FB2049E4}"/>
                </a:ext>
              </a:extLst>
            </p:cNvPr>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p:nvSpPr>
            <p:cNvPr id="7" name="Google Shape;915;p47">
              <a:extLst>
                <a:ext uri="{FF2B5EF4-FFF2-40B4-BE49-F238E27FC236}">
                  <a16:creationId xmlns:a16="http://schemas.microsoft.com/office/drawing/2014/main" id="{AF94F223-898E-B484-33EE-C173762C7414}"/>
                </a:ext>
              </a:extLst>
            </p:cNvPr>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p:nvSpPr>
            <p:cNvPr id="8" name="Google Shape;916;p47">
              <a:extLst>
                <a:ext uri="{FF2B5EF4-FFF2-40B4-BE49-F238E27FC236}">
                  <a16:creationId xmlns:a16="http://schemas.microsoft.com/office/drawing/2014/main" id="{280E8150-88B1-9B1D-B78F-4E9878F217FF}"/>
                </a:ext>
              </a:extLst>
            </p:cNvPr>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p:nvSpPr>
            <p:cNvPr id="9" name="Google Shape;917;p47">
              <a:extLst>
                <a:ext uri="{FF2B5EF4-FFF2-40B4-BE49-F238E27FC236}">
                  <a16:creationId xmlns:a16="http://schemas.microsoft.com/office/drawing/2014/main" id="{A1C94F8E-9AE5-7073-9BD0-8E8B7AE560A6}"/>
                </a:ext>
              </a:extLst>
            </p:cNvPr>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grpSp>
      <p:sp>
        <p:nvSpPr>
          <p:cNvPr id="10" name="TextBox 9">
            <a:extLst>
              <a:ext uri="{FF2B5EF4-FFF2-40B4-BE49-F238E27FC236}">
                <a16:creationId xmlns:a16="http://schemas.microsoft.com/office/drawing/2014/main" id="{E0D79D13-750D-EB6E-E87B-37369A8C54BB}"/>
              </a:ext>
            </a:extLst>
          </p:cNvPr>
          <p:cNvSpPr txBox="1"/>
          <p:nvPr/>
        </p:nvSpPr>
        <p:spPr>
          <a:xfrm>
            <a:off x="3195007" y="4783025"/>
            <a:ext cx="2757435" cy="584775"/>
          </a:xfrm>
          <a:prstGeom prst="rect">
            <a:avLst/>
          </a:prstGeom>
          <a:noFill/>
        </p:spPr>
        <p:txBody>
          <a:bodyPr wrap="square">
            <a:spAutoFit/>
          </a:bodyPr>
          <a:lstStyle/>
          <a:p>
            <a:pPr algn="ctr"/>
            <a:r>
              <a:rPr lang="en-US" sz="3200" b="1" dirty="0">
                <a:solidFill>
                  <a:schemeClr val="bg1"/>
                </a:solidFill>
                <a:latin typeface="Arial Narrow" panose="020B0604020202020204" pitchFamily="34" charset="0"/>
                <a:cs typeface="Arial Narrow" panose="020B0604020202020204" pitchFamily="34" charset="0"/>
              </a:rPr>
              <a:t>Did You Know</a:t>
            </a:r>
            <a:endParaRPr lang="en-US" sz="2000" b="1" dirty="0">
              <a:solidFill>
                <a:schemeClr val="bg1"/>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A1D57024-3518-CED0-3E58-072564AE6E1F}"/>
              </a:ext>
            </a:extLst>
          </p:cNvPr>
          <p:cNvSpPr txBox="1"/>
          <p:nvPr/>
        </p:nvSpPr>
        <p:spPr>
          <a:xfrm rot="20990283">
            <a:off x="3038749" y="716777"/>
            <a:ext cx="2757435" cy="523220"/>
          </a:xfrm>
          <a:prstGeom prst="rect">
            <a:avLst/>
          </a:prstGeom>
          <a:noFill/>
        </p:spPr>
        <p:txBody>
          <a:bodyPr wrap="square">
            <a:spAutoFit/>
          </a:bodyPr>
          <a:lstStyle/>
          <a:p>
            <a:pPr algn="ctr"/>
            <a:r>
              <a:rPr lang="en-US" sz="2800" b="1" dirty="0">
                <a:solidFill>
                  <a:schemeClr val="bg1"/>
                </a:solidFill>
                <a:latin typeface="Arial Narrow" panose="020B0604020202020204" pitchFamily="34" charset="0"/>
                <a:cs typeface="Arial Narrow" panose="020B0604020202020204" pitchFamily="34" charset="0"/>
              </a:rPr>
              <a:t>Study Abroad</a:t>
            </a:r>
            <a:endParaRPr lang="en-US" b="1" dirty="0">
              <a:solidFill>
                <a:schemeClr val="bg1"/>
              </a:solidFill>
              <a:latin typeface="Arial Narrow" panose="020B0604020202020204"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2C675496-3BEA-1BC1-7BFC-3F7DDE679E5F}"/>
              </a:ext>
            </a:extLst>
          </p:cNvPr>
          <p:cNvSpPr txBox="1"/>
          <p:nvPr/>
        </p:nvSpPr>
        <p:spPr>
          <a:xfrm rot="20990283">
            <a:off x="2930473" y="1611946"/>
            <a:ext cx="3170087" cy="461665"/>
          </a:xfrm>
          <a:prstGeom prst="rect">
            <a:avLst/>
          </a:prstGeom>
          <a:noFill/>
        </p:spPr>
        <p:txBody>
          <a:bodyPr wrap="square">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Internships/Shadowing</a:t>
            </a:r>
            <a:endParaRPr lang="en-US" sz="1600" b="1" dirty="0">
              <a:solidFill>
                <a:schemeClr val="bg1"/>
              </a:solidFill>
              <a:latin typeface="Arial Narrow" panose="020B0604020202020204" pitchFamily="34" charset="0"/>
              <a:cs typeface="Arial Narrow" panose="020B0604020202020204" pitchFamily="34" charset="0"/>
            </a:endParaRPr>
          </a:p>
        </p:txBody>
      </p:sp>
      <p:sp>
        <p:nvSpPr>
          <p:cNvPr id="21" name="TextBox 20">
            <a:extLst>
              <a:ext uri="{FF2B5EF4-FFF2-40B4-BE49-F238E27FC236}">
                <a16:creationId xmlns:a16="http://schemas.microsoft.com/office/drawing/2014/main" id="{2E78A6AB-7217-4106-B718-E5E823E49220}"/>
              </a:ext>
            </a:extLst>
          </p:cNvPr>
          <p:cNvSpPr txBox="1"/>
          <p:nvPr/>
        </p:nvSpPr>
        <p:spPr>
          <a:xfrm rot="20990283">
            <a:off x="2948784" y="2461700"/>
            <a:ext cx="3170087" cy="461665"/>
          </a:xfrm>
          <a:prstGeom prst="rect">
            <a:avLst/>
          </a:prstGeom>
          <a:noFill/>
        </p:spPr>
        <p:txBody>
          <a:bodyPr wrap="square">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Multiple Areas of Study</a:t>
            </a:r>
            <a:endParaRPr lang="en-US" sz="1600" b="1" dirty="0">
              <a:solidFill>
                <a:schemeClr val="bg1"/>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0701D357-F93E-E526-BBB3-43332CEA2C2A}"/>
              </a:ext>
            </a:extLst>
          </p:cNvPr>
          <p:cNvSpPr txBox="1"/>
          <p:nvPr/>
        </p:nvSpPr>
        <p:spPr>
          <a:xfrm rot="20990283">
            <a:off x="2626240" y="3363941"/>
            <a:ext cx="3870394" cy="461665"/>
          </a:xfrm>
          <a:prstGeom prst="rect">
            <a:avLst/>
          </a:prstGeom>
          <a:noFill/>
        </p:spPr>
        <p:txBody>
          <a:bodyPr wrap="square">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Research/Creative Activities</a:t>
            </a:r>
            <a:endParaRPr lang="en-US" sz="16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22282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910;p47">
            <a:extLst>
              <a:ext uri="{FF2B5EF4-FFF2-40B4-BE49-F238E27FC236}">
                <a16:creationId xmlns:a16="http://schemas.microsoft.com/office/drawing/2014/main" id="{D163C3C4-C9B6-62ED-CAAB-92B9CC1649D7}"/>
              </a:ext>
            </a:extLst>
          </p:cNvPr>
          <p:cNvGrpSpPr/>
          <p:nvPr/>
        </p:nvGrpSpPr>
        <p:grpSpPr>
          <a:xfrm>
            <a:off x="2896300" y="1188481"/>
            <a:ext cx="3351399" cy="5272826"/>
            <a:chOff x="4556125" y="1357312"/>
            <a:chExt cx="3081338" cy="4841875"/>
          </a:xfrm>
        </p:grpSpPr>
        <p:sp useBgFill="1">
          <p:nvSpPr>
            <p:cNvPr id="4" name="Google Shape;912;p47">
              <a:extLst>
                <a:ext uri="{FF2B5EF4-FFF2-40B4-BE49-F238E27FC236}">
                  <a16:creationId xmlns:a16="http://schemas.microsoft.com/office/drawing/2014/main" id="{3EB09280-F232-E75E-764F-D8E763155622}"/>
                </a:ext>
              </a:extLst>
            </p:cNvPr>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useBgFill="1">
          <p:nvSpPr>
            <p:cNvPr id="5" name="Google Shape;913;p47">
              <a:extLst>
                <a:ext uri="{FF2B5EF4-FFF2-40B4-BE49-F238E27FC236}">
                  <a16:creationId xmlns:a16="http://schemas.microsoft.com/office/drawing/2014/main" id="{BC4549AD-C030-961F-0FCA-E053D13E1EC3}"/>
                </a:ext>
              </a:extLst>
            </p:cNvPr>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useBgFill="1">
          <p:nvSpPr>
            <p:cNvPr id="6" name="Google Shape;914;p47">
              <a:extLst>
                <a:ext uri="{FF2B5EF4-FFF2-40B4-BE49-F238E27FC236}">
                  <a16:creationId xmlns:a16="http://schemas.microsoft.com/office/drawing/2014/main" id="{FE0B469A-745C-96A1-9C56-7951FB2049E4}"/>
                </a:ext>
              </a:extLst>
            </p:cNvPr>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p:nvSpPr>
            <p:cNvPr id="7" name="Google Shape;915;p47">
              <a:extLst>
                <a:ext uri="{FF2B5EF4-FFF2-40B4-BE49-F238E27FC236}">
                  <a16:creationId xmlns:a16="http://schemas.microsoft.com/office/drawing/2014/main" id="{AF94F223-898E-B484-33EE-C173762C7414}"/>
                </a:ext>
              </a:extLst>
            </p:cNvPr>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useBgFill="1">
          <p:nvSpPr>
            <p:cNvPr id="8" name="Google Shape;916;p47">
              <a:extLst>
                <a:ext uri="{FF2B5EF4-FFF2-40B4-BE49-F238E27FC236}">
                  <a16:creationId xmlns:a16="http://schemas.microsoft.com/office/drawing/2014/main" id="{280E8150-88B1-9B1D-B78F-4E9878F217FF}"/>
                </a:ext>
              </a:extLst>
            </p:cNvPr>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sp useBgFill="1">
          <p:nvSpPr>
            <p:cNvPr id="9" name="Google Shape;917;p47">
              <a:extLst>
                <a:ext uri="{FF2B5EF4-FFF2-40B4-BE49-F238E27FC236}">
                  <a16:creationId xmlns:a16="http://schemas.microsoft.com/office/drawing/2014/main" id="{A1C94F8E-9AE5-7073-9BD0-8E8B7AE560A6}"/>
                </a:ext>
              </a:extLst>
            </p:cNvPr>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Arial Narrow" panose="020B0606020202030204" pitchFamily="34" charset="0"/>
                <a:ea typeface="Calibri"/>
                <a:cs typeface="Calibri"/>
                <a:sym typeface="Calibri"/>
              </a:endParaRPr>
            </a:p>
          </p:txBody>
        </p:sp>
      </p:grpSp>
      <p:sp>
        <p:nvSpPr>
          <p:cNvPr id="10" name="TextBox 9">
            <a:extLst>
              <a:ext uri="{FF2B5EF4-FFF2-40B4-BE49-F238E27FC236}">
                <a16:creationId xmlns:a16="http://schemas.microsoft.com/office/drawing/2014/main" id="{E0D79D13-750D-EB6E-E87B-37369A8C54BB}"/>
              </a:ext>
            </a:extLst>
          </p:cNvPr>
          <p:cNvSpPr txBox="1"/>
          <p:nvPr/>
        </p:nvSpPr>
        <p:spPr>
          <a:xfrm>
            <a:off x="609600" y="4783025"/>
            <a:ext cx="8229599" cy="1077218"/>
          </a:xfrm>
          <a:prstGeom prst="rect">
            <a:avLst/>
          </a:prstGeom>
          <a:noFill/>
        </p:spPr>
        <p:txBody>
          <a:bodyPr wrap="square">
            <a:spAutoFit/>
          </a:bodyPr>
          <a:lstStyle/>
          <a:p>
            <a:pPr algn="ctr"/>
            <a:r>
              <a:rPr lang="en-US" sz="3200" b="1" dirty="0">
                <a:solidFill>
                  <a:schemeClr val="bg1"/>
                </a:solidFill>
                <a:latin typeface="Arial Narrow" panose="020B0604020202020204" pitchFamily="34" charset="0"/>
                <a:cs typeface="Arial Narrow" panose="020B0604020202020204" pitchFamily="34" charset="0"/>
              </a:rPr>
              <a:t>We’ll discuss all these in upcoming semesters, starting with our BEYOND session next spring.</a:t>
            </a:r>
          </a:p>
        </p:txBody>
      </p:sp>
    </p:spTree>
    <p:extLst>
      <p:ext uri="{BB962C8B-B14F-4D97-AF65-F5344CB8AC3E}">
        <p14:creationId xmlns:p14="http://schemas.microsoft.com/office/powerpoint/2010/main" val="234551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97F7965-4E91-7761-43D0-0190D5F98892}"/>
              </a:ext>
            </a:extLst>
          </p:cNvPr>
          <p:cNvGraphicFramePr/>
          <p:nvPr>
            <p:extLst>
              <p:ext uri="{D42A27DB-BD31-4B8C-83A1-F6EECF244321}">
                <p14:modId xmlns:p14="http://schemas.microsoft.com/office/powerpoint/2010/main" val="2965676631"/>
              </p:ext>
            </p:extLst>
          </p:nvPr>
        </p:nvGraphicFramePr>
        <p:xfrm>
          <a:off x="914400" y="266700"/>
          <a:ext cx="73152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281BCD2-8B36-6F06-3F83-10C16EEBB68D}"/>
              </a:ext>
            </a:extLst>
          </p:cNvPr>
          <p:cNvSpPr txBox="1"/>
          <p:nvPr/>
        </p:nvSpPr>
        <p:spPr>
          <a:xfrm>
            <a:off x="609600" y="596205"/>
            <a:ext cx="2590800" cy="1384995"/>
          </a:xfrm>
          <a:prstGeom prst="rect">
            <a:avLst/>
          </a:prstGeom>
          <a:noFill/>
        </p:spPr>
        <p:txBody>
          <a:bodyPr wrap="square" rtlCol="0">
            <a:spAutoFit/>
          </a:bodyPr>
          <a:lstStyle/>
          <a:p>
            <a:r>
              <a:rPr lang="en-US" sz="2800" b="1" dirty="0">
                <a:solidFill>
                  <a:schemeClr val="bg1"/>
                </a:solidFill>
                <a:latin typeface="Arial Narrow" panose="020B0604020202020204" pitchFamily="34" charset="0"/>
                <a:cs typeface="Arial Narrow" panose="020B0604020202020204" pitchFamily="34" charset="0"/>
              </a:rPr>
              <a:t>Identify Advisor(s) in Starfish Network</a:t>
            </a:r>
          </a:p>
        </p:txBody>
      </p:sp>
      <p:sp>
        <p:nvSpPr>
          <p:cNvPr id="4" name="TextBox 3">
            <a:extLst>
              <a:ext uri="{FF2B5EF4-FFF2-40B4-BE49-F238E27FC236}">
                <a16:creationId xmlns:a16="http://schemas.microsoft.com/office/drawing/2014/main" id="{343D1F5A-3707-98EC-3CBB-49ECEF5C716B}"/>
              </a:ext>
            </a:extLst>
          </p:cNvPr>
          <p:cNvSpPr txBox="1"/>
          <p:nvPr/>
        </p:nvSpPr>
        <p:spPr>
          <a:xfrm>
            <a:off x="609600" y="2983618"/>
            <a:ext cx="2590800" cy="1384995"/>
          </a:xfrm>
          <a:prstGeom prst="rect">
            <a:avLst/>
          </a:prstGeom>
          <a:noFill/>
        </p:spPr>
        <p:txBody>
          <a:bodyPr wrap="square" rtlCol="0">
            <a:spAutoFit/>
          </a:bodyPr>
          <a:lstStyle/>
          <a:p>
            <a:r>
              <a:rPr lang="en-US" sz="2800" b="1" dirty="0">
                <a:solidFill>
                  <a:schemeClr val="bg1"/>
                </a:solidFill>
                <a:latin typeface="Arial Narrow" panose="020B0604020202020204" pitchFamily="34" charset="0"/>
                <a:cs typeface="Arial Narrow" panose="020B0604020202020204" pitchFamily="34" charset="0"/>
              </a:rPr>
              <a:t>Schedule Your Appointment Through Starfish</a:t>
            </a:r>
          </a:p>
        </p:txBody>
      </p:sp>
      <p:sp>
        <p:nvSpPr>
          <p:cNvPr id="5" name="TextBox 4">
            <a:extLst>
              <a:ext uri="{FF2B5EF4-FFF2-40B4-BE49-F238E27FC236}">
                <a16:creationId xmlns:a16="http://schemas.microsoft.com/office/drawing/2014/main" id="{C9FC6939-B6F3-9756-D1DF-AD133050832A}"/>
              </a:ext>
            </a:extLst>
          </p:cNvPr>
          <p:cNvSpPr txBox="1"/>
          <p:nvPr/>
        </p:nvSpPr>
        <p:spPr>
          <a:xfrm>
            <a:off x="609600" y="5410200"/>
            <a:ext cx="2590800" cy="954107"/>
          </a:xfrm>
          <a:prstGeom prst="rect">
            <a:avLst/>
          </a:prstGeom>
          <a:noFill/>
        </p:spPr>
        <p:txBody>
          <a:bodyPr wrap="square" rtlCol="0">
            <a:spAutoFit/>
          </a:bodyPr>
          <a:lstStyle/>
          <a:p>
            <a:r>
              <a:rPr lang="en-US" sz="2800" b="1" dirty="0">
                <a:solidFill>
                  <a:schemeClr val="bg1"/>
                </a:solidFill>
                <a:latin typeface="Arial Narrow" panose="020B0604020202020204" pitchFamily="34" charset="0"/>
                <a:cs typeface="Arial Narrow" panose="020B0604020202020204" pitchFamily="34" charset="0"/>
              </a:rPr>
              <a:t>Pay Attention to Style &amp; Date</a:t>
            </a:r>
          </a:p>
        </p:txBody>
      </p:sp>
    </p:spTree>
    <p:extLst>
      <p:ext uri="{BB962C8B-B14F-4D97-AF65-F5344CB8AC3E}">
        <p14:creationId xmlns:p14="http://schemas.microsoft.com/office/powerpoint/2010/main" val="3411149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65999382"/>
              </p:ext>
            </p:extLst>
          </p:nvPr>
        </p:nvGraphicFramePr>
        <p:xfrm>
          <a:off x="609600" y="457200"/>
          <a:ext cx="7848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B4F3205-6FF5-17EB-FC4F-BBBD67392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337771">
            <a:off x="2589126" y="192367"/>
            <a:ext cx="3965748" cy="3849108"/>
          </a:xfrm>
          <a:prstGeom prst="rect">
            <a:avLst/>
          </a:prstGeom>
        </p:spPr>
      </p:pic>
    </p:spTree>
    <p:extLst>
      <p:ext uri="{BB962C8B-B14F-4D97-AF65-F5344CB8AC3E}">
        <p14:creationId xmlns:p14="http://schemas.microsoft.com/office/powerpoint/2010/main" val="3784859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09600" y="457200"/>
          <a:ext cx="7848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B4F3205-6FF5-17EB-FC4F-BBBD67392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67179">
            <a:off x="3898810" y="1033280"/>
            <a:ext cx="3965748" cy="3849108"/>
          </a:xfrm>
          <a:prstGeom prst="rect">
            <a:avLst/>
          </a:prstGeom>
        </p:spPr>
      </p:pic>
    </p:spTree>
    <p:extLst>
      <p:ext uri="{BB962C8B-B14F-4D97-AF65-F5344CB8AC3E}">
        <p14:creationId xmlns:p14="http://schemas.microsoft.com/office/powerpoint/2010/main" val="1244530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09600" y="457200"/>
          <a:ext cx="7848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B4F3205-6FF5-17EB-FC4F-BBBD67392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614493">
            <a:off x="3901530" y="2011848"/>
            <a:ext cx="3965748" cy="3849108"/>
          </a:xfrm>
          <a:prstGeom prst="rect">
            <a:avLst/>
          </a:prstGeom>
        </p:spPr>
      </p:pic>
    </p:spTree>
    <p:extLst>
      <p:ext uri="{BB962C8B-B14F-4D97-AF65-F5344CB8AC3E}">
        <p14:creationId xmlns:p14="http://schemas.microsoft.com/office/powerpoint/2010/main" val="1242883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09600" y="457200"/>
          <a:ext cx="7848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B4F3205-6FF5-17EB-FC4F-BBBD67392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080900">
            <a:off x="2486408" y="2863398"/>
            <a:ext cx="3965748" cy="3849108"/>
          </a:xfrm>
          <a:prstGeom prst="rect">
            <a:avLst/>
          </a:prstGeom>
        </p:spPr>
      </p:pic>
    </p:spTree>
    <p:extLst>
      <p:ext uri="{BB962C8B-B14F-4D97-AF65-F5344CB8AC3E}">
        <p14:creationId xmlns:p14="http://schemas.microsoft.com/office/powerpoint/2010/main" val="507904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09600" y="457200"/>
          <a:ext cx="7848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B4F3205-6FF5-17EB-FC4F-BBBD67392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56587">
            <a:off x="1209423" y="2080012"/>
            <a:ext cx="3965748" cy="3849108"/>
          </a:xfrm>
          <a:prstGeom prst="rect">
            <a:avLst/>
          </a:prstGeom>
        </p:spPr>
      </p:pic>
    </p:spTree>
    <p:extLst>
      <p:ext uri="{BB962C8B-B14F-4D97-AF65-F5344CB8AC3E}">
        <p14:creationId xmlns:p14="http://schemas.microsoft.com/office/powerpoint/2010/main" val="3608630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09600" y="457200"/>
          <a:ext cx="7848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B4F3205-6FF5-17EB-FC4F-BBBD67392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32277">
            <a:off x="1292509" y="995484"/>
            <a:ext cx="3965748" cy="3849108"/>
          </a:xfrm>
          <a:prstGeom prst="rect">
            <a:avLst/>
          </a:prstGeom>
        </p:spPr>
      </p:pic>
    </p:spTree>
    <p:extLst>
      <p:ext uri="{BB962C8B-B14F-4D97-AF65-F5344CB8AC3E}">
        <p14:creationId xmlns:p14="http://schemas.microsoft.com/office/powerpoint/2010/main" val="255401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D51713B-B54E-0021-D1C5-EE5A4BD05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66800"/>
            <a:ext cx="6779744" cy="8723540"/>
          </a:xfrm>
          <a:prstGeom prst="rect">
            <a:avLst/>
          </a:prstGeom>
        </p:spPr>
      </p:pic>
      <p:sp>
        <p:nvSpPr>
          <p:cNvPr id="2" name="TextBox 1">
            <a:extLst>
              <a:ext uri="{FF2B5EF4-FFF2-40B4-BE49-F238E27FC236}">
                <a16:creationId xmlns:a16="http://schemas.microsoft.com/office/drawing/2014/main" id="{F19D1FF8-B053-4654-77A2-5549CB839787}"/>
              </a:ext>
            </a:extLst>
          </p:cNvPr>
          <p:cNvSpPr txBox="1"/>
          <p:nvPr/>
        </p:nvSpPr>
        <p:spPr>
          <a:xfrm>
            <a:off x="4724400" y="990600"/>
            <a:ext cx="3844322" cy="1200329"/>
          </a:xfrm>
          <a:prstGeom prst="rect">
            <a:avLst/>
          </a:prstGeom>
          <a:noFill/>
        </p:spPr>
        <p:txBody>
          <a:bodyPr wrap="none" rtlCol="0">
            <a:spAutoFit/>
          </a:bodyPr>
          <a:lstStyle/>
          <a:p>
            <a:pPr algn="ctr"/>
            <a:r>
              <a:rPr lang="en-US" sz="7200" b="1" dirty="0">
                <a:solidFill>
                  <a:schemeClr val="bg1"/>
                </a:solidFill>
                <a:latin typeface="Arial Narrow" panose="020B0604020202020204" pitchFamily="34" charset="0"/>
                <a:cs typeface="Arial Narrow" panose="020B0604020202020204" pitchFamily="34" charset="0"/>
              </a:rPr>
              <a:t>BUILDING</a:t>
            </a:r>
          </a:p>
        </p:txBody>
      </p:sp>
      <p:sp>
        <p:nvSpPr>
          <p:cNvPr id="4" name="TextBox 3">
            <a:extLst>
              <a:ext uri="{FF2B5EF4-FFF2-40B4-BE49-F238E27FC236}">
                <a16:creationId xmlns:a16="http://schemas.microsoft.com/office/drawing/2014/main" id="{CE7BC178-AAF7-616D-637C-E0804E9FD325}"/>
              </a:ext>
            </a:extLst>
          </p:cNvPr>
          <p:cNvSpPr txBox="1"/>
          <p:nvPr/>
        </p:nvSpPr>
        <p:spPr>
          <a:xfrm>
            <a:off x="4829397" y="2467065"/>
            <a:ext cx="3634328" cy="1200329"/>
          </a:xfrm>
          <a:prstGeom prst="rect">
            <a:avLst/>
          </a:prstGeom>
          <a:noFill/>
        </p:spPr>
        <p:txBody>
          <a:bodyPr wrap="none" rtlCol="0">
            <a:spAutoFit/>
          </a:bodyPr>
          <a:lstStyle/>
          <a:p>
            <a:pPr algn="ctr"/>
            <a:r>
              <a:rPr lang="en-US" sz="7200" b="1" dirty="0">
                <a:solidFill>
                  <a:schemeClr val="bg1"/>
                </a:solidFill>
                <a:latin typeface="Arial Narrow" panose="020B0604020202020204" pitchFamily="34" charset="0"/>
                <a:cs typeface="Arial Narrow" panose="020B0604020202020204" pitchFamily="34" charset="0"/>
              </a:rPr>
              <a:t>BRIDGES</a:t>
            </a:r>
          </a:p>
        </p:txBody>
      </p:sp>
      <p:sp>
        <p:nvSpPr>
          <p:cNvPr id="5" name="TextBox 4">
            <a:extLst>
              <a:ext uri="{FF2B5EF4-FFF2-40B4-BE49-F238E27FC236}">
                <a16:creationId xmlns:a16="http://schemas.microsoft.com/office/drawing/2014/main" id="{46713B6C-69CB-9BE4-481B-9EAA6EC614BA}"/>
              </a:ext>
            </a:extLst>
          </p:cNvPr>
          <p:cNvSpPr txBox="1"/>
          <p:nvPr/>
        </p:nvSpPr>
        <p:spPr>
          <a:xfrm>
            <a:off x="4934394" y="3943529"/>
            <a:ext cx="3424335" cy="1200329"/>
          </a:xfrm>
          <a:prstGeom prst="rect">
            <a:avLst/>
          </a:prstGeom>
          <a:noFill/>
        </p:spPr>
        <p:txBody>
          <a:bodyPr wrap="none" rtlCol="0">
            <a:spAutoFit/>
          </a:bodyPr>
          <a:lstStyle/>
          <a:p>
            <a:pPr algn="ctr"/>
            <a:r>
              <a:rPr lang="en-US" sz="7200" b="1" dirty="0">
                <a:solidFill>
                  <a:schemeClr val="bg1"/>
                </a:solidFill>
                <a:latin typeface="Arial Narrow" panose="020B0604020202020204" pitchFamily="34" charset="0"/>
                <a:cs typeface="Arial Narrow" panose="020B0604020202020204" pitchFamily="34" charset="0"/>
              </a:rPr>
              <a:t>BEYOND</a:t>
            </a:r>
          </a:p>
        </p:txBody>
      </p:sp>
    </p:spTree>
    <p:extLst>
      <p:ext uri="{BB962C8B-B14F-4D97-AF65-F5344CB8AC3E}">
        <p14:creationId xmlns:p14="http://schemas.microsoft.com/office/powerpoint/2010/main" val="121082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D51713B-B54E-0021-D1C5-EE5A4BD053F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1182128" y="-1066800"/>
            <a:ext cx="6779744" cy="8723540"/>
          </a:xfrm>
          <a:prstGeom prst="rect">
            <a:avLst/>
          </a:prstGeom>
        </p:spPr>
      </p:pic>
      <p:sp>
        <p:nvSpPr>
          <p:cNvPr id="6" name="Rectangle 5">
            <a:extLst>
              <a:ext uri="{FF2B5EF4-FFF2-40B4-BE49-F238E27FC236}">
                <a16:creationId xmlns:a16="http://schemas.microsoft.com/office/drawing/2014/main" id="{B8E7672A-F2FD-33E6-5B59-14BFC4B57B27}"/>
              </a:ext>
            </a:extLst>
          </p:cNvPr>
          <p:cNvSpPr/>
          <p:nvPr/>
        </p:nvSpPr>
        <p:spPr>
          <a:xfrm>
            <a:off x="172398" y="1981200"/>
            <a:ext cx="8799204" cy="2215991"/>
          </a:xfrm>
          <a:prstGeom prst="rect">
            <a:avLst/>
          </a:prstGeom>
          <a:noFill/>
        </p:spPr>
        <p:txBody>
          <a:bodyPr wrap="none" lIns="91440" tIns="45720" rIns="91440" bIns="45720">
            <a:spAutoFit/>
          </a:bodyPr>
          <a:lstStyle/>
          <a:p>
            <a:pPr algn="ctr"/>
            <a:r>
              <a:rPr lang="en-US" sz="13800" b="1" cap="none" spc="0" dirty="0">
                <a:ln w="13462">
                  <a:solidFill>
                    <a:schemeClr val="bg1"/>
                  </a:solidFill>
                  <a:prstDash val="solid"/>
                </a:ln>
                <a:solidFill>
                  <a:srgbClr val="C00000"/>
                </a:solidFill>
                <a:effectLst>
                  <a:outerShdw dist="38100" dir="2700000" algn="bl" rotWithShape="0">
                    <a:schemeClr val="accent5"/>
                  </a:outerShdw>
                </a:effectLst>
                <a:latin typeface="Californian FB" panose="0207040306080B030204" pitchFamily="18" charset="77"/>
                <a:cs typeface="Arial Narrow" panose="020B0604020202020204" pitchFamily="34" charset="0"/>
              </a:rPr>
              <a:t>BUILDING</a:t>
            </a:r>
            <a:endParaRPr lang="en-US" sz="13800" b="1" cap="none" spc="0" dirty="0">
              <a:ln w="13462">
                <a:solidFill>
                  <a:schemeClr val="bg1"/>
                </a:solidFill>
                <a:prstDash val="solid"/>
              </a:ln>
              <a:solidFill>
                <a:srgbClr val="C00000"/>
              </a:solidFill>
              <a:effectLst>
                <a:outerShdw dist="38100" dir="2700000" algn="bl" rotWithShape="0">
                  <a:schemeClr val="accent5"/>
                </a:outerShdw>
              </a:effectLst>
              <a:latin typeface="Arial Narrow" panose="020B0606020202030204" pitchFamily="34" charset="0"/>
            </a:endParaRPr>
          </a:p>
        </p:txBody>
      </p:sp>
    </p:spTree>
    <p:extLst>
      <p:ext uri="{BB962C8B-B14F-4D97-AF65-F5344CB8AC3E}">
        <p14:creationId xmlns:p14="http://schemas.microsoft.com/office/powerpoint/2010/main" val="1150491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Poll Everywhere"/>
              <p:cNvGraphicFramePr>
                <a:graphicFrameLocks noGrp="1"/>
              </p:cNvGraphicFramePr>
              <p:nvPr/>
            </p:nvGraphicFramePr>
            <p:xfrm>
              <a:off x="198783" y="304800"/>
              <a:ext cx="8786191" cy="588396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title="Poll Everywhere"/>
              <p:cNvPicPr>
                <a:picLocks noGrp="1" noRot="1" noChangeAspect="1" noMove="1" noResize="1" noEditPoints="1" noAdjustHandles="1" noChangeArrowheads="1" noChangeShapeType="1"/>
              </p:cNvPicPr>
              <p:nvPr/>
            </p:nvPicPr>
            <p:blipFill>
              <a:blip r:embed="rId4"/>
              <a:stretch>
                <a:fillRect/>
              </a:stretch>
            </p:blipFill>
            <p:spPr>
              <a:xfrm>
                <a:off x="198783" y="304800"/>
                <a:ext cx="8786191" cy="5883965"/>
              </a:xfrm>
              <a:prstGeom prst="rect">
                <a:avLst/>
              </a:prstGeom>
            </p:spPr>
          </p:pic>
        </mc:Fallback>
      </mc:AlternateContent>
    </p:spTree>
    <p:extLst>
      <p:ext uri="{BB962C8B-B14F-4D97-AF65-F5344CB8AC3E}">
        <p14:creationId xmlns:p14="http://schemas.microsoft.com/office/powerpoint/2010/main" val="59288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09263"/>
            <a:ext cx="8610600"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REASONS TO ATTEND COLLEGE</a:t>
            </a:r>
          </a:p>
        </p:txBody>
      </p:sp>
      <p:sp>
        <p:nvSpPr>
          <p:cNvPr id="5" name="Rectangle 4"/>
          <p:cNvSpPr/>
          <p:nvPr/>
        </p:nvSpPr>
        <p:spPr>
          <a:xfrm>
            <a:off x="2057401" y="94589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be able to get a better job </a:t>
            </a:r>
          </a:p>
        </p:txBody>
      </p:sp>
      <p:sp>
        <p:nvSpPr>
          <p:cNvPr id="6" name="Rectangle 5"/>
          <p:cNvSpPr/>
          <p:nvPr/>
        </p:nvSpPr>
        <p:spPr>
          <a:xfrm>
            <a:off x="2057401" y="308030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get a broad appreciation of ideas</a:t>
            </a:r>
          </a:p>
        </p:txBody>
      </p:sp>
      <p:sp>
        <p:nvSpPr>
          <p:cNvPr id="7" name="Rectangle 6"/>
          <p:cNvSpPr/>
          <p:nvPr/>
        </p:nvSpPr>
        <p:spPr>
          <a:xfrm>
            <a:off x="2057401" y="236883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get training for a specific career </a:t>
            </a:r>
          </a:p>
        </p:txBody>
      </p:sp>
      <p:sp>
        <p:nvSpPr>
          <p:cNvPr id="12" name="Rectangle 11"/>
          <p:cNvSpPr/>
          <p:nvPr/>
        </p:nvSpPr>
        <p:spPr>
          <a:xfrm>
            <a:off x="2057401" y="521471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make me a more cultured person</a:t>
            </a:r>
          </a:p>
        </p:txBody>
      </p:sp>
      <p:sp>
        <p:nvSpPr>
          <p:cNvPr id="9" name="Rectangle 8"/>
          <p:cNvSpPr/>
          <p:nvPr/>
        </p:nvSpPr>
        <p:spPr>
          <a:xfrm>
            <a:off x="2057401" y="165736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learn more about things that interest me</a:t>
            </a:r>
          </a:p>
        </p:txBody>
      </p:sp>
      <p:sp>
        <p:nvSpPr>
          <p:cNvPr id="8" name="Rectangle 7"/>
          <p:cNvSpPr/>
          <p:nvPr/>
        </p:nvSpPr>
        <p:spPr>
          <a:xfrm>
            <a:off x="2057401" y="379177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be able to make more money</a:t>
            </a:r>
          </a:p>
        </p:txBody>
      </p:sp>
      <p:sp>
        <p:nvSpPr>
          <p:cNvPr id="10" name="Rectangle 9"/>
          <p:cNvSpPr/>
          <p:nvPr/>
        </p:nvSpPr>
        <p:spPr>
          <a:xfrm>
            <a:off x="2057401" y="450324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prepare for grad/professional school </a:t>
            </a:r>
          </a:p>
        </p:txBody>
      </p:sp>
      <p:sp>
        <p:nvSpPr>
          <p:cNvPr id="27" name="Rectangle 26">
            <a:extLst>
              <a:ext uri="{FF2B5EF4-FFF2-40B4-BE49-F238E27FC236}">
                <a16:creationId xmlns:a16="http://schemas.microsoft.com/office/drawing/2014/main" id="{FAB69293-FA87-B64C-AC41-88D2735687A5}"/>
              </a:ext>
            </a:extLst>
          </p:cNvPr>
          <p:cNvSpPr/>
          <p:nvPr/>
        </p:nvSpPr>
        <p:spPr>
          <a:xfrm>
            <a:off x="2057401" y="5926182"/>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please my family</a:t>
            </a:r>
          </a:p>
        </p:txBody>
      </p:sp>
      <p:sp>
        <p:nvSpPr>
          <p:cNvPr id="15" name="Hexagon 14">
            <a:extLst>
              <a:ext uri="{FF2B5EF4-FFF2-40B4-BE49-F238E27FC236}">
                <a16:creationId xmlns:a16="http://schemas.microsoft.com/office/drawing/2014/main" id="{7F90178D-6B82-F847-578B-F2917567174C}"/>
              </a:ext>
            </a:extLst>
          </p:cNvPr>
          <p:cNvSpPr/>
          <p:nvPr/>
        </p:nvSpPr>
        <p:spPr>
          <a:xfrm>
            <a:off x="1099932" y="834351"/>
            <a:ext cx="734426" cy="690562"/>
          </a:xfrm>
          <a:prstGeom prst="hexagon">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4" name="Hexagon 33">
            <a:extLst>
              <a:ext uri="{FF2B5EF4-FFF2-40B4-BE49-F238E27FC236}">
                <a16:creationId xmlns:a16="http://schemas.microsoft.com/office/drawing/2014/main" id="{0DE1474B-7C17-7BA6-2392-7C9B33C2B6F2}"/>
              </a:ext>
            </a:extLst>
          </p:cNvPr>
          <p:cNvSpPr/>
          <p:nvPr/>
        </p:nvSpPr>
        <p:spPr>
          <a:xfrm>
            <a:off x="1099932" y="1545406"/>
            <a:ext cx="734426" cy="690562"/>
          </a:xfrm>
          <a:prstGeom prst="hexagon">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5" name="Hexagon 34">
            <a:extLst>
              <a:ext uri="{FF2B5EF4-FFF2-40B4-BE49-F238E27FC236}">
                <a16:creationId xmlns:a16="http://schemas.microsoft.com/office/drawing/2014/main" id="{27EB5967-F91B-CA7D-9083-A0A3CE8F7B85}"/>
              </a:ext>
            </a:extLst>
          </p:cNvPr>
          <p:cNvSpPr/>
          <p:nvPr/>
        </p:nvSpPr>
        <p:spPr>
          <a:xfrm>
            <a:off x="1099932" y="2256461"/>
            <a:ext cx="734426" cy="690562"/>
          </a:xfrm>
          <a:prstGeom prst="hexagon">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6" name="Hexagon 35">
            <a:extLst>
              <a:ext uri="{FF2B5EF4-FFF2-40B4-BE49-F238E27FC236}">
                <a16:creationId xmlns:a16="http://schemas.microsoft.com/office/drawing/2014/main" id="{5F20AC03-48A0-C9EE-7AAA-12EE7033D4EB}"/>
              </a:ext>
            </a:extLst>
          </p:cNvPr>
          <p:cNvSpPr/>
          <p:nvPr/>
        </p:nvSpPr>
        <p:spPr>
          <a:xfrm>
            <a:off x="1099932" y="2967516"/>
            <a:ext cx="734426" cy="690562"/>
          </a:xfrm>
          <a:prstGeom prst="hexago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7" name="Hexagon 36">
            <a:extLst>
              <a:ext uri="{FF2B5EF4-FFF2-40B4-BE49-F238E27FC236}">
                <a16:creationId xmlns:a16="http://schemas.microsoft.com/office/drawing/2014/main" id="{9EA21FD9-2F4B-C3F5-6D10-3F6DC4241A61}"/>
              </a:ext>
            </a:extLst>
          </p:cNvPr>
          <p:cNvSpPr/>
          <p:nvPr/>
        </p:nvSpPr>
        <p:spPr>
          <a:xfrm>
            <a:off x="1099932" y="3678571"/>
            <a:ext cx="734426" cy="69056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8" name="Hexagon 37">
            <a:extLst>
              <a:ext uri="{FF2B5EF4-FFF2-40B4-BE49-F238E27FC236}">
                <a16:creationId xmlns:a16="http://schemas.microsoft.com/office/drawing/2014/main" id="{22383496-A820-3DC6-B95E-92061584FDB9}"/>
              </a:ext>
            </a:extLst>
          </p:cNvPr>
          <p:cNvSpPr/>
          <p:nvPr/>
        </p:nvSpPr>
        <p:spPr>
          <a:xfrm>
            <a:off x="1099932" y="4389626"/>
            <a:ext cx="734426" cy="690562"/>
          </a:xfrm>
          <a:prstGeom prst="hexagon">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9" name="Hexagon 38">
            <a:extLst>
              <a:ext uri="{FF2B5EF4-FFF2-40B4-BE49-F238E27FC236}">
                <a16:creationId xmlns:a16="http://schemas.microsoft.com/office/drawing/2014/main" id="{DB85CB75-AF00-6527-B81A-3AECD0AF2DFF}"/>
              </a:ext>
            </a:extLst>
          </p:cNvPr>
          <p:cNvSpPr/>
          <p:nvPr/>
        </p:nvSpPr>
        <p:spPr>
          <a:xfrm>
            <a:off x="1099932" y="5100681"/>
            <a:ext cx="734426" cy="690562"/>
          </a:xfrm>
          <a:prstGeom prst="hexagon">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40" name="Hexagon 39">
            <a:extLst>
              <a:ext uri="{FF2B5EF4-FFF2-40B4-BE49-F238E27FC236}">
                <a16:creationId xmlns:a16="http://schemas.microsoft.com/office/drawing/2014/main" id="{4A8B3FDF-670F-5C9E-9A17-34E9FBF7BB32}"/>
              </a:ext>
            </a:extLst>
          </p:cNvPr>
          <p:cNvSpPr/>
          <p:nvPr/>
        </p:nvSpPr>
        <p:spPr>
          <a:xfrm>
            <a:off x="1099932" y="5811735"/>
            <a:ext cx="734426" cy="690562"/>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14" name="Rectangle 13"/>
          <p:cNvSpPr/>
          <p:nvPr/>
        </p:nvSpPr>
        <p:spPr>
          <a:xfrm>
            <a:off x="1115319" y="88724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84</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6" name="Rectangle 45">
            <a:extLst>
              <a:ext uri="{FF2B5EF4-FFF2-40B4-BE49-F238E27FC236}">
                <a16:creationId xmlns:a16="http://schemas.microsoft.com/office/drawing/2014/main" id="{F31A5CC6-DEA9-D222-68F1-B79FF9B06CC3}"/>
              </a:ext>
            </a:extLst>
          </p:cNvPr>
          <p:cNvSpPr/>
          <p:nvPr/>
        </p:nvSpPr>
        <p:spPr>
          <a:xfrm>
            <a:off x="1115319" y="1598299"/>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83</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7" name="Rectangle 46">
            <a:extLst>
              <a:ext uri="{FF2B5EF4-FFF2-40B4-BE49-F238E27FC236}">
                <a16:creationId xmlns:a16="http://schemas.microsoft.com/office/drawing/2014/main" id="{6AAE881E-84D3-3527-17F0-1CB54FD93D06}"/>
              </a:ext>
            </a:extLst>
          </p:cNvPr>
          <p:cNvSpPr/>
          <p:nvPr/>
        </p:nvSpPr>
        <p:spPr>
          <a:xfrm>
            <a:off x="1115319" y="230935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79</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8" name="Rectangle 47">
            <a:extLst>
              <a:ext uri="{FF2B5EF4-FFF2-40B4-BE49-F238E27FC236}">
                <a16:creationId xmlns:a16="http://schemas.microsoft.com/office/drawing/2014/main" id="{EB340B38-E8DE-AACD-223F-06625FE4CDD9}"/>
              </a:ext>
            </a:extLst>
          </p:cNvPr>
          <p:cNvSpPr/>
          <p:nvPr/>
        </p:nvSpPr>
        <p:spPr>
          <a:xfrm>
            <a:off x="1115319" y="3020409"/>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75</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9" name="Rectangle 48">
            <a:extLst>
              <a:ext uri="{FF2B5EF4-FFF2-40B4-BE49-F238E27FC236}">
                <a16:creationId xmlns:a16="http://schemas.microsoft.com/office/drawing/2014/main" id="{E7044B72-7AF2-8C54-39DB-797BADD26D54}"/>
              </a:ext>
            </a:extLst>
          </p:cNvPr>
          <p:cNvSpPr/>
          <p:nvPr/>
        </p:nvSpPr>
        <p:spPr>
          <a:xfrm>
            <a:off x="1115319" y="373146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73</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50" name="Rectangle 49">
            <a:extLst>
              <a:ext uri="{FF2B5EF4-FFF2-40B4-BE49-F238E27FC236}">
                <a16:creationId xmlns:a16="http://schemas.microsoft.com/office/drawing/2014/main" id="{B93254B4-C1F1-1817-E114-19275DD9EBFD}"/>
              </a:ext>
            </a:extLst>
          </p:cNvPr>
          <p:cNvSpPr/>
          <p:nvPr/>
        </p:nvSpPr>
        <p:spPr>
          <a:xfrm>
            <a:off x="1115319" y="4442519"/>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60</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51" name="Rectangle 50">
            <a:extLst>
              <a:ext uri="{FF2B5EF4-FFF2-40B4-BE49-F238E27FC236}">
                <a16:creationId xmlns:a16="http://schemas.microsoft.com/office/drawing/2014/main" id="{BC1591B2-337A-0608-78DA-48B2B34F4F6C}"/>
              </a:ext>
            </a:extLst>
          </p:cNvPr>
          <p:cNvSpPr/>
          <p:nvPr/>
        </p:nvSpPr>
        <p:spPr>
          <a:xfrm>
            <a:off x="1115319" y="515357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50</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52" name="Rectangle 51">
            <a:extLst>
              <a:ext uri="{FF2B5EF4-FFF2-40B4-BE49-F238E27FC236}">
                <a16:creationId xmlns:a16="http://schemas.microsoft.com/office/drawing/2014/main" id="{1B94201A-4C6D-AFCF-DD35-4A6FDE9D815F}"/>
              </a:ext>
            </a:extLst>
          </p:cNvPr>
          <p:cNvSpPr/>
          <p:nvPr/>
        </p:nvSpPr>
        <p:spPr>
          <a:xfrm>
            <a:off x="1124844" y="5864628"/>
            <a:ext cx="71156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37</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Tree>
    <p:extLst>
      <p:ext uri="{BB962C8B-B14F-4D97-AF65-F5344CB8AC3E}">
        <p14:creationId xmlns:p14="http://schemas.microsoft.com/office/powerpoint/2010/main" val="80568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09263"/>
            <a:ext cx="8610600" cy="630942"/>
          </a:xfrm>
          <a:prstGeom prst="rect">
            <a:avLst/>
          </a:prstGeom>
          <a:no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THE “REAL” REASONS?</a:t>
            </a:r>
          </a:p>
        </p:txBody>
      </p:sp>
      <p:sp>
        <p:nvSpPr>
          <p:cNvPr id="5" name="Rectangle 4"/>
          <p:cNvSpPr/>
          <p:nvPr/>
        </p:nvSpPr>
        <p:spPr>
          <a:xfrm>
            <a:off x="2057401" y="94589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be able to get a better job </a:t>
            </a:r>
          </a:p>
        </p:txBody>
      </p:sp>
      <p:sp>
        <p:nvSpPr>
          <p:cNvPr id="6" name="Rectangle 5"/>
          <p:cNvSpPr/>
          <p:nvPr/>
        </p:nvSpPr>
        <p:spPr>
          <a:xfrm>
            <a:off x="2057401" y="308030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get a broad appreciation of ideas</a:t>
            </a:r>
          </a:p>
        </p:txBody>
      </p:sp>
      <p:sp>
        <p:nvSpPr>
          <p:cNvPr id="7" name="Rectangle 6"/>
          <p:cNvSpPr/>
          <p:nvPr/>
        </p:nvSpPr>
        <p:spPr>
          <a:xfrm>
            <a:off x="2057401" y="236883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get training for a specific career </a:t>
            </a:r>
          </a:p>
        </p:txBody>
      </p:sp>
      <p:sp>
        <p:nvSpPr>
          <p:cNvPr id="12" name="Rectangle 11"/>
          <p:cNvSpPr/>
          <p:nvPr/>
        </p:nvSpPr>
        <p:spPr>
          <a:xfrm>
            <a:off x="2057401" y="521471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make me a more cultured person</a:t>
            </a:r>
          </a:p>
        </p:txBody>
      </p:sp>
      <p:sp>
        <p:nvSpPr>
          <p:cNvPr id="9" name="Rectangle 8"/>
          <p:cNvSpPr/>
          <p:nvPr/>
        </p:nvSpPr>
        <p:spPr>
          <a:xfrm>
            <a:off x="2057401" y="165736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learn more about things that interest me</a:t>
            </a:r>
          </a:p>
        </p:txBody>
      </p:sp>
      <p:sp>
        <p:nvSpPr>
          <p:cNvPr id="8" name="Rectangle 7"/>
          <p:cNvSpPr/>
          <p:nvPr/>
        </p:nvSpPr>
        <p:spPr>
          <a:xfrm>
            <a:off x="2057401" y="379177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be able to make more money</a:t>
            </a:r>
          </a:p>
        </p:txBody>
      </p:sp>
      <p:sp>
        <p:nvSpPr>
          <p:cNvPr id="10" name="Rectangle 9"/>
          <p:cNvSpPr/>
          <p:nvPr/>
        </p:nvSpPr>
        <p:spPr>
          <a:xfrm>
            <a:off x="2057401" y="4503245"/>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prepare for grad/professional school </a:t>
            </a:r>
          </a:p>
        </p:txBody>
      </p:sp>
      <p:sp>
        <p:nvSpPr>
          <p:cNvPr id="27" name="Rectangle 26">
            <a:extLst>
              <a:ext uri="{FF2B5EF4-FFF2-40B4-BE49-F238E27FC236}">
                <a16:creationId xmlns:a16="http://schemas.microsoft.com/office/drawing/2014/main" id="{FAB69293-FA87-B64C-AC41-88D2735687A5}"/>
              </a:ext>
            </a:extLst>
          </p:cNvPr>
          <p:cNvSpPr/>
          <p:nvPr/>
        </p:nvSpPr>
        <p:spPr>
          <a:xfrm>
            <a:off x="2057401" y="5926182"/>
            <a:ext cx="6324600" cy="461665"/>
          </a:xfrm>
          <a:prstGeom prst="rect">
            <a:avLst/>
          </a:prstGeom>
        </p:spPr>
        <p:txBody>
          <a:bodyPr wrap="square">
            <a:spAutoFit/>
          </a:bodyPr>
          <a:lstStyle/>
          <a:p>
            <a:r>
              <a:rPr lang="en-US" sz="2400" b="1" dirty="0">
                <a:solidFill>
                  <a:schemeClr val="bg1"/>
                </a:solidFill>
                <a:latin typeface="Arial Narrow" panose="020B0604020202020204" pitchFamily="34" charset="0"/>
                <a:ea typeface="Consolas" charset="0"/>
                <a:cs typeface="Arial Narrow" panose="020B0604020202020204" pitchFamily="34" charset="0"/>
              </a:rPr>
              <a:t>To please my family</a:t>
            </a:r>
          </a:p>
        </p:txBody>
      </p:sp>
      <p:sp>
        <p:nvSpPr>
          <p:cNvPr id="15" name="Hexagon 14">
            <a:extLst>
              <a:ext uri="{FF2B5EF4-FFF2-40B4-BE49-F238E27FC236}">
                <a16:creationId xmlns:a16="http://schemas.microsoft.com/office/drawing/2014/main" id="{7F90178D-6B82-F847-578B-F2917567174C}"/>
              </a:ext>
            </a:extLst>
          </p:cNvPr>
          <p:cNvSpPr/>
          <p:nvPr/>
        </p:nvSpPr>
        <p:spPr>
          <a:xfrm>
            <a:off x="1099932" y="834351"/>
            <a:ext cx="734426" cy="690562"/>
          </a:xfrm>
          <a:prstGeom prst="hexagon">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4" name="Hexagon 33">
            <a:extLst>
              <a:ext uri="{FF2B5EF4-FFF2-40B4-BE49-F238E27FC236}">
                <a16:creationId xmlns:a16="http://schemas.microsoft.com/office/drawing/2014/main" id="{0DE1474B-7C17-7BA6-2392-7C9B33C2B6F2}"/>
              </a:ext>
            </a:extLst>
          </p:cNvPr>
          <p:cNvSpPr/>
          <p:nvPr/>
        </p:nvSpPr>
        <p:spPr>
          <a:xfrm>
            <a:off x="1099932" y="1545406"/>
            <a:ext cx="734426" cy="690562"/>
          </a:xfrm>
          <a:prstGeom prst="hexagon">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5" name="Hexagon 34">
            <a:extLst>
              <a:ext uri="{FF2B5EF4-FFF2-40B4-BE49-F238E27FC236}">
                <a16:creationId xmlns:a16="http://schemas.microsoft.com/office/drawing/2014/main" id="{27EB5967-F91B-CA7D-9083-A0A3CE8F7B85}"/>
              </a:ext>
            </a:extLst>
          </p:cNvPr>
          <p:cNvSpPr/>
          <p:nvPr/>
        </p:nvSpPr>
        <p:spPr>
          <a:xfrm>
            <a:off x="1099932" y="2256461"/>
            <a:ext cx="734426" cy="690562"/>
          </a:xfrm>
          <a:prstGeom prst="hexagon">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6" name="Hexagon 35">
            <a:extLst>
              <a:ext uri="{FF2B5EF4-FFF2-40B4-BE49-F238E27FC236}">
                <a16:creationId xmlns:a16="http://schemas.microsoft.com/office/drawing/2014/main" id="{5F20AC03-48A0-C9EE-7AAA-12EE7033D4EB}"/>
              </a:ext>
            </a:extLst>
          </p:cNvPr>
          <p:cNvSpPr/>
          <p:nvPr/>
        </p:nvSpPr>
        <p:spPr>
          <a:xfrm>
            <a:off x="1099932" y="2967516"/>
            <a:ext cx="734426" cy="690562"/>
          </a:xfrm>
          <a:prstGeom prst="hexago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7" name="Hexagon 36">
            <a:extLst>
              <a:ext uri="{FF2B5EF4-FFF2-40B4-BE49-F238E27FC236}">
                <a16:creationId xmlns:a16="http://schemas.microsoft.com/office/drawing/2014/main" id="{9EA21FD9-2F4B-C3F5-6D10-3F6DC4241A61}"/>
              </a:ext>
            </a:extLst>
          </p:cNvPr>
          <p:cNvSpPr/>
          <p:nvPr/>
        </p:nvSpPr>
        <p:spPr>
          <a:xfrm>
            <a:off x="1099932" y="3678571"/>
            <a:ext cx="734426" cy="69056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8" name="Hexagon 37">
            <a:extLst>
              <a:ext uri="{FF2B5EF4-FFF2-40B4-BE49-F238E27FC236}">
                <a16:creationId xmlns:a16="http://schemas.microsoft.com/office/drawing/2014/main" id="{22383496-A820-3DC6-B95E-92061584FDB9}"/>
              </a:ext>
            </a:extLst>
          </p:cNvPr>
          <p:cNvSpPr/>
          <p:nvPr/>
        </p:nvSpPr>
        <p:spPr>
          <a:xfrm>
            <a:off x="1099932" y="4389626"/>
            <a:ext cx="734426" cy="690562"/>
          </a:xfrm>
          <a:prstGeom prst="hexagon">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39" name="Hexagon 38">
            <a:extLst>
              <a:ext uri="{FF2B5EF4-FFF2-40B4-BE49-F238E27FC236}">
                <a16:creationId xmlns:a16="http://schemas.microsoft.com/office/drawing/2014/main" id="{DB85CB75-AF00-6527-B81A-3AECD0AF2DFF}"/>
              </a:ext>
            </a:extLst>
          </p:cNvPr>
          <p:cNvSpPr/>
          <p:nvPr/>
        </p:nvSpPr>
        <p:spPr>
          <a:xfrm>
            <a:off x="1099932" y="5100681"/>
            <a:ext cx="734426" cy="690562"/>
          </a:xfrm>
          <a:prstGeom prst="hexagon">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40" name="Hexagon 39">
            <a:extLst>
              <a:ext uri="{FF2B5EF4-FFF2-40B4-BE49-F238E27FC236}">
                <a16:creationId xmlns:a16="http://schemas.microsoft.com/office/drawing/2014/main" id="{4A8B3FDF-670F-5C9E-9A17-34E9FBF7BB32}"/>
              </a:ext>
            </a:extLst>
          </p:cNvPr>
          <p:cNvSpPr/>
          <p:nvPr/>
        </p:nvSpPr>
        <p:spPr>
          <a:xfrm>
            <a:off x="1099932" y="5811735"/>
            <a:ext cx="734426" cy="690562"/>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latin typeface="Arial Narrow" panose="020B0604020202020204" pitchFamily="34" charset="0"/>
            </a:endParaRPr>
          </a:p>
        </p:txBody>
      </p:sp>
      <p:sp>
        <p:nvSpPr>
          <p:cNvPr id="14" name="Rectangle 13"/>
          <p:cNvSpPr/>
          <p:nvPr/>
        </p:nvSpPr>
        <p:spPr>
          <a:xfrm>
            <a:off x="1115319" y="88724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84</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6" name="Rectangle 45">
            <a:extLst>
              <a:ext uri="{FF2B5EF4-FFF2-40B4-BE49-F238E27FC236}">
                <a16:creationId xmlns:a16="http://schemas.microsoft.com/office/drawing/2014/main" id="{F31A5CC6-DEA9-D222-68F1-B79FF9B06CC3}"/>
              </a:ext>
            </a:extLst>
          </p:cNvPr>
          <p:cNvSpPr/>
          <p:nvPr/>
        </p:nvSpPr>
        <p:spPr>
          <a:xfrm>
            <a:off x="1115319" y="1598299"/>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83</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7" name="Rectangle 46">
            <a:extLst>
              <a:ext uri="{FF2B5EF4-FFF2-40B4-BE49-F238E27FC236}">
                <a16:creationId xmlns:a16="http://schemas.microsoft.com/office/drawing/2014/main" id="{6AAE881E-84D3-3527-17F0-1CB54FD93D06}"/>
              </a:ext>
            </a:extLst>
          </p:cNvPr>
          <p:cNvSpPr/>
          <p:nvPr/>
        </p:nvSpPr>
        <p:spPr>
          <a:xfrm>
            <a:off x="1115319" y="230935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79</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8" name="Rectangle 47">
            <a:extLst>
              <a:ext uri="{FF2B5EF4-FFF2-40B4-BE49-F238E27FC236}">
                <a16:creationId xmlns:a16="http://schemas.microsoft.com/office/drawing/2014/main" id="{EB340B38-E8DE-AACD-223F-06625FE4CDD9}"/>
              </a:ext>
            </a:extLst>
          </p:cNvPr>
          <p:cNvSpPr/>
          <p:nvPr/>
        </p:nvSpPr>
        <p:spPr>
          <a:xfrm>
            <a:off x="1115319" y="3020409"/>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75</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49" name="Rectangle 48">
            <a:extLst>
              <a:ext uri="{FF2B5EF4-FFF2-40B4-BE49-F238E27FC236}">
                <a16:creationId xmlns:a16="http://schemas.microsoft.com/office/drawing/2014/main" id="{E7044B72-7AF2-8C54-39DB-797BADD26D54}"/>
              </a:ext>
            </a:extLst>
          </p:cNvPr>
          <p:cNvSpPr/>
          <p:nvPr/>
        </p:nvSpPr>
        <p:spPr>
          <a:xfrm>
            <a:off x="1115319" y="373146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73</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50" name="Rectangle 49">
            <a:extLst>
              <a:ext uri="{FF2B5EF4-FFF2-40B4-BE49-F238E27FC236}">
                <a16:creationId xmlns:a16="http://schemas.microsoft.com/office/drawing/2014/main" id="{B93254B4-C1F1-1817-E114-19275DD9EBFD}"/>
              </a:ext>
            </a:extLst>
          </p:cNvPr>
          <p:cNvSpPr/>
          <p:nvPr/>
        </p:nvSpPr>
        <p:spPr>
          <a:xfrm>
            <a:off x="1115319" y="4442519"/>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60</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51" name="Rectangle 50">
            <a:extLst>
              <a:ext uri="{FF2B5EF4-FFF2-40B4-BE49-F238E27FC236}">
                <a16:creationId xmlns:a16="http://schemas.microsoft.com/office/drawing/2014/main" id="{BC1591B2-337A-0608-78DA-48B2B34F4F6C}"/>
              </a:ext>
            </a:extLst>
          </p:cNvPr>
          <p:cNvSpPr/>
          <p:nvPr/>
        </p:nvSpPr>
        <p:spPr>
          <a:xfrm>
            <a:off x="1115319" y="5153574"/>
            <a:ext cx="73061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50</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
        <p:nvSpPr>
          <p:cNvPr id="52" name="Rectangle 51">
            <a:extLst>
              <a:ext uri="{FF2B5EF4-FFF2-40B4-BE49-F238E27FC236}">
                <a16:creationId xmlns:a16="http://schemas.microsoft.com/office/drawing/2014/main" id="{1B94201A-4C6D-AFCF-DD35-4A6FDE9D815F}"/>
              </a:ext>
            </a:extLst>
          </p:cNvPr>
          <p:cNvSpPr/>
          <p:nvPr/>
        </p:nvSpPr>
        <p:spPr>
          <a:xfrm>
            <a:off x="1124844" y="5864628"/>
            <a:ext cx="711566" cy="584775"/>
          </a:xfrm>
          <a:prstGeom prst="rect">
            <a:avLst/>
          </a:prstGeom>
        </p:spPr>
        <p:txBody>
          <a:bodyPr wrap="square">
            <a:spAutoFit/>
          </a:bodyPr>
          <a:lstStyle/>
          <a:p>
            <a:pPr algn="ctr"/>
            <a:r>
              <a:rPr lang="en-US" sz="3200" b="1" dirty="0">
                <a:solidFill>
                  <a:schemeClr val="accent2">
                    <a:lumMod val="75000"/>
                  </a:schemeClr>
                </a:solidFill>
                <a:latin typeface="Arial Narrow" panose="020B0604020202020204" pitchFamily="34" charset="0"/>
                <a:ea typeface="Consolas" charset="0"/>
                <a:cs typeface="Arial Narrow" panose="020B0604020202020204" pitchFamily="34" charset="0"/>
              </a:rPr>
              <a:t>37</a:t>
            </a:r>
            <a:r>
              <a:rPr lang="en-US" sz="1400" b="1" dirty="0">
                <a:solidFill>
                  <a:schemeClr val="accent2">
                    <a:lumMod val="75000"/>
                  </a:schemeClr>
                </a:solidFill>
                <a:latin typeface="Arial Narrow" panose="020B0604020202020204" pitchFamily="34" charset="0"/>
                <a:ea typeface="Consolas" charset="0"/>
                <a:cs typeface="Arial Narrow" panose="020B0604020202020204" pitchFamily="34" charset="0"/>
              </a:rPr>
              <a:t>%</a:t>
            </a:r>
            <a:endParaRPr lang="en-US" sz="2400" b="1" dirty="0">
              <a:solidFill>
                <a:schemeClr val="accent2">
                  <a:lumMod val="75000"/>
                </a:schemeClr>
              </a:solidFill>
              <a:latin typeface="Arial Narrow" panose="020B0604020202020204" pitchFamily="34" charset="0"/>
              <a:ea typeface="Consolas" charset="0"/>
              <a:cs typeface="Arial Narrow" panose="020B0604020202020204" pitchFamily="34" charset="0"/>
            </a:endParaRPr>
          </a:p>
        </p:txBody>
      </p:sp>
    </p:spTree>
    <p:extLst>
      <p:ext uri="{BB962C8B-B14F-4D97-AF65-F5344CB8AC3E}">
        <p14:creationId xmlns:p14="http://schemas.microsoft.com/office/powerpoint/2010/main" val="73240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9" presetClass="emph" presetSubtype="0" fill="hold" grpId="0" nodeType="withEffect">
                                  <p:stCondLst>
                                    <p:cond delay="0"/>
                                  </p:stCondLst>
                                  <p:childTnLst>
                                    <p:animClr clrSpc="rgb" dir="cw">
                                      <p:cBhvr override="childStyle">
                                        <p:cTn id="30" dur="500" fill="hold"/>
                                        <p:tgtEl>
                                          <p:spTgt spid="15"/>
                                        </p:tgtEl>
                                        <p:attrNameLst>
                                          <p:attrName>style.color</p:attrName>
                                        </p:attrNameLst>
                                      </p:cBhvr>
                                      <p:to>
                                        <a:schemeClr val="hlink"/>
                                      </p:to>
                                    </p:animClr>
                                    <p:animClr clrSpc="rgb" dir="cw">
                                      <p:cBhvr>
                                        <p:cTn id="31" dur="500" fill="hold"/>
                                        <p:tgtEl>
                                          <p:spTgt spid="15"/>
                                        </p:tgtEl>
                                        <p:attrNameLst>
                                          <p:attrName>fillcolor</p:attrName>
                                        </p:attrNameLst>
                                      </p:cBhvr>
                                      <p:to>
                                        <a:schemeClr val="hlink"/>
                                      </p:to>
                                    </p:animClr>
                                    <p:set>
                                      <p:cBhvr>
                                        <p:cTn id="32" dur="500" fill="hold"/>
                                        <p:tgtEl>
                                          <p:spTgt spid="15"/>
                                        </p:tgtEl>
                                        <p:attrNameLst>
                                          <p:attrName>fill.type</p:attrName>
                                        </p:attrNameLst>
                                      </p:cBhvr>
                                      <p:to>
                                        <p:strVal val="solid"/>
                                      </p:to>
                                    </p:set>
                                    <p:set>
                                      <p:cBhvr>
                                        <p:cTn id="33" dur="500" fill="hold"/>
                                        <p:tgtEl>
                                          <p:spTgt spid="15"/>
                                        </p:tgtEl>
                                        <p:attrNameLst>
                                          <p:attrName>fill.on</p:attrName>
                                        </p:attrNameLst>
                                      </p:cBhvr>
                                      <p:to>
                                        <p:strVal val="true"/>
                                      </p:to>
                                    </p:set>
                                  </p:childTnLst>
                                </p:cTn>
                              </p:par>
                              <p:par>
                                <p:cTn id="34" presetID="19" presetClass="emph" presetSubtype="0" fill="hold" grpId="0" nodeType="withEffect">
                                  <p:stCondLst>
                                    <p:cond delay="0"/>
                                  </p:stCondLst>
                                  <p:childTnLst>
                                    <p:animClr clrSpc="rgb" dir="cw">
                                      <p:cBhvr override="childStyle">
                                        <p:cTn id="35" dur="500" fill="hold"/>
                                        <p:tgtEl>
                                          <p:spTgt spid="35"/>
                                        </p:tgtEl>
                                        <p:attrNameLst>
                                          <p:attrName>style.color</p:attrName>
                                        </p:attrNameLst>
                                      </p:cBhvr>
                                      <p:to>
                                        <a:schemeClr val="hlink"/>
                                      </p:to>
                                    </p:animClr>
                                    <p:animClr clrSpc="rgb" dir="cw">
                                      <p:cBhvr>
                                        <p:cTn id="36" dur="500" fill="hold"/>
                                        <p:tgtEl>
                                          <p:spTgt spid="35"/>
                                        </p:tgtEl>
                                        <p:attrNameLst>
                                          <p:attrName>fillcolor</p:attrName>
                                        </p:attrNameLst>
                                      </p:cBhvr>
                                      <p:to>
                                        <a:schemeClr val="hlink"/>
                                      </p:to>
                                    </p:animClr>
                                    <p:set>
                                      <p:cBhvr>
                                        <p:cTn id="37" dur="500" fill="hold"/>
                                        <p:tgtEl>
                                          <p:spTgt spid="35"/>
                                        </p:tgtEl>
                                        <p:attrNameLst>
                                          <p:attrName>fill.type</p:attrName>
                                        </p:attrNameLst>
                                      </p:cBhvr>
                                      <p:to>
                                        <p:strVal val="solid"/>
                                      </p:to>
                                    </p:set>
                                    <p:set>
                                      <p:cBhvr>
                                        <p:cTn id="38" dur="500" fill="hold"/>
                                        <p:tgtEl>
                                          <p:spTgt spid="35"/>
                                        </p:tgtEl>
                                        <p:attrNameLst>
                                          <p:attrName>fill.on</p:attrName>
                                        </p:attrNameLst>
                                      </p:cBhvr>
                                      <p:to>
                                        <p:strVal val="true"/>
                                      </p:to>
                                    </p:set>
                                  </p:childTnLst>
                                </p:cTn>
                              </p:par>
                              <p:par>
                                <p:cTn id="39" presetID="19" presetClass="emph" presetSubtype="0" fill="hold" grpId="0" nodeType="withEffect">
                                  <p:stCondLst>
                                    <p:cond delay="0"/>
                                  </p:stCondLst>
                                  <p:childTnLst>
                                    <p:animClr clrSpc="rgb" dir="cw">
                                      <p:cBhvr override="childStyle">
                                        <p:cTn id="40" dur="500" fill="hold"/>
                                        <p:tgtEl>
                                          <p:spTgt spid="37"/>
                                        </p:tgtEl>
                                        <p:attrNameLst>
                                          <p:attrName>style.color</p:attrName>
                                        </p:attrNameLst>
                                      </p:cBhvr>
                                      <p:to>
                                        <a:schemeClr val="hlink"/>
                                      </p:to>
                                    </p:animClr>
                                    <p:animClr clrSpc="rgb" dir="cw">
                                      <p:cBhvr>
                                        <p:cTn id="41" dur="500" fill="hold"/>
                                        <p:tgtEl>
                                          <p:spTgt spid="37"/>
                                        </p:tgtEl>
                                        <p:attrNameLst>
                                          <p:attrName>fillcolor</p:attrName>
                                        </p:attrNameLst>
                                      </p:cBhvr>
                                      <p:to>
                                        <a:schemeClr val="hlink"/>
                                      </p:to>
                                    </p:animClr>
                                    <p:set>
                                      <p:cBhvr>
                                        <p:cTn id="42" dur="500" fill="hold"/>
                                        <p:tgtEl>
                                          <p:spTgt spid="37"/>
                                        </p:tgtEl>
                                        <p:attrNameLst>
                                          <p:attrName>fill.type</p:attrName>
                                        </p:attrNameLst>
                                      </p:cBhvr>
                                      <p:to>
                                        <p:strVal val="solid"/>
                                      </p:to>
                                    </p:set>
                                    <p:set>
                                      <p:cBhvr>
                                        <p:cTn id="43" dur="500" fill="hold"/>
                                        <p:tgtEl>
                                          <p:spTgt spid="37"/>
                                        </p:tgtEl>
                                        <p:attrNameLst>
                                          <p:attrName>fill.on</p:attrName>
                                        </p:attrNameLst>
                                      </p:cBhvr>
                                      <p:to>
                                        <p:strVal val="true"/>
                                      </p:to>
                                    </p:set>
                                  </p:childTnLst>
                                </p:cTn>
                              </p:par>
                              <p:par>
                                <p:cTn id="44" presetID="19" presetClass="emph" presetSubtype="0" fill="hold" grpId="0" nodeType="withEffect">
                                  <p:stCondLst>
                                    <p:cond delay="0"/>
                                  </p:stCondLst>
                                  <p:childTnLst>
                                    <p:animClr clrSpc="rgb" dir="cw">
                                      <p:cBhvr override="childStyle">
                                        <p:cTn id="45" dur="500" fill="hold"/>
                                        <p:tgtEl>
                                          <p:spTgt spid="38"/>
                                        </p:tgtEl>
                                        <p:attrNameLst>
                                          <p:attrName>style.color</p:attrName>
                                        </p:attrNameLst>
                                      </p:cBhvr>
                                      <p:to>
                                        <a:schemeClr val="hlink"/>
                                      </p:to>
                                    </p:animClr>
                                    <p:animClr clrSpc="rgb" dir="cw">
                                      <p:cBhvr>
                                        <p:cTn id="46" dur="500" fill="hold"/>
                                        <p:tgtEl>
                                          <p:spTgt spid="38"/>
                                        </p:tgtEl>
                                        <p:attrNameLst>
                                          <p:attrName>fillcolor</p:attrName>
                                        </p:attrNameLst>
                                      </p:cBhvr>
                                      <p:to>
                                        <a:schemeClr val="hlink"/>
                                      </p:to>
                                    </p:animClr>
                                    <p:set>
                                      <p:cBhvr>
                                        <p:cTn id="47" dur="500" fill="hold"/>
                                        <p:tgtEl>
                                          <p:spTgt spid="38"/>
                                        </p:tgtEl>
                                        <p:attrNameLst>
                                          <p:attrName>fill.type</p:attrName>
                                        </p:attrNameLst>
                                      </p:cBhvr>
                                      <p:to>
                                        <p:strVal val="solid"/>
                                      </p:to>
                                    </p:set>
                                    <p:set>
                                      <p:cBhvr>
                                        <p:cTn id="48" dur="500" fill="hold"/>
                                        <p:tgtEl>
                                          <p:spTgt spid="38"/>
                                        </p:tgtEl>
                                        <p:attrNameLst>
                                          <p:attrName>fill.on</p:attrName>
                                        </p:attrNameLst>
                                      </p:cBhvr>
                                      <p:to>
                                        <p:strVal val="true"/>
                                      </p:to>
                                    </p:set>
                                  </p:childTnLst>
                                </p:cTn>
                              </p:par>
                              <p:par>
                                <p:cTn id="49" presetID="22" presetClass="emph" presetSubtype="0" fill="hold" grpId="0" nodeType="withEffect">
                                  <p:stCondLst>
                                    <p:cond delay="0"/>
                                  </p:stCondLst>
                                  <p:childTnLst>
                                    <p:animClr clrSpc="hsl" dir="cw">
                                      <p:cBhvr override="childStyle">
                                        <p:cTn id="50" dur="500" fill="hold"/>
                                        <p:tgtEl>
                                          <p:spTgt spid="14"/>
                                        </p:tgtEl>
                                        <p:attrNameLst>
                                          <p:attrName>style.color</p:attrName>
                                        </p:attrNameLst>
                                      </p:cBhvr>
                                      <p:by>
                                        <p:hsl h="-7200000" s="0" l="0"/>
                                      </p:by>
                                    </p:animClr>
                                    <p:animClr clrSpc="hsl" dir="cw">
                                      <p:cBhvr>
                                        <p:cTn id="51" dur="500" fill="hold"/>
                                        <p:tgtEl>
                                          <p:spTgt spid="14"/>
                                        </p:tgtEl>
                                        <p:attrNameLst>
                                          <p:attrName>fillcolor</p:attrName>
                                        </p:attrNameLst>
                                      </p:cBhvr>
                                      <p:by>
                                        <p:hsl h="-7200000" s="0" l="0"/>
                                      </p:by>
                                    </p:animClr>
                                    <p:animClr clrSpc="hsl" dir="cw">
                                      <p:cBhvr>
                                        <p:cTn id="52" dur="500" fill="hold"/>
                                        <p:tgtEl>
                                          <p:spTgt spid="14"/>
                                        </p:tgtEl>
                                        <p:attrNameLst>
                                          <p:attrName>stroke.color</p:attrName>
                                        </p:attrNameLst>
                                      </p:cBhvr>
                                      <p:by>
                                        <p:hsl h="-7200000" s="0" l="0"/>
                                      </p:by>
                                    </p:animClr>
                                    <p:set>
                                      <p:cBhvr>
                                        <p:cTn id="53" dur="500" fill="hold"/>
                                        <p:tgtEl>
                                          <p:spTgt spid="14"/>
                                        </p:tgtEl>
                                        <p:attrNameLst>
                                          <p:attrName>fill.type</p:attrName>
                                        </p:attrNameLst>
                                      </p:cBhvr>
                                      <p:to>
                                        <p:strVal val="solid"/>
                                      </p:to>
                                    </p:set>
                                  </p:childTnLst>
                                  <p:subTnLst>
                                    <p:animClr clrSpc="rgb" dir="cw">
                                      <p:cBhvr override="childStyle">
                                        <p:cTn dur="1" fill="hold" display="0" masterRel="nextClick" afterEffect="1"/>
                                        <p:tgtEl>
                                          <p:spTgt spid="14"/>
                                        </p:tgtEl>
                                        <p:attrNameLst>
                                          <p:attrName>ppt_c</p:attrName>
                                        </p:attrNameLst>
                                      </p:cBhvr>
                                      <p:to>
                                        <a:schemeClr val="bg1"/>
                                      </p:to>
                                    </p:animClr>
                                  </p:subTnLst>
                                </p:cTn>
                              </p:par>
                              <p:par>
                                <p:cTn id="54" presetID="22" presetClass="emph" presetSubtype="0" fill="hold" grpId="0" nodeType="withEffect">
                                  <p:stCondLst>
                                    <p:cond delay="0"/>
                                  </p:stCondLst>
                                  <p:childTnLst>
                                    <p:animClr clrSpc="hsl" dir="cw">
                                      <p:cBhvr override="childStyle">
                                        <p:cTn id="55" dur="500" fill="hold"/>
                                        <p:tgtEl>
                                          <p:spTgt spid="47"/>
                                        </p:tgtEl>
                                        <p:attrNameLst>
                                          <p:attrName>style.color</p:attrName>
                                        </p:attrNameLst>
                                      </p:cBhvr>
                                      <p:by>
                                        <p:hsl h="-7200000" s="0" l="0"/>
                                      </p:by>
                                    </p:animClr>
                                    <p:animClr clrSpc="hsl" dir="cw">
                                      <p:cBhvr>
                                        <p:cTn id="56" dur="500" fill="hold"/>
                                        <p:tgtEl>
                                          <p:spTgt spid="47"/>
                                        </p:tgtEl>
                                        <p:attrNameLst>
                                          <p:attrName>fillcolor</p:attrName>
                                        </p:attrNameLst>
                                      </p:cBhvr>
                                      <p:by>
                                        <p:hsl h="-7200000" s="0" l="0"/>
                                      </p:by>
                                    </p:animClr>
                                    <p:animClr clrSpc="hsl" dir="cw">
                                      <p:cBhvr>
                                        <p:cTn id="57" dur="500" fill="hold"/>
                                        <p:tgtEl>
                                          <p:spTgt spid="47"/>
                                        </p:tgtEl>
                                        <p:attrNameLst>
                                          <p:attrName>stroke.color</p:attrName>
                                        </p:attrNameLst>
                                      </p:cBhvr>
                                      <p:by>
                                        <p:hsl h="-7200000" s="0" l="0"/>
                                      </p:by>
                                    </p:animClr>
                                    <p:set>
                                      <p:cBhvr>
                                        <p:cTn id="58" dur="500" fill="hold"/>
                                        <p:tgtEl>
                                          <p:spTgt spid="47"/>
                                        </p:tgtEl>
                                        <p:attrNameLst>
                                          <p:attrName>fill.type</p:attrName>
                                        </p:attrNameLst>
                                      </p:cBhvr>
                                      <p:to>
                                        <p:strVal val="solid"/>
                                      </p:to>
                                    </p:set>
                                  </p:childTnLst>
                                  <p:subTnLst>
                                    <p:animClr clrSpc="rgb" dir="cw">
                                      <p:cBhvr override="childStyle">
                                        <p:cTn dur="1" fill="hold" display="0" masterRel="nextClick" afterEffect="1"/>
                                        <p:tgtEl>
                                          <p:spTgt spid="47"/>
                                        </p:tgtEl>
                                        <p:attrNameLst>
                                          <p:attrName>ppt_c</p:attrName>
                                        </p:attrNameLst>
                                      </p:cBhvr>
                                      <p:to>
                                        <a:schemeClr val="bg1"/>
                                      </p:to>
                                    </p:animClr>
                                  </p:subTnLst>
                                </p:cTn>
                              </p:par>
                              <p:par>
                                <p:cTn id="59" presetID="22" presetClass="emph" presetSubtype="0" fill="hold" grpId="0" nodeType="withEffect">
                                  <p:stCondLst>
                                    <p:cond delay="0"/>
                                  </p:stCondLst>
                                  <p:childTnLst>
                                    <p:animClr clrSpc="hsl" dir="cw">
                                      <p:cBhvr override="childStyle">
                                        <p:cTn id="60" dur="500" fill="hold"/>
                                        <p:tgtEl>
                                          <p:spTgt spid="49"/>
                                        </p:tgtEl>
                                        <p:attrNameLst>
                                          <p:attrName>style.color</p:attrName>
                                        </p:attrNameLst>
                                      </p:cBhvr>
                                      <p:by>
                                        <p:hsl h="-7200000" s="0" l="0"/>
                                      </p:by>
                                    </p:animClr>
                                    <p:animClr clrSpc="hsl" dir="cw">
                                      <p:cBhvr>
                                        <p:cTn id="61" dur="500" fill="hold"/>
                                        <p:tgtEl>
                                          <p:spTgt spid="49"/>
                                        </p:tgtEl>
                                        <p:attrNameLst>
                                          <p:attrName>fillcolor</p:attrName>
                                        </p:attrNameLst>
                                      </p:cBhvr>
                                      <p:by>
                                        <p:hsl h="-7200000" s="0" l="0"/>
                                      </p:by>
                                    </p:animClr>
                                    <p:animClr clrSpc="hsl" dir="cw">
                                      <p:cBhvr>
                                        <p:cTn id="62" dur="500" fill="hold"/>
                                        <p:tgtEl>
                                          <p:spTgt spid="49"/>
                                        </p:tgtEl>
                                        <p:attrNameLst>
                                          <p:attrName>stroke.color</p:attrName>
                                        </p:attrNameLst>
                                      </p:cBhvr>
                                      <p:by>
                                        <p:hsl h="-7200000" s="0" l="0"/>
                                      </p:by>
                                    </p:animClr>
                                    <p:set>
                                      <p:cBhvr>
                                        <p:cTn id="63" dur="500" fill="hold"/>
                                        <p:tgtEl>
                                          <p:spTgt spid="49"/>
                                        </p:tgtEl>
                                        <p:attrNameLst>
                                          <p:attrName>fill.type</p:attrName>
                                        </p:attrNameLst>
                                      </p:cBhvr>
                                      <p:to>
                                        <p:strVal val="solid"/>
                                      </p:to>
                                    </p:set>
                                  </p:childTnLst>
                                  <p:subTnLst>
                                    <p:animClr clrSpc="rgb" dir="cw">
                                      <p:cBhvr override="childStyle">
                                        <p:cTn dur="1" fill="hold" display="0" masterRel="nextClick" afterEffect="1"/>
                                        <p:tgtEl>
                                          <p:spTgt spid="49"/>
                                        </p:tgtEl>
                                        <p:attrNameLst>
                                          <p:attrName>ppt_c</p:attrName>
                                        </p:attrNameLst>
                                      </p:cBhvr>
                                      <p:to>
                                        <a:schemeClr val="bg1"/>
                                      </p:to>
                                    </p:animClr>
                                  </p:subTnLst>
                                </p:cTn>
                              </p:par>
                              <p:par>
                                <p:cTn id="64" presetID="22" presetClass="emph" presetSubtype="0" fill="hold" grpId="0" nodeType="withEffect">
                                  <p:stCondLst>
                                    <p:cond delay="0"/>
                                  </p:stCondLst>
                                  <p:childTnLst>
                                    <p:animClr clrSpc="hsl" dir="cw">
                                      <p:cBhvr override="childStyle">
                                        <p:cTn id="65" dur="500" fill="hold"/>
                                        <p:tgtEl>
                                          <p:spTgt spid="50"/>
                                        </p:tgtEl>
                                        <p:attrNameLst>
                                          <p:attrName>style.color</p:attrName>
                                        </p:attrNameLst>
                                      </p:cBhvr>
                                      <p:by>
                                        <p:hsl h="-7200000" s="0" l="0"/>
                                      </p:by>
                                    </p:animClr>
                                    <p:animClr clrSpc="hsl" dir="cw">
                                      <p:cBhvr>
                                        <p:cTn id="66" dur="500" fill="hold"/>
                                        <p:tgtEl>
                                          <p:spTgt spid="50"/>
                                        </p:tgtEl>
                                        <p:attrNameLst>
                                          <p:attrName>fillcolor</p:attrName>
                                        </p:attrNameLst>
                                      </p:cBhvr>
                                      <p:by>
                                        <p:hsl h="-7200000" s="0" l="0"/>
                                      </p:by>
                                    </p:animClr>
                                    <p:animClr clrSpc="hsl" dir="cw">
                                      <p:cBhvr>
                                        <p:cTn id="67" dur="500" fill="hold"/>
                                        <p:tgtEl>
                                          <p:spTgt spid="50"/>
                                        </p:tgtEl>
                                        <p:attrNameLst>
                                          <p:attrName>stroke.color</p:attrName>
                                        </p:attrNameLst>
                                      </p:cBhvr>
                                      <p:by>
                                        <p:hsl h="-7200000" s="0" l="0"/>
                                      </p:by>
                                    </p:animClr>
                                    <p:set>
                                      <p:cBhvr>
                                        <p:cTn id="68" dur="500" fill="hold"/>
                                        <p:tgtEl>
                                          <p:spTgt spid="50"/>
                                        </p:tgtEl>
                                        <p:attrNameLst>
                                          <p:attrName>fill.type</p:attrName>
                                        </p:attrNameLst>
                                      </p:cBhvr>
                                      <p:to>
                                        <p:strVal val="solid"/>
                                      </p:to>
                                    </p:set>
                                  </p:childTnLst>
                                  <p:subTnLst>
                                    <p:animClr clrSpc="rgb" dir="cw">
                                      <p:cBhvr override="childStyle">
                                        <p:cTn dur="1" fill="hold" display="0" masterRel="nextClick" afterEffect="1"/>
                                        <p:tgtEl>
                                          <p:spTgt spid="50"/>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9" grpId="0"/>
      <p:bldP spid="27" grpId="0"/>
      <p:bldP spid="15" grpId="0" animBg="1"/>
      <p:bldP spid="34" grpId="0" animBg="1"/>
      <p:bldP spid="35" grpId="0" animBg="1"/>
      <p:bldP spid="36" grpId="0" animBg="1"/>
      <p:bldP spid="37" grpId="0" animBg="1"/>
      <p:bldP spid="38" grpId="0" animBg="1"/>
      <p:bldP spid="39" grpId="0" animBg="1"/>
      <p:bldP spid="40" grpId="0" animBg="1"/>
      <p:bldP spid="14" grpId="0"/>
      <p:bldP spid="46" grpId="0"/>
      <p:bldP spid="47" grpId="0"/>
      <p:bldP spid="48" grpId="0"/>
      <p:bldP spid="49"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216DB5-71BD-5B6B-D450-23730AB09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347" y="-1627154"/>
            <a:ext cx="4570708" cy="8579929"/>
          </a:xfrm>
          <a:prstGeom prst="rect">
            <a:avLst/>
          </a:prstGeom>
        </p:spPr>
      </p:pic>
      <p:pic>
        <p:nvPicPr>
          <p:cNvPr id="7" name="Picture 6">
            <a:extLst>
              <a:ext uri="{FF2B5EF4-FFF2-40B4-BE49-F238E27FC236}">
                <a16:creationId xmlns:a16="http://schemas.microsoft.com/office/drawing/2014/main" id="{5BC10764-A99E-14A0-5F80-4A19C4733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485" y="-1627154"/>
            <a:ext cx="4570708" cy="8579929"/>
          </a:xfrm>
          <a:prstGeom prst="rect">
            <a:avLst/>
          </a:prstGeom>
        </p:spPr>
      </p:pic>
      <p:pic>
        <p:nvPicPr>
          <p:cNvPr id="10" name="Picture 9">
            <a:extLst>
              <a:ext uri="{FF2B5EF4-FFF2-40B4-BE49-F238E27FC236}">
                <a16:creationId xmlns:a16="http://schemas.microsoft.com/office/drawing/2014/main" id="{390AEEB9-66E7-9F1E-4127-6CBA8452F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627154"/>
            <a:ext cx="4570708" cy="8579929"/>
          </a:xfrm>
          <a:prstGeom prst="rect">
            <a:avLst/>
          </a:prstGeom>
        </p:spPr>
      </p:pic>
      <p:pic>
        <p:nvPicPr>
          <p:cNvPr id="6" name="Picture 5">
            <a:extLst>
              <a:ext uri="{FF2B5EF4-FFF2-40B4-BE49-F238E27FC236}">
                <a16:creationId xmlns:a16="http://schemas.microsoft.com/office/drawing/2014/main" id="{472E7FD3-DF3F-828A-DD51-AAD954D7A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69" y="-1600200"/>
            <a:ext cx="4570708" cy="8579929"/>
          </a:xfrm>
          <a:prstGeom prst="rect">
            <a:avLst/>
          </a:prstGeom>
        </p:spPr>
      </p:pic>
      <p:sp>
        <p:nvSpPr>
          <p:cNvPr id="3" name="TextBox 2"/>
          <p:cNvSpPr txBox="1"/>
          <p:nvPr/>
        </p:nvSpPr>
        <p:spPr>
          <a:xfrm>
            <a:off x="-1" y="252422"/>
            <a:ext cx="9144001" cy="630942"/>
          </a:xfrm>
          <a:prstGeom prst="rect">
            <a:avLst/>
          </a:prstGeom>
          <a:solidFill>
            <a:schemeClr val="tx2"/>
          </a:solidFill>
        </p:spPr>
        <p:txBody>
          <a:bodyPr wrap="square" rtlCol="0" anchor="ctr">
            <a:spAutoFit/>
          </a:bodyPr>
          <a:lstStyle/>
          <a:p>
            <a:pPr algn="ctr"/>
            <a:r>
              <a:rPr lang="en-US" sz="3500" b="1" dirty="0">
                <a:solidFill>
                  <a:schemeClr val="bg2"/>
                </a:solidFill>
                <a:latin typeface="Californian FB" panose="0207040306080B030204" pitchFamily="18" charset="77"/>
                <a:ea typeface="Oracle" charset="0"/>
                <a:cs typeface="Arial Narrow" panose="020B0604020202020204" pitchFamily="34" charset="0"/>
              </a:rPr>
              <a:t>IF WE ACCEPT AS TRUE …</a:t>
            </a:r>
          </a:p>
        </p:txBody>
      </p:sp>
      <p:sp>
        <p:nvSpPr>
          <p:cNvPr id="11" name="Oval 10">
            <a:extLst>
              <a:ext uri="{FF2B5EF4-FFF2-40B4-BE49-F238E27FC236}">
                <a16:creationId xmlns:a16="http://schemas.microsoft.com/office/drawing/2014/main" id="{88F4E445-E135-89B3-C266-059E1686F019}"/>
              </a:ext>
            </a:extLst>
          </p:cNvPr>
          <p:cNvSpPr/>
          <p:nvPr/>
        </p:nvSpPr>
        <p:spPr>
          <a:xfrm>
            <a:off x="308646" y="5230216"/>
            <a:ext cx="1371600" cy="1371600"/>
          </a:xfrm>
          <a:custGeom>
            <a:avLst/>
            <a:gdLst>
              <a:gd name="connsiteX0" fmla="*/ 0 w 1371600"/>
              <a:gd name="connsiteY0" fmla="*/ 685800 h 1371600"/>
              <a:gd name="connsiteX1" fmla="*/ 685800 w 1371600"/>
              <a:gd name="connsiteY1" fmla="*/ 0 h 1371600"/>
              <a:gd name="connsiteX2" fmla="*/ 1371600 w 1371600"/>
              <a:gd name="connsiteY2" fmla="*/ 685800 h 1371600"/>
              <a:gd name="connsiteX3" fmla="*/ 685800 w 1371600"/>
              <a:gd name="connsiteY3" fmla="*/ 1371600 h 1371600"/>
              <a:gd name="connsiteX4" fmla="*/ 0 w 13716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fill="none" extrusionOk="0">
                <a:moveTo>
                  <a:pt x="0" y="685800"/>
                </a:moveTo>
                <a:cubicBezTo>
                  <a:pt x="23203" y="309796"/>
                  <a:pt x="340894" y="-69666"/>
                  <a:pt x="685800" y="0"/>
                </a:cubicBezTo>
                <a:cubicBezTo>
                  <a:pt x="988405" y="-11662"/>
                  <a:pt x="1325920" y="350050"/>
                  <a:pt x="1371600" y="685800"/>
                </a:cubicBezTo>
                <a:cubicBezTo>
                  <a:pt x="1361421" y="967487"/>
                  <a:pt x="1045678" y="1397836"/>
                  <a:pt x="685800" y="1371600"/>
                </a:cubicBezTo>
                <a:cubicBezTo>
                  <a:pt x="323619" y="1380880"/>
                  <a:pt x="83441" y="1084619"/>
                  <a:pt x="0" y="685800"/>
                </a:cubicBezTo>
                <a:close/>
              </a:path>
              <a:path w="1371600" h="1371600" stroke="0" extrusionOk="0">
                <a:moveTo>
                  <a:pt x="0" y="685800"/>
                </a:moveTo>
                <a:cubicBezTo>
                  <a:pt x="-30331" y="288334"/>
                  <a:pt x="238395" y="25765"/>
                  <a:pt x="685800" y="0"/>
                </a:cubicBezTo>
                <a:cubicBezTo>
                  <a:pt x="1151688" y="18343"/>
                  <a:pt x="1263972" y="310465"/>
                  <a:pt x="1371600" y="685800"/>
                </a:cubicBezTo>
                <a:cubicBezTo>
                  <a:pt x="1304711" y="1129878"/>
                  <a:pt x="1050105" y="1451481"/>
                  <a:pt x="685800" y="1371600"/>
                </a:cubicBezTo>
                <a:cubicBezTo>
                  <a:pt x="212421" y="1319830"/>
                  <a:pt x="88580" y="1106881"/>
                  <a:pt x="0" y="685800"/>
                </a:cubicBezTo>
                <a:close/>
              </a:path>
            </a:pathLst>
          </a:custGeom>
          <a:solidFill>
            <a:schemeClr val="tx2"/>
          </a:solidFill>
          <a:ln w="44450" cap="rnd">
            <a:solidFill>
              <a:schemeClr val="bg1"/>
            </a:solidFill>
            <a:prstDash val="solid"/>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4" name="TextBox 3"/>
          <p:cNvSpPr txBox="1"/>
          <p:nvPr/>
        </p:nvSpPr>
        <p:spPr>
          <a:xfrm>
            <a:off x="213068" y="5530800"/>
            <a:ext cx="1562755" cy="707886"/>
          </a:xfrm>
          <a:prstGeom prst="rect">
            <a:avLst/>
          </a:prstGeom>
          <a:noFill/>
        </p:spPr>
        <p:txBody>
          <a:bodyPr wrap="square" rtlCol="0">
            <a:spAutoFit/>
          </a:bodyPr>
          <a:lstStyle/>
          <a:p>
            <a:pPr algn="ctr"/>
            <a:r>
              <a:rPr lang="en-US" sz="2000" b="1" dirty="0">
                <a:solidFill>
                  <a:schemeClr val="bg1"/>
                </a:solidFill>
                <a:latin typeface="Arial Narrow" panose="020B0604020202020204" pitchFamily="34" charset="0"/>
                <a:ea typeface="Consolas" charset="0"/>
                <a:cs typeface="Arial Narrow" panose="020B0604020202020204" pitchFamily="34" charset="0"/>
              </a:rPr>
              <a:t>Focus on Skills?</a:t>
            </a:r>
          </a:p>
        </p:txBody>
      </p:sp>
      <p:sp>
        <p:nvSpPr>
          <p:cNvPr id="12" name="Oval 11">
            <a:extLst>
              <a:ext uri="{FF2B5EF4-FFF2-40B4-BE49-F238E27FC236}">
                <a16:creationId xmlns:a16="http://schemas.microsoft.com/office/drawing/2014/main" id="{2B0DE6B9-DD17-F510-B845-141F5834A19A}"/>
              </a:ext>
            </a:extLst>
          </p:cNvPr>
          <p:cNvSpPr/>
          <p:nvPr/>
        </p:nvSpPr>
        <p:spPr>
          <a:xfrm>
            <a:off x="2614016" y="5164177"/>
            <a:ext cx="1371600" cy="1371600"/>
          </a:xfrm>
          <a:custGeom>
            <a:avLst/>
            <a:gdLst>
              <a:gd name="connsiteX0" fmla="*/ 0 w 1371600"/>
              <a:gd name="connsiteY0" fmla="*/ 685800 h 1371600"/>
              <a:gd name="connsiteX1" fmla="*/ 685800 w 1371600"/>
              <a:gd name="connsiteY1" fmla="*/ 0 h 1371600"/>
              <a:gd name="connsiteX2" fmla="*/ 1371600 w 1371600"/>
              <a:gd name="connsiteY2" fmla="*/ 685800 h 1371600"/>
              <a:gd name="connsiteX3" fmla="*/ 685800 w 1371600"/>
              <a:gd name="connsiteY3" fmla="*/ 1371600 h 1371600"/>
              <a:gd name="connsiteX4" fmla="*/ 0 w 13716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fill="none" extrusionOk="0">
                <a:moveTo>
                  <a:pt x="0" y="685800"/>
                </a:moveTo>
                <a:cubicBezTo>
                  <a:pt x="23203" y="309796"/>
                  <a:pt x="340894" y="-69666"/>
                  <a:pt x="685800" y="0"/>
                </a:cubicBezTo>
                <a:cubicBezTo>
                  <a:pt x="988405" y="-11662"/>
                  <a:pt x="1325920" y="350050"/>
                  <a:pt x="1371600" y="685800"/>
                </a:cubicBezTo>
                <a:cubicBezTo>
                  <a:pt x="1361421" y="967487"/>
                  <a:pt x="1045678" y="1397836"/>
                  <a:pt x="685800" y="1371600"/>
                </a:cubicBezTo>
                <a:cubicBezTo>
                  <a:pt x="323619" y="1380880"/>
                  <a:pt x="83441" y="1084619"/>
                  <a:pt x="0" y="685800"/>
                </a:cubicBezTo>
                <a:close/>
              </a:path>
              <a:path w="1371600" h="1371600" stroke="0" extrusionOk="0">
                <a:moveTo>
                  <a:pt x="0" y="685800"/>
                </a:moveTo>
                <a:cubicBezTo>
                  <a:pt x="-30331" y="288334"/>
                  <a:pt x="238395" y="25765"/>
                  <a:pt x="685800" y="0"/>
                </a:cubicBezTo>
                <a:cubicBezTo>
                  <a:pt x="1151688" y="18343"/>
                  <a:pt x="1263972" y="310465"/>
                  <a:pt x="1371600" y="685800"/>
                </a:cubicBezTo>
                <a:cubicBezTo>
                  <a:pt x="1304711" y="1129878"/>
                  <a:pt x="1050105" y="1451481"/>
                  <a:pt x="685800" y="1371600"/>
                </a:cubicBezTo>
                <a:cubicBezTo>
                  <a:pt x="212421" y="1319830"/>
                  <a:pt x="88580" y="1106881"/>
                  <a:pt x="0" y="685800"/>
                </a:cubicBezTo>
                <a:close/>
              </a:path>
            </a:pathLst>
          </a:custGeom>
          <a:solidFill>
            <a:schemeClr val="tx2">
              <a:lumMod val="50000"/>
            </a:schemeClr>
          </a:solidFill>
          <a:ln w="44450" cap="rnd">
            <a:solidFill>
              <a:schemeClr val="bg1"/>
            </a:solidFill>
            <a:prstDash val="solid"/>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13" name="TextBox 12">
            <a:extLst>
              <a:ext uri="{FF2B5EF4-FFF2-40B4-BE49-F238E27FC236}">
                <a16:creationId xmlns:a16="http://schemas.microsoft.com/office/drawing/2014/main" id="{3B851439-8B8F-56C1-1C67-D08758A20DEF}"/>
              </a:ext>
            </a:extLst>
          </p:cNvPr>
          <p:cNvSpPr txBox="1"/>
          <p:nvPr/>
        </p:nvSpPr>
        <p:spPr>
          <a:xfrm>
            <a:off x="2518438" y="5464761"/>
            <a:ext cx="1562755" cy="707886"/>
          </a:xfrm>
          <a:prstGeom prst="rect">
            <a:avLst/>
          </a:prstGeom>
          <a:noFill/>
        </p:spPr>
        <p:txBody>
          <a:bodyPr wrap="square" rtlCol="0">
            <a:spAutoFit/>
          </a:bodyPr>
          <a:lstStyle/>
          <a:p>
            <a:pPr algn="ctr"/>
            <a:r>
              <a:rPr lang="en-US" sz="2000" b="1" dirty="0">
                <a:solidFill>
                  <a:schemeClr val="bg1"/>
                </a:solidFill>
                <a:latin typeface="Arial Narrow" panose="020B0604020202020204" pitchFamily="34" charset="0"/>
                <a:ea typeface="Consolas" charset="0"/>
                <a:cs typeface="Arial Narrow" panose="020B0604020202020204" pitchFamily="34" charset="0"/>
              </a:rPr>
              <a:t>Focus on Majors?</a:t>
            </a:r>
          </a:p>
        </p:txBody>
      </p:sp>
      <p:sp>
        <p:nvSpPr>
          <p:cNvPr id="14" name="Oval 13">
            <a:extLst>
              <a:ext uri="{FF2B5EF4-FFF2-40B4-BE49-F238E27FC236}">
                <a16:creationId xmlns:a16="http://schemas.microsoft.com/office/drawing/2014/main" id="{6156C002-7EDA-6EC9-C74F-7472F66CC46B}"/>
              </a:ext>
            </a:extLst>
          </p:cNvPr>
          <p:cNvSpPr/>
          <p:nvPr/>
        </p:nvSpPr>
        <p:spPr>
          <a:xfrm>
            <a:off x="5010461" y="5233978"/>
            <a:ext cx="1371600" cy="1371600"/>
          </a:xfrm>
          <a:custGeom>
            <a:avLst/>
            <a:gdLst>
              <a:gd name="connsiteX0" fmla="*/ 0 w 1371600"/>
              <a:gd name="connsiteY0" fmla="*/ 685800 h 1371600"/>
              <a:gd name="connsiteX1" fmla="*/ 685800 w 1371600"/>
              <a:gd name="connsiteY1" fmla="*/ 0 h 1371600"/>
              <a:gd name="connsiteX2" fmla="*/ 1371600 w 1371600"/>
              <a:gd name="connsiteY2" fmla="*/ 685800 h 1371600"/>
              <a:gd name="connsiteX3" fmla="*/ 685800 w 1371600"/>
              <a:gd name="connsiteY3" fmla="*/ 1371600 h 1371600"/>
              <a:gd name="connsiteX4" fmla="*/ 0 w 13716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fill="none" extrusionOk="0">
                <a:moveTo>
                  <a:pt x="0" y="685800"/>
                </a:moveTo>
                <a:cubicBezTo>
                  <a:pt x="23203" y="309796"/>
                  <a:pt x="340894" y="-69666"/>
                  <a:pt x="685800" y="0"/>
                </a:cubicBezTo>
                <a:cubicBezTo>
                  <a:pt x="988405" y="-11662"/>
                  <a:pt x="1325920" y="350050"/>
                  <a:pt x="1371600" y="685800"/>
                </a:cubicBezTo>
                <a:cubicBezTo>
                  <a:pt x="1361421" y="967487"/>
                  <a:pt x="1045678" y="1397836"/>
                  <a:pt x="685800" y="1371600"/>
                </a:cubicBezTo>
                <a:cubicBezTo>
                  <a:pt x="323619" y="1380880"/>
                  <a:pt x="83441" y="1084619"/>
                  <a:pt x="0" y="685800"/>
                </a:cubicBezTo>
                <a:close/>
              </a:path>
              <a:path w="1371600" h="1371600" stroke="0" extrusionOk="0">
                <a:moveTo>
                  <a:pt x="0" y="685800"/>
                </a:moveTo>
                <a:cubicBezTo>
                  <a:pt x="-30331" y="288334"/>
                  <a:pt x="238395" y="25765"/>
                  <a:pt x="685800" y="0"/>
                </a:cubicBezTo>
                <a:cubicBezTo>
                  <a:pt x="1151688" y="18343"/>
                  <a:pt x="1263972" y="310465"/>
                  <a:pt x="1371600" y="685800"/>
                </a:cubicBezTo>
                <a:cubicBezTo>
                  <a:pt x="1304711" y="1129878"/>
                  <a:pt x="1050105" y="1451481"/>
                  <a:pt x="685800" y="1371600"/>
                </a:cubicBezTo>
                <a:cubicBezTo>
                  <a:pt x="212421" y="1319830"/>
                  <a:pt x="88580" y="1106881"/>
                  <a:pt x="0" y="685800"/>
                </a:cubicBezTo>
                <a:close/>
              </a:path>
            </a:pathLst>
          </a:custGeom>
          <a:solidFill>
            <a:schemeClr val="accent1">
              <a:lumMod val="50000"/>
            </a:schemeClr>
          </a:solidFill>
          <a:ln w="44450" cap="rnd">
            <a:solidFill>
              <a:schemeClr val="bg1"/>
            </a:solidFill>
            <a:prstDash val="solid"/>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15" name="TextBox 14">
            <a:extLst>
              <a:ext uri="{FF2B5EF4-FFF2-40B4-BE49-F238E27FC236}">
                <a16:creationId xmlns:a16="http://schemas.microsoft.com/office/drawing/2014/main" id="{9260F873-3F39-28E0-958D-321C06258879}"/>
              </a:ext>
            </a:extLst>
          </p:cNvPr>
          <p:cNvSpPr txBox="1"/>
          <p:nvPr/>
        </p:nvSpPr>
        <p:spPr>
          <a:xfrm>
            <a:off x="4896204" y="5464392"/>
            <a:ext cx="1514182" cy="1015663"/>
          </a:xfrm>
          <a:prstGeom prst="rect">
            <a:avLst/>
          </a:prstGeom>
          <a:noFill/>
        </p:spPr>
        <p:txBody>
          <a:bodyPr wrap="square" rtlCol="0">
            <a:spAutoFit/>
          </a:bodyPr>
          <a:lstStyle/>
          <a:p>
            <a:pPr algn="ctr"/>
            <a:r>
              <a:rPr lang="en-US" sz="2000" b="1" dirty="0">
                <a:solidFill>
                  <a:schemeClr val="bg1"/>
                </a:solidFill>
                <a:latin typeface="Arial Narrow" panose="020B0604020202020204" pitchFamily="34" charset="0"/>
                <a:ea typeface="Consolas" charset="0"/>
                <a:cs typeface="Arial Narrow" panose="020B0604020202020204" pitchFamily="34" charset="0"/>
              </a:rPr>
              <a:t>Tell You What to Take?</a:t>
            </a:r>
          </a:p>
        </p:txBody>
      </p:sp>
      <p:sp>
        <p:nvSpPr>
          <p:cNvPr id="16" name="Oval 15">
            <a:extLst>
              <a:ext uri="{FF2B5EF4-FFF2-40B4-BE49-F238E27FC236}">
                <a16:creationId xmlns:a16="http://schemas.microsoft.com/office/drawing/2014/main" id="{EA514027-9726-FCBC-71E4-5C6192BE048F}"/>
              </a:ext>
            </a:extLst>
          </p:cNvPr>
          <p:cNvSpPr/>
          <p:nvPr/>
        </p:nvSpPr>
        <p:spPr>
          <a:xfrm>
            <a:off x="7360079" y="5230216"/>
            <a:ext cx="1371600" cy="1371600"/>
          </a:xfrm>
          <a:custGeom>
            <a:avLst/>
            <a:gdLst>
              <a:gd name="connsiteX0" fmla="*/ 0 w 1371600"/>
              <a:gd name="connsiteY0" fmla="*/ 685800 h 1371600"/>
              <a:gd name="connsiteX1" fmla="*/ 685800 w 1371600"/>
              <a:gd name="connsiteY1" fmla="*/ 0 h 1371600"/>
              <a:gd name="connsiteX2" fmla="*/ 1371600 w 1371600"/>
              <a:gd name="connsiteY2" fmla="*/ 685800 h 1371600"/>
              <a:gd name="connsiteX3" fmla="*/ 685800 w 1371600"/>
              <a:gd name="connsiteY3" fmla="*/ 1371600 h 1371600"/>
              <a:gd name="connsiteX4" fmla="*/ 0 w 13716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fill="none" extrusionOk="0">
                <a:moveTo>
                  <a:pt x="0" y="685800"/>
                </a:moveTo>
                <a:cubicBezTo>
                  <a:pt x="23203" y="309796"/>
                  <a:pt x="340894" y="-69666"/>
                  <a:pt x="685800" y="0"/>
                </a:cubicBezTo>
                <a:cubicBezTo>
                  <a:pt x="988405" y="-11662"/>
                  <a:pt x="1325920" y="350050"/>
                  <a:pt x="1371600" y="685800"/>
                </a:cubicBezTo>
                <a:cubicBezTo>
                  <a:pt x="1361421" y="967487"/>
                  <a:pt x="1045678" y="1397836"/>
                  <a:pt x="685800" y="1371600"/>
                </a:cubicBezTo>
                <a:cubicBezTo>
                  <a:pt x="323619" y="1380880"/>
                  <a:pt x="83441" y="1084619"/>
                  <a:pt x="0" y="685800"/>
                </a:cubicBezTo>
                <a:close/>
              </a:path>
              <a:path w="1371600" h="1371600" stroke="0" extrusionOk="0">
                <a:moveTo>
                  <a:pt x="0" y="685800"/>
                </a:moveTo>
                <a:cubicBezTo>
                  <a:pt x="-30331" y="288334"/>
                  <a:pt x="238395" y="25765"/>
                  <a:pt x="685800" y="0"/>
                </a:cubicBezTo>
                <a:cubicBezTo>
                  <a:pt x="1151688" y="18343"/>
                  <a:pt x="1263972" y="310465"/>
                  <a:pt x="1371600" y="685800"/>
                </a:cubicBezTo>
                <a:cubicBezTo>
                  <a:pt x="1304711" y="1129878"/>
                  <a:pt x="1050105" y="1451481"/>
                  <a:pt x="685800" y="1371600"/>
                </a:cubicBezTo>
                <a:cubicBezTo>
                  <a:pt x="212421" y="1319830"/>
                  <a:pt x="88580" y="1106881"/>
                  <a:pt x="0" y="685800"/>
                </a:cubicBezTo>
                <a:close/>
              </a:path>
            </a:pathLst>
          </a:custGeom>
          <a:solidFill>
            <a:schemeClr val="accent5">
              <a:lumMod val="50000"/>
            </a:schemeClr>
          </a:solidFill>
          <a:ln w="44450" cap="rnd">
            <a:solidFill>
              <a:schemeClr val="bg1"/>
            </a:solidFill>
            <a:prstDash val="solid"/>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17" name="TextBox 16">
            <a:extLst>
              <a:ext uri="{FF2B5EF4-FFF2-40B4-BE49-F238E27FC236}">
                <a16:creationId xmlns:a16="http://schemas.microsoft.com/office/drawing/2014/main" id="{88F99B78-AE58-A586-5AAC-60FC970DC518}"/>
              </a:ext>
            </a:extLst>
          </p:cNvPr>
          <p:cNvSpPr txBox="1"/>
          <p:nvPr/>
        </p:nvSpPr>
        <p:spPr>
          <a:xfrm>
            <a:off x="7264324" y="5464392"/>
            <a:ext cx="1562755" cy="1015663"/>
          </a:xfrm>
          <a:prstGeom prst="rect">
            <a:avLst/>
          </a:prstGeom>
          <a:noFill/>
        </p:spPr>
        <p:txBody>
          <a:bodyPr wrap="square" rtlCol="0">
            <a:spAutoFit/>
          </a:bodyPr>
          <a:lstStyle/>
          <a:p>
            <a:pPr algn="ctr"/>
            <a:r>
              <a:rPr lang="en-US" sz="2000" b="1" dirty="0">
                <a:solidFill>
                  <a:schemeClr val="bg1"/>
                </a:solidFill>
                <a:latin typeface="Arial Narrow" panose="020B0604020202020204" pitchFamily="34" charset="0"/>
                <a:ea typeface="Consolas" charset="0"/>
                <a:cs typeface="Arial Narrow" panose="020B0604020202020204" pitchFamily="34" charset="0"/>
              </a:rPr>
              <a:t>Ignore Co-Curricular Life?</a:t>
            </a:r>
          </a:p>
        </p:txBody>
      </p:sp>
    </p:spTree>
    <p:extLst>
      <p:ext uri="{BB962C8B-B14F-4D97-AF65-F5344CB8AC3E}">
        <p14:creationId xmlns:p14="http://schemas.microsoft.com/office/powerpoint/2010/main" val="46798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935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275" name="Rectangle 3" descr="Small grid">
            <a:hlinkClick r:id="" action="ppaction://macro?name=Score_1"/>
          </p:cNvPr>
          <p:cNvSpPr>
            <a:spLocks noChangeAspect="1" noChangeArrowheads="1"/>
          </p:cNvSpPr>
          <p:nvPr/>
        </p:nvSpPr>
        <p:spPr bwMode="auto">
          <a:xfrm>
            <a:off x="3654425" y="1604963"/>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dirty="0">
                <a:solidFill>
                  <a:srgbClr val="002060"/>
                </a:solidFill>
                <a:latin typeface="Arial Narrow" panose="020B0604020202020204" pitchFamily="34" charset="0"/>
              </a:rPr>
              <a:t>86</a:t>
            </a:r>
            <a:endParaRPr lang="en-US" altLang="en-US" sz="3200" b="1" dirty="0">
              <a:ln>
                <a:solidFill>
                  <a:srgbClr val="002060"/>
                </a:solidFill>
              </a:ln>
              <a:solidFill>
                <a:srgbClr val="002060"/>
              </a:solidFill>
              <a:effectLst>
                <a:outerShdw blurRad="38100" dist="38100" dir="2700000" algn="tl">
                  <a:srgbClr val="000000"/>
                </a:outerShdw>
              </a:effectLst>
              <a:latin typeface="Arial Narrow" panose="020B0604020202020204" pitchFamily="34" charset="0"/>
              <a:cs typeface="Arial Narrow" panose="020B0604020202020204"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640013"/>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dirty="0">
                <a:solidFill>
                  <a:srgbClr val="002060"/>
                </a:solidFill>
                <a:latin typeface="Arial Narrow" panose="020B0604020202020204" pitchFamily="34" charset="0"/>
              </a:rPr>
              <a:t>79</a:t>
            </a:r>
          </a:p>
        </p:txBody>
      </p:sp>
      <p:sp>
        <p:nvSpPr>
          <p:cNvPr id="438277" name="Rectangle 5" descr="Small grid">
            <a:hlinkClick r:id="" action="ppaction://macro?name=Score_3"/>
          </p:cNvPr>
          <p:cNvSpPr>
            <a:spLocks noChangeAspect="1" noChangeArrowheads="1"/>
          </p:cNvSpPr>
          <p:nvPr/>
        </p:nvSpPr>
        <p:spPr bwMode="auto">
          <a:xfrm>
            <a:off x="3654425" y="3668713"/>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dirty="0">
                <a:solidFill>
                  <a:srgbClr val="002060"/>
                </a:solidFill>
                <a:latin typeface="Arial Narrow" panose="020B0604020202020204" pitchFamily="34" charset="0"/>
              </a:rPr>
              <a:t>76</a:t>
            </a:r>
          </a:p>
        </p:txBody>
      </p:sp>
      <p:sp>
        <p:nvSpPr>
          <p:cNvPr id="438278" name="Rectangle 6" descr="Small grid">
            <a:hlinkClick r:id="" action="ppaction://macro?name=Score_4"/>
          </p:cNvPr>
          <p:cNvSpPr>
            <a:spLocks noChangeAspect="1" noChangeArrowheads="1"/>
          </p:cNvSpPr>
          <p:nvPr/>
        </p:nvSpPr>
        <p:spPr bwMode="auto">
          <a:xfrm>
            <a:off x="3654425" y="4706938"/>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dirty="0">
                <a:solidFill>
                  <a:srgbClr val="002060"/>
                </a:solidFill>
                <a:latin typeface="Arial Narrow" panose="020B0604020202020204" pitchFamily="34" charset="0"/>
              </a:rPr>
              <a:t>73</a:t>
            </a:r>
          </a:p>
        </p:txBody>
      </p:sp>
      <p:sp>
        <p:nvSpPr>
          <p:cNvPr id="438279" name="Rectangle 7" descr="Small grid">
            <a:hlinkClick r:id="" action="ppaction://macro?name=Score_5"/>
          </p:cNvPr>
          <p:cNvSpPr>
            <a:spLocks noChangeArrowheads="1"/>
          </p:cNvSpPr>
          <p:nvPr/>
        </p:nvSpPr>
        <p:spPr bwMode="auto">
          <a:xfrm>
            <a:off x="7426325" y="1604963"/>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dirty="0">
                <a:solidFill>
                  <a:srgbClr val="002060"/>
                </a:solidFill>
                <a:latin typeface="Arial Narrow" panose="020B0604020202020204" pitchFamily="34" charset="0"/>
              </a:rPr>
              <a:t>73</a:t>
            </a:r>
          </a:p>
        </p:txBody>
      </p:sp>
      <p:sp>
        <p:nvSpPr>
          <p:cNvPr id="438280" name="Rectangle 8" descr="Small grid">
            <a:hlinkClick r:id="" action="ppaction://macro?name=Score_6"/>
          </p:cNvPr>
          <p:cNvSpPr>
            <a:spLocks noChangeAspect="1" noChangeArrowheads="1"/>
          </p:cNvSpPr>
          <p:nvPr/>
        </p:nvSpPr>
        <p:spPr bwMode="auto">
          <a:xfrm>
            <a:off x="7426325" y="2640013"/>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dirty="0">
                <a:solidFill>
                  <a:srgbClr val="002060"/>
                </a:solidFill>
                <a:latin typeface="Arial Narrow" panose="020B0604020202020204" pitchFamily="34" charset="0"/>
              </a:rPr>
              <a:t>71</a:t>
            </a:r>
          </a:p>
        </p:txBody>
      </p:sp>
      <p:sp>
        <p:nvSpPr>
          <p:cNvPr id="438281" name="Rectangle 9" descr="Small grid">
            <a:hlinkClick r:id="" action="ppaction://macro?name=Score_7"/>
          </p:cNvPr>
          <p:cNvSpPr>
            <a:spLocks noChangeAspect="1" noChangeArrowheads="1"/>
          </p:cNvSpPr>
          <p:nvPr/>
        </p:nvSpPr>
        <p:spPr bwMode="auto">
          <a:xfrm>
            <a:off x="7426325" y="3668713"/>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dirty="0">
                <a:solidFill>
                  <a:srgbClr val="002060"/>
                </a:solidFill>
                <a:latin typeface="Arial Narrow" panose="020B0604020202020204" pitchFamily="34" charset="0"/>
              </a:rPr>
              <a:t>65</a:t>
            </a:r>
          </a:p>
        </p:txBody>
      </p:sp>
      <p:sp>
        <p:nvSpPr>
          <p:cNvPr id="438282" name="Rectangle 10" descr="Small grid">
            <a:hlinkClick r:id="" action="ppaction://macro?name=Score_8"/>
          </p:cNvPr>
          <p:cNvSpPr>
            <a:spLocks noChangeAspect="1" noChangeArrowheads="1"/>
          </p:cNvSpPr>
          <p:nvPr/>
        </p:nvSpPr>
        <p:spPr bwMode="auto">
          <a:xfrm>
            <a:off x="7426325" y="4706938"/>
            <a:ext cx="817563" cy="831850"/>
          </a:xfrm>
          <a:prstGeom prst="rect">
            <a:avLst/>
          </a:prstGeom>
          <a:solidFill>
            <a:schemeClr val="accent6">
              <a:lumMod val="20000"/>
              <a:lumOff val="80000"/>
            </a:schemeClr>
          </a:solidFill>
          <a:ln w="50800">
            <a:solidFill>
              <a:schemeClr val="tx1"/>
            </a:solidFill>
            <a:miter lim="800000"/>
            <a:headEnd/>
            <a:tailEnd/>
          </a:ln>
          <a:effectLst/>
        </p:spPr>
        <p:txBody>
          <a:bodyPr wrap="none" anchor="ctr"/>
          <a:lstStyle/>
          <a:p>
            <a:pPr algn="ctr"/>
            <a:r>
              <a:rPr lang="en-US" altLang="en-US" sz="3200" b="1">
                <a:solidFill>
                  <a:srgbClr val="002060"/>
                </a:solidFill>
                <a:latin typeface="Arial Narrow" panose="020B0604020202020204" pitchFamily="34" charset="0"/>
              </a:rPr>
              <a:t>63</a:t>
            </a:r>
            <a:endParaRPr lang="en-US" altLang="en-US" sz="3200" b="1" dirty="0">
              <a:ln>
                <a:solidFill>
                  <a:srgbClr val="002060"/>
                </a:solidFill>
              </a:ln>
              <a:solidFill>
                <a:srgbClr val="002060"/>
              </a:solidFill>
              <a:effectLst>
                <a:outerShdw blurRad="38100" dist="38100" dir="2700000" algn="tl">
                  <a:srgbClr val="000000"/>
                </a:outerShdw>
              </a:effectLst>
              <a:latin typeface="Arial Narrow" panose="020B0604020202020204" pitchFamily="34" charset="0"/>
              <a:cs typeface="Arial Narrow" panose="020B0604020202020204" pitchFamily="34" charset="0"/>
            </a:endParaRPr>
          </a:p>
        </p:txBody>
      </p:sp>
      <p:sp>
        <p:nvSpPr>
          <p:cNvPr id="438283" name="WordArt 11"/>
          <p:cNvSpPr>
            <a:spLocks noChangeArrowheads="1" noChangeShapeType="1" noTextEdit="1"/>
          </p:cNvSpPr>
          <p:nvPr/>
        </p:nvSpPr>
        <p:spPr bwMode="auto">
          <a:xfrm>
            <a:off x="4374357" y="6355842"/>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19050">
                  <a:solidFill>
                    <a:srgbClr val="000000"/>
                  </a:solidFill>
                  <a:miter lim="800000"/>
                  <a:headEnd/>
                  <a:tailEnd/>
                </a:ln>
                <a:solidFill>
                  <a:srgbClr val="FF0000">
                    <a:alpha val="85001"/>
                  </a:srgbClr>
                </a:solidFill>
                <a:effectLst/>
                <a:latin typeface="Arial Narrow" panose="020B0604020202020204" pitchFamily="34" charset="0"/>
              </a:rPr>
              <a:t>X</a:t>
            </a:r>
          </a:p>
        </p:txBody>
      </p:sp>
      <p:sp>
        <p:nvSpPr>
          <p:cNvPr id="438284" name="WordArt 12"/>
          <p:cNvSpPr>
            <a:spLocks noChangeArrowheads="1" noChangeShapeType="1" noTextEdit="1"/>
          </p:cNvSpPr>
          <p:nvPr/>
        </p:nvSpPr>
        <p:spPr bwMode="auto">
          <a:xfrm>
            <a:off x="4847432" y="6355842"/>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19050">
                  <a:solidFill>
                    <a:srgbClr val="000000"/>
                  </a:solidFill>
                  <a:miter lim="800000"/>
                  <a:headEnd/>
                  <a:tailEnd/>
                </a:ln>
                <a:solidFill>
                  <a:srgbClr val="FF0000">
                    <a:alpha val="85001"/>
                  </a:srgbClr>
                </a:solidFill>
                <a:effectLst/>
                <a:latin typeface="Arial Narrow" panose="020B0604020202020204" pitchFamily="34" charset="0"/>
              </a:rPr>
              <a:t>X</a:t>
            </a:r>
          </a:p>
        </p:txBody>
      </p:sp>
      <p:sp>
        <p:nvSpPr>
          <p:cNvPr id="438285" name="WordArt 13"/>
          <p:cNvSpPr>
            <a:spLocks noChangeArrowheads="1" noChangeShapeType="1" noTextEdit="1"/>
          </p:cNvSpPr>
          <p:nvPr/>
        </p:nvSpPr>
        <p:spPr bwMode="auto">
          <a:xfrm>
            <a:off x="5322095" y="6355842"/>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19050">
                  <a:solidFill>
                    <a:srgbClr val="000000"/>
                  </a:solidFill>
                  <a:miter lim="800000"/>
                  <a:headEnd/>
                  <a:tailEnd/>
                </a:ln>
                <a:solidFill>
                  <a:srgbClr val="FF0000">
                    <a:alpha val="85001"/>
                  </a:srgbClr>
                </a:solidFill>
                <a:effectLst/>
                <a:latin typeface="Arial Narrow" panose="020B0604020202020204" pitchFamily="34" charset="0"/>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25400">
                  <a:solidFill>
                    <a:schemeClr val="tx1"/>
                  </a:solidFill>
                  <a:miter lim="800000"/>
                  <a:headEnd/>
                  <a:tailEnd/>
                </a:ln>
                <a:solidFill>
                  <a:srgbClr val="FF0000">
                    <a:alpha val="34000"/>
                  </a:srgbClr>
                </a:solidFill>
                <a:effectLst/>
                <a:latin typeface="Arial Narrow" panose="020B0604020202020204" pitchFamily="34" charset="0"/>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25400">
                  <a:solidFill>
                    <a:schemeClr val="tx1"/>
                  </a:solidFill>
                  <a:miter lim="800000"/>
                  <a:headEnd/>
                  <a:tailEnd/>
                </a:ln>
                <a:solidFill>
                  <a:srgbClr val="FF0000">
                    <a:alpha val="34000"/>
                  </a:srgbClr>
                </a:solidFill>
                <a:effectLst/>
                <a:latin typeface="Arial Narrow" panose="020B0604020202020204" pitchFamily="34" charset="0"/>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25400">
                  <a:solidFill>
                    <a:schemeClr val="tx1"/>
                  </a:solidFill>
                  <a:miter lim="800000"/>
                  <a:headEnd/>
                  <a:tailEnd/>
                </a:ln>
                <a:solidFill>
                  <a:srgbClr val="FF0000">
                    <a:alpha val="34000"/>
                  </a:srgbClr>
                </a:solidFill>
                <a:effectLst/>
                <a:latin typeface="Arial Narrow" panose="020B0604020202020204" pitchFamily="34" charset="0"/>
              </a:rPr>
              <a:t>X</a:t>
            </a:r>
          </a:p>
        </p:txBody>
      </p:sp>
      <p:sp>
        <p:nvSpPr>
          <p:cNvPr id="438289" name="Rectangle 17" descr="Small grid"/>
          <p:cNvSpPr>
            <a:spLocks noChangeArrowheads="1"/>
          </p:cNvSpPr>
          <p:nvPr/>
        </p:nvSpPr>
        <p:spPr bwMode="auto">
          <a:xfrm>
            <a:off x="898525" y="16049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Problem-Solving</a:t>
            </a:r>
          </a:p>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Skills</a:t>
            </a:r>
          </a:p>
        </p:txBody>
      </p:sp>
      <p:sp>
        <p:nvSpPr>
          <p:cNvPr id="438290" name="Rectangle 18" descr="Small grid"/>
          <p:cNvSpPr>
            <a:spLocks noChangeAspect="1" noChangeArrowheads="1"/>
          </p:cNvSpPr>
          <p:nvPr/>
        </p:nvSpPr>
        <p:spPr bwMode="auto">
          <a:xfrm>
            <a:off x="898525" y="26400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Analytical &amp;</a:t>
            </a:r>
          </a:p>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Quantitative Skills</a:t>
            </a:r>
          </a:p>
        </p:txBody>
      </p:sp>
      <p:sp>
        <p:nvSpPr>
          <p:cNvPr id="438291" name="Rectangle 19" descr="Small grid"/>
          <p:cNvSpPr>
            <a:spLocks noChangeAspect="1" noChangeArrowheads="1"/>
          </p:cNvSpPr>
          <p:nvPr/>
        </p:nvSpPr>
        <p:spPr bwMode="auto">
          <a:xfrm>
            <a:off x="898525" y="36687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effectLst/>
                <a:latin typeface="Arial Narrow" panose="020B0604020202020204" pitchFamily="34" charset="0"/>
                <a:ea typeface="Consolas" charset="0"/>
                <a:cs typeface="Arial Narrow" panose="020B0604020202020204" pitchFamily="34" charset="0"/>
              </a:rPr>
              <a:t>Teamwork Skills</a:t>
            </a:r>
          </a:p>
        </p:txBody>
      </p:sp>
      <p:sp>
        <p:nvSpPr>
          <p:cNvPr id="438292" name="Rectangle 20" descr="Small grid"/>
          <p:cNvSpPr>
            <a:spLocks noChangeAspect="1" noChangeArrowheads="1"/>
          </p:cNvSpPr>
          <p:nvPr/>
        </p:nvSpPr>
        <p:spPr bwMode="auto">
          <a:xfrm>
            <a:off x="898525" y="47069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Written</a:t>
            </a:r>
          </a:p>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Communication Skills</a:t>
            </a:r>
          </a:p>
        </p:txBody>
      </p:sp>
      <p:sp>
        <p:nvSpPr>
          <p:cNvPr id="438293" name="Rectangle 21" descr="Small grid"/>
          <p:cNvSpPr>
            <a:spLocks noChangeAspect="1" noChangeArrowheads="1"/>
          </p:cNvSpPr>
          <p:nvPr/>
        </p:nvSpPr>
        <p:spPr bwMode="auto">
          <a:xfrm>
            <a:off x="4670425" y="16049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Initiative</a:t>
            </a:r>
          </a:p>
        </p:txBody>
      </p:sp>
      <p:sp>
        <p:nvSpPr>
          <p:cNvPr id="438294" name="Rectangle 22" descr="Small grid"/>
          <p:cNvSpPr>
            <a:spLocks noChangeAspect="1" noChangeArrowheads="1"/>
          </p:cNvSpPr>
          <p:nvPr/>
        </p:nvSpPr>
        <p:spPr bwMode="auto">
          <a:xfrm>
            <a:off x="4670425" y="26400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effectLst/>
                <a:latin typeface="Arial Narrow" panose="020B0604020202020204" pitchFamily="34" charset="0"/>
                <a:ea typeface="Consolas" charset="0"/>
                <a:cs typeface="Arial Narrow" panose="020B0604020202020204" pitchFamily="34" charset="0"/>
              </a:rPr>
              <a:t>Strong Work Ethic</a:t>
            </a:r>
          </a:p>
        </p:txBody>
      </p:sp>
      <p:sp>
        <p:nvSpPr>
          <p:cNvPr id="438295" name="Rectangle 23" descr="Small grid"/>
          <p:cNvSpPr>
            <a:spLocks noChangeAspect="1" noChangeArrowheads="1"/>
          </p:cNvSpPr>
          <p:nvPr/>
        </p:nvSpPr>
        <p:spPr bwMode="auto">
          <a:xfrm>
            <a:off x="4670425" y="36687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latin typeface="Arial Narrow" panose="020B0604020202020204" pitchFamily="34" charset="0"/>
                <a:ea typeface="Consolas" charset="0"/>
                <a:cs typeface="Arial Narrow" panose="020B0604020202020204" pitchFamily="34" charset="0"/>
              </a:rPr>
              <a:t>Technical Skills</a:t>
            </a:r>
            <a:endParaRPr lang="en-US" altLang="en-US" sz="2400" b="1" dirty="0">
              <a:solidFill>
                <a:schemeClr val="bg1"/>
              </a:solidFill>
              <a:effectLst/>
              <a:latin typeface="Arial Narrow" panose="020B0604020202020204" pitchFamily="34" charset="0"/>
              <a:ea typeface="Consolas" charset="0"/>
              <a:cs typeface="Arial Narrow" panose="020B0604020202020204" pitchFamily="34" charset="0"/>
            </a:endParaRPr>
          </a:p>
        </p:txBody>
      </p:sp>
      <p:sp>
        <p:nvSpPr>
          <p:cNvPr id="438296" name="Rectangle 24" descr="Small grid"/>
          <p:cNvSpPr>
            <a:spLocks noChangeAspect="1" noChangeArrowheads="1"/>
          </p:cNvSpPr>
          <p:nvPr/>
        </p:nvSpPr>
        <p:spPr bwMode="auto">
          <a:xfrm>
            <a:off x="4670425" y="47069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effectLst/>
                <a:latin typeface="Arial Narrow" panose="020B0604020202020204" pitchFamily="34" charset="0"/>
                <a:ea typeface="Consolas" charset="0"/>
                <a:cs typeface="Arial Narrow" panose="020B0604020202020204" pitchFamily="34" charset="0"/>
              </a:rPr>
              <a:t>Flexibility &amp; </a:t>
            </a:r>
          </a:p>
          <a:p>
            <a:pPr algn="ctr"/>
            <a:r>
              <a:rPr lang="en-US" altLang="en-US" sz="2400" b="1" dirty="0">
                <a:solidFill>
                  <a:schemeClr val="bg1"/>
                </a:solidFill>
                <a:effectLst/>
                <a:latin typeface="Arial Narrow" panose="020B0604020202020204" pitchFamily="34" charset="0"/>
                <a:ea typeface="Consolas" charset="0"/>
                <a:cs typeface="Arial Narrow" panose="020B0604020202020204" pitchFamily="34" charset="0"/>
              </a:rPr>
              <a:t>Adaptability</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76200">
                      <a:solidFill>
                        <a:srgbClr val="660013"/>
                      </a:solidFill>
                      <a:miter lim="800000"/>
                      <a:headEnd/>
                      <a:tailEnd/>
                    </a:ln>
                    <a:solidFill>
                      <a:srgbClr val="D80000"/>
                    </a:solidFill>
                    <a:effectLst/>
                    <a:latin typeface="Arial Narrow" panose="020B0604020202020204" pitchFamily="34" charset="0"/>
                    <a:ea typeface="Verdana"/>
                    <a:cs typeface="Arial Narrow" panose="020B0604020202020204" pitchFamily="34" charset="0"/>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76200">
                      <a:solidFill>
                        <a:srgbClr val="660013"/>
                      </a:solidFill>
                      <a:miter lim="800000"/>
                      <a:headEnd/>
                      <a:tailEnd/>
                    </a:ln>
                    <a:solidFill>
                      <a:srgbClr val="D80000"/>
                    </a:solidFill>
                    <a:effectLst/>
                    <a:latin typeface="Arial Narrow" panose="020B0604020202020204" pitchFamily="34" charset="0"/>
                    <a:ea typeface="Verdana"/>
                    <a:cs typeface="Arial Narrow" panose="020B0604020202020204" pitchFamily="34" charset="0"/>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76200">
                      <a:solidFill>
                        <a:srgbClr val="660013"/>
                      </a:solidFill>
                      <a:miter lim="800000"/>
                      <a:headEnd/>
                      <a:tailEnd/>
                    </a:ln>
                    <a:solidFill>
                      <a:srgbClr val="D80000"/>
                    </a:solidFill>
                    <a:effectLst/>
                    <a:latin typeface="Arial Narrow" panose="020B0604020202020204" pitchFamily="34" charset="0"/>
                    <a:ea typeface="Verdana"/>
                    <a:cs typeface="Arial Narrow" panose="020B0604020202020204" pitchFamily="34" charset="0"/>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76200">
                      <a:solidFill>
                        <a:srgbClr val="660013"/>
                      </a:solidFill>
                      <a:miter lim="800000"/>
                      <a:headEnd/>
                      <a:tailEnd/>
                    </a:ln>
                    <a:solidFill>
                      <a:srgbClr val="D80000"/>
                    </a:solidFill>
                    <a:effectLst/>
                    <a:latin typeface="Arial Narrow" panose="020B0604020202020204" pitchFamily="34" charset="0"/>
                    <a:ea typeface="Verdana"/>
                    <a:cs typeface="Arial Narrow" panose="020B0604020202020204" pitchFamily="34" charset="0"/>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76200">
                      <a:solidFill>
                        <a:srgbClr val="660013"/>
                      </a:solidFill>
                      <a:miter lim="800000"/>
                      <a:headEnd/>
                      <a:tailEnd/>
                    </a:ln>
                    <a:solidFill>
                      <a:srgbClr val="D80000"/>
                    </a:solidFill>
                    <a:effectLst/>
                    <a:latin typeface="Arial Narrow" panose="020B0604020202020204" pitchFamily="34" charset="0"/>
                    <a:ea typeface="Verdana"/>
                    <a:cs typeface="Arial Narrow" panose="020B0604020202020204" pitchFamily="34" charset="0"/>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76200">
                    <a:solidFill>
                      <a:srgbClr val="660013"/>
                    </a:solidFill>
                    <a:miter lim="800000"/>
                    <a:headEnd/>
                    <a:tailEnd/>
                  </a:ln>
                  <a:solidFill>
                    <a:srgbClr val="D80000"/>
                  </a:solidFill>
                  <a:effectLst/>
                  <a:latin typeface="Arial Narrow" panose="020B0604020202020204" pitchFamily="34" charset="0"/>
                  <a:ea typeface="Verdana"/>
                  <a:cs typeface="Arial Narrow" panose="020B0604020202020204" pitchFamily="34" charset="0"/>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dirty="0">
                <a:effectLst>
                  <a:outerShdw blurRad="38100" dist="38100" dir="2700000" algn="tl">
                    <a:srgbClr val="C0C0C0"/>
                  </a:outerShdw>
                </a:effectLst>
                <a:latin typeface="Arial Narrow" panose="020B0604020202020204" pitchFamily="34" charset="0"/>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4214020" y="6184392"/>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b="1" dirty="0">
                  <a:effectLst>
                    <a:outerShdw blurRad="38100" dist="38100" dir="2700000" algn="tl">
                      <a:srgbClr val="FFFFFF"/>
                    </a:outerShdw>
                  </a:effectLst>
                  <a:latin typeface="Arial Narrow" panose="020B0604020202020204" pitchFamily="34" charset="0"/>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b="1" dirty="0">
                  <a:effectLst>
                    <a:outerShdw blurRad="38100" dist="38100" dir="2700000" algn="tl">
                      <a:srgbClr val="FFFFFF"/>
                    </a:outerShdw>
                  </a:effectLst>
                  <a:latin typeface="Arial Narrow" panose="020B0604020202020204" pitchFamily="34" charset="0"/>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b="1" dirty="0">
                  <a:effectLst>
                    <a:outerShdw blurRad="38100" dist="38100" dir="2700000" algn="tl">
                      <a:srgbClr val="FFFFFF"/>
                    </a:outerShdw>
                  </a:effectLst>
                  <a:latin typeface="Arial Narrow" panose="020B0604020202020204" pitchFamily="34" charset="0"/>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b="1" dirty="0">
                  <a:effectLst>
                    <a:outerShdw blurRad="38100" dist="38100" dir="2700000" algn="tl">
                      <a:srgbClr val="FFFFFF"/>
                    </a:outerShdw>
                  </a:effectLst>
                  <a:latin typeface="Arial Narrow" panose="020B0604020202020204" pitchFamily="34" charset="0"/>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Arial Narrow" panose="020B0604020202020204" pitchFamily="34" charset="0"/>
              </a:endParaRPr>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b="1" dirty="0">
                  <a:effectLst>
                    <a:outerShdw blurRad="38100" dist="38100" dir="2700000" algn="tl">
                      <a:srgbClr val="FFFFFF"/>
                    </a:outerShdw>
                  </a:effectLst>
                  <a:latin typeface="Arial Narrow" panose="020B0604020202020204" pitchFamily="34" charset="0"/>
                </a:rPr>
                <a:t>Boo</a:t>
              </a:r>
            </a:p>
          </p:txBody>
        </p:sp>
      </p:gr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5400" b="1" dirty="0">
                <a:effectLst>
                  <a:outerShdw blurRad="38100" dist="38100" dir="2700000" algn="tl">
                    <a:srgbClr val="C0C0C0"/>
                  </a:outerShdw>
                </a:effectLst>
                <a:latin typeface="Arial Narrow" panose="020B0604020202020204" pitchFamily="34" charset="0"/>
                <a:ea typeface="Oracle" charset="0"/>
                <a:cs typeface="Arial Narrow" panose="020B0604020202020204" pitchFamily="34" charset="0"/>
              </a:rPr>
              <a:t>ATTRIBUTES EMPLOYERS </a:t>
            </a:r>
          </a:p>
          <a:p>
            <a:pPr algn="ctr"/>
            <a:r>
              <a:rPr lang="en-US" altLang="en-US" sz="5400" b="1" dirty="0">
                <a:effectLst>
                  <a:outerShdw blurRad="38100" dist="38100" dir="2700000" algn="tl">
                    <a:srgbClr val="C0C0C0"/>
                  </a:outerShdw>
                </a:effectLst>
                <a:latin typeface="Arial Narrow" panose="020B0604020202020204" pitchFamily="34" charset="0"/>
                <a:ea typeface="Oracle" charset="0"/>
                <a:cs typeface="Arial Narrow" panose="020B0604020202020204" pitchFamily="34" charset="0"/>
              </a:rPr>
              <a:t>SAY </a:t>
            </a:r>
          </a:p>
          <a:p>
            <a:pPr algn="ctr"/>
            <a:r>
              <a:rPr lang="en-US" altLang="en-US" sz="5400" b="1" dirty="0">
                <a:effectLst>
                  <a:outerShdw blurRad="38100" dist="38100" dir="2700000" algn="tl">
                    <a:srgbClr val="C0C0C0"/>
                  </a:outerShdw>
                </a:effectLst>
                <a:latin typeface="Arial Narrow" panose="020B0604020202020204" pitchFamily="34" charset="0"/>
                <a:ea typeface="Oracle" charset="0"/>
                <a:cs typeface="Arial Narrow" panose="020B0604020202020204" pitchFamily="34" charset="0"/>
              </a:rPr>
              <a:t>THEY SEEK</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0" y="467380"/>
            <a:ext cx="9144000" cy="523220"/>
          </a:xfrm>
          <a:prstGeom prst="rect">
            <a:avLst/>
          </a:prstGeom>
          <a:noFill/>
        </p:spPr>
        <p:txBody>
          <a:bodyPr wrap="square" rtlCol="0" anchor="ctr">
            <a:spAutoFit/>
          </a:bodyPr>
          <a:lstStyle/>
          <a:p>
            <a:pPr algn="ctr"/>
            <a:r>
              <a:rPr lang="en-US" sz="2800" b="1" dirty="0">
                <a:solidFill>
                  <a:schemeClr val="bg2"/>
                </a:solidFill>
                <a:latin typeface="Californian FB" panose="0207040306080B030204" pitchFamily="18" charset="77"/>
                <a:ea typeface="Oracle" charset="0"/>
                <a:cs typeface="Arial Narrow" panose="020B0604020202020204" pitchFamily="34" charset="0"/>
              </a:rPr>
              <a:t>NAT’L ASSN OF COLLEGES &amp; EMPLOYERS (2020)</a:t>
            </a:r>
          </a:p>
        </p:txBody>
      </p:sp>
    </p:spTree>
    <p:extLst>
      <p:ext uri="{BB962C8B-B14F-4D97-AF65-F5344CB8AC3E}">
        <p14:creationId xmlns:p14="http://schemas.microsoft.com/office/powerpoint/2010/main" val="227613220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42" presetClass="path" presetSubtype="0" fill="hold" grpId="1" nodeType="withEffect">
                                  <p:stCondLst>
                                    <p:cond delay="0"/>
                                  </p:stCondLst>
                                  <p:iterate type="lt">
                                    <p:tmPct val="0"/>
                                  </p:iterate>
                                  <p:childTnLst>
                                    <p:animMotion origin="layout" path="M -0.9764 0.41436 L -0.9764 0.41436 " pathEditMode="fixed" rAng="0" ptsTypes="AA">
                                      <p:cBhvr>
                                        <p:cTn id="171" dur="10" fill="hold"/>
                                        <p:tgtEl>
                                          <p:spTgt spid="438335">
                                            <p:txEl>
                                              <p:pRg st="1" end="1"/>
                                            </p:txEl>
                                          </p:spTgt>
                                        </p:tgtEl>
                                        <p:attrNameLst>
                                          <p:attrName>ppt_x</p:attrName>
                                          <p:attrName>ppt_y</p:attrName>
                                        </p:attrNameLst>
                                      </p:cBhvr>
                                      <p:rCtr x="0" y="0"/>
                                    </p:animMotion>
                                  </p:childTnLst>
                                </p:cTn>
                              </p:par>
                              <p:par>
                                <p:cTn id="172" presetID="42" presetClass="path" presetSubtype="0" fill="hold" grpId="1" nodeType="withEffect">
                                  <p:stCondLst>
                                    <p:cond delay="0"/>
                                  </p:stCondLst>
                                  <p:iterate type="lt">
                                    <p:tmPct val="0"/>
                                  </p:iterate>
                                  <p:childTnLst>
                                    <p:animMotion origin="layout" path="M -0.9764 0.41436 L -0.9764 0.41436 " pathEditMode="fixed" rAng="0" ptsTypes="AA">
                                      <p:cBhvr>
                                        <p:cTn id="173" dur="10" fill="hold"/>
                                        <p:tgtEl>
                                          <p:spTgt spid="438335">
                                            <p:txEl>
                                              <p:pRg st="2" end="2"/>
                                            </p:txEl>
                                          </p:spTgt>
                                        </p:tgtEl>
                                        <p:attrNameLst>
                                          <p:attrName>ppt_x</p:attrName>
                                          <p:attrName>ppt_y</p:attrName>
                                        </p:attrNameLst>
                                      </p:cBhvr>
                                      <p:rCtr x="0" y="0"/>
                                    </p:animMotion>
                                  </p:childTnLst>
                                </p:cTn>
                              </p:par>
                              <p:par>
                                <p:cTn id="174" presetID="1" presetClass="exit" presetSubtype="0" fill="hold" grpId="2" nodeType="withEffect">
                                  <p:stCondLst>
                                    <p:cond delay="0"/>
                                  </p:stCondLst>
                                  <p:childTnLst>
                                    <p:set>
                                      <p:cBhvr>
                                        <p:cTn id="175" dur="1" fill="hold">
                                          <p:stCondLst>
                                            <p:cond delay="0"/>
                                          </p:stCondLst>
                                        </p:cTn>
                                        <p:tgtEl>
                                          <p:spTgt spid="438335">
                                            <p:txEl>
                                              <p:pRg st="0" end="0"/>
                                            </p:txEl>
                                          </p:spTgt>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438335">
                                            <p:txEl>
                                              <p:pRg st="1" end="1"/>
                                            </p:txEl>
                                          </p:spTgt>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438335">
                                            <p:txEl>
                                              <p:pRg st="2" end="2"/>
                                            </p:txEl>
                                          </p:spTgt>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438335">
                                            <p:bg/>
                                          </p:spTgt>
                                        </p:tgtEl>
                                        <p:attrNameLst>
                                          <p:attrName>style.visibility</p:attrName>
                                        </p:attrNameLst>
                                      </p:cBhvr>
                                      <p:to>
                                        <p:strVal val="hidden"/>
                                      </p:to>
                                    </p:set>
                                  </p:childTnLst>
                                </p:cTn>
                              </p:par>
                            </p:childTnLst>
                          </p:cTn>
                        </p:par>
                        <p:par>
                          <p:cTn id="182" fill="hold" nodeType="afterGroup">
                            <p:stCondLst>
                              <p:cond delay="10"/>
                            </p:stCondLst>
                            <p:childTnLst>
                              <p:par>
                                <p:cTn id="183" presetID="12" presetClass="exit" presetSubtype="1" fill="hold" nodeType="afterEffect">
                                  <p:stCondLst>
                                    <p:cond delay="0"/>
                                  </p:stCondLst>
                                  <p:childTnLst>
                                    <p:animEffect transition="out" filter="slide(fromTop)">
                                      <p:cBhvr>
                                        <p:cTn id="184" dur="1000"/>
                                        <p:tgtEl>
                                          <p:spTgt spid="438332"/>
                                        </p:tgtEl>
                                      </p:cBhvr>
                                    </p:animEffect>
                                    <p:set>
                                      <p:cBhvr>
                                        <p:cTn id="185" dur="1" fill="hold">
                                          <p:stCondLst>
                                            <p:cond delay="999"/>
                                          </p:stCondLst>
                                        </p:cTn>
                                        <p:tgtEl>
                                          <p:spTgt spid="438332"/>
                                        </p:tgtEl>
                                        <p:attrNameLst>
                                          <p:attrName>style.visibility</p:attrName>
                                        </p:attrNameLst>
                                      </p:cBhvr>
                                      <p:to>
                                        <p:strVal val="hidden"/>
                                      </p:to>
                                    </p:set>
                                  </p:childTnLst>
                                </p:cTn>
                              </p:par>
                            </p:childTnLst>
                          </p:cTn>
                        </p:par>
                        <p:par>
                          <p:cTn id="186" fill="hold" nodeType="afterGroup">
                            <p:stCondLst>
                              <p:cond delay="1010"/>
                            </p:stCondLst>
                            <p:childTnLst>
                              <p:par>
                                <p:cTn id="187" presetID="10" presetClass="entr" presetSubtype="0" fill="hold" grpId="5" nodeType="afterEffect">
                                  <p:stCondLst>
                                    <p:cond delay="490"/>
                                  </p:stCondLst>
                                  <p:childTnLst>
                                    <p:set>
                                      <p:cBhvr>
                                        <p:cTn id="188" dur="1" fill="hold">
                                          <p:stCondLst>
                                            <p:cond delay="0"/>
                                          </p:stCondLst>
                                        </p:cTn>
                                        <p:tgtEl>
                                          <p:spTgt spid="438335">
                                            <p:bg/>
                                          </p:spTgt>
                                        </p:tgtEl>
                                        <p:attrNameLst>
                                          <p:attrName>style.visibility</p:attrName>
                                        </p:attrNameLst>
                                      </p:cBhvr>
                                      <p:to>
                                        <p:strVal val="visible"/>
                                      </p:to>
                                    </p:set>
                                    <p:animEffect transition="in" filter="fade">
                                      <p:cBhvr>
                                        <p:cTn id="189" dur="500"/>
                                        <p:tgtEl>
                                          <p:spTgt spid="438335">
                                            <p:bg/>
                                          </p:spTgt>
                                        </p:tgtEl>
                                      </p:cBhvr>
                                    </p:animEffect>
                                  </p:childTnLst>
                                </p:cTn>
                              </p:par>
                            </p:childTnLst>
                          </p:cTn>
                        </p:par>
                        <p:par>
                          <p:cTn id="190" fill="hold" nodeType="afterGroup">
                            <p:stCondLst>
                              <p:cond delay="2000"/>
                            </p:stCondLst>
                            <p:childTnLst>
                              <p:par>
                                <p:cTn id="191" presetID="10" presetClass="entr" presetSubtype="0" fill="hold" grpId="4" nodeType="afterEffect">
                                  <p:stCondLst>
                                    <p:cond delay="0"/>
                                  </p:stCondLst>
                                  <p:iterate type="lt">
                                    <p:tmPct val="0"/>
                                  </p:iterate>
                                  <p:childTnLst>
                                    <p:set>
                                      <p:cBhvr>
                                        <p:cTn id="192" dur="1" fill="hold">
                                          <p:stCondLst>
                                            <p:cond delay="0"/>
                                          </p:stCondLst>
                                        </p:cTn>
                                        <p:tgtEl>
                                          <p:spTgt spid="438335">
                                            <p:txEl>
                                              <p:pRg st="0" end="0"/>
                                            </p:txEl>
                                          </p:spTgt>
                                        </p:tgtEl>
                                        <p:attrNameLst>
                                          <p:attrName>style.visibility</p:attrName>
                                        </p:attrNameLst>
                                      </p:cBhvr>
                                      <p:to>
                                        <p:strVal val="visible"/>
                                      </p:to>
                                    </p:set>
                                    <p:animEffect transition="in" filter="fade">
                                      <p:cBhvr>
                                        <p:cTn id="193" dur="500"/>
                                        <p:tgtEl>
                                          <p:spTgt spid="438335">
                                            <p:txEl>
                                              <p:pRg st="0" end="0"/>
                                            </p:txEl>
                                          </p:spTgt>
                                        </p:tgtEl>
                                      </p:cBhvr>
                                    </p:animEffect>
                                  </p:childTnLst>
                                </p:cTn>
                              </p:par>
                            </p:childTnLst>
                          </p:cTn>
                        </p:par>
                        <p:par>
                          <p:cTn id="194" fill="hold">
                            <p:stCondLst>
                              <p:cond delay="2500"/>
                            </p:stCondLst>
                            <p:childTnLst>
                              <p:par>
                                <p:cTn id="195" presetID="10" presetClass="entr" presetSubtype="0" fill="hold" grpId="4" nodeType="afterEffect">
                                  <p:stCondLst>
                                    <p:cond delay="0"/>
                                  </p:stCondLst>
                                  <p:iterate type="lt">
                                    <p:tmPct val="0"/>
                                  </p:iterate>
                                  <p:childTnLst>
                                    <p:set>
                                      <p:cBhvr>
                                        <p:cTn id="196" dur="1" fill="hold">
                                          <p:stCondLst>
                                            <p:cond delay="0"/>
                                          </p:stCondLst>
                                        </p:cTn>
                                        <p:tgtEl>
                                          <p:spTgt spid="438335">
                                            <p:txEl>
                                              <p:pRg st="1" end="1"/>
                                            </p:txEl>
                                          </p:spTgt>
                                        </p:tgtEl>
                                        <p:attrNameLst>
                                          <p:attrName>style.visibility</p:attrName>
                                        </p:attrNameLst>
                                      </p:cBhvr>
                                      <p:to>
                                        <p:strVal val="visible"/>
                                      </p:to>
                                    </p:set>
                                    <p:animEffect transition="in" filter="fade">
                                      <p:cBhvr>
                                        <p:cTn id="197" dur="500"/>
                                        <p:tgtEl>
                                          <p:spTgt spid="438335">
                                            <p:txEl>
                                              <p:pRg st="1" end="1"/>
                                            </p:txEl>
                                          </p:spTgt>
                                        </p:tgtEl>
                                      </p:cBhvr>
                                    </p:animEffect>
                                  </p:childTnLst>
                                </p:cTn>
                              </p:par>
                            </p:childTnLst>
                          </p:cTn>
                        </p:par>
                        <p:par>
                          <p:cTn id="198" fill="hold">
                            <p:stCondLst>
                              <p:cond delay="3000"/>
                            </p:stCondLst>
                            <p:childTnLst>
                              <p:par>
                                <p:cTn id="199" presetID="10" presetClass="entr" presetSubtype="0" fill="hold" grpId="4" nodeType="afterEffect">
                                  <p:stCondLst>
                                    <p:cond delay="0"/>
                                  </p:stCondLst>
                                  <p:iterate type="lt">
                                    <p:tmPct val="0"/>
                                  </p:iterate>
                                  <p:childTnLst>
                                    <p:set>
                                      <p:cBhvr>
                                        <p:cTn id="200" dur="1" fill="hold">
                                          <p:stCondLst>
                                            <p:cond delay="0"/>
                                          </p:stCondLst>
                                        </p:cTn>
                                        <p:tgtEl>
                                          <p:spTgt spid="438335">
                                            <p:txEl>
                                              <p:pRg st="2" end="2"/>
                                            </p:txEl>
                                          </p:spTgt>
                                        </p:tgtEl>
                                        <p:attrNameLst>
                                          <p:attrName>style.visibility</p:attrName>
                                        </p:attrNameLst>
                                      </p:cBhvr>
                                      <p:to>
                                        <p:strVal val="visible"/>
                                      </p:to>
                                    </p:set>
                                    <p:animEffect transition="in" filter="fade">
                                      <p:cBhvr>
                                        <p:cTn id="201" dur="500"/>
                                        <p:tgtEl>
                                          <p:spTgt spid="438335">
                                            <p:txEl>
                                              <p:pRg st="2" end="2"/>
                                            </p:txEl>
                                          </p:spTgt>
                                        </p:tgtEl>
                                      </p:cBhvr>
                                    </p:animEffect>
                                  </p:childTnLst>
                                </p:cTn>
                              </p:par>
                            </p:childTnLst>
                          </p:cTn>
                        </p:par>
                        <p:par>
                          <p:cTn id="202" fill="hold" nodeType="afterGroup">
                            <p:stCondLst>
                              <p:cond delay="3500"/>
                            </p:stCondLst>
                            <p:childTnLst>
                              <p:par>
                                <p:cTn id="203" presetID="27" presetClass="entr" presetSubtype="0" fill="hold" grpId="3" nodeType="afterEffect">
                                  <p:stCondLst>
                                    <p:cond delay="0"/>
                                  </p:stCondLst>
                                  <p:iterate type="lt">
                                    <p:tmPct val="50000"/>
                                  </p:iterate>
                                  <p:childTnLst>
                                    <p:set>
                                      <p:cBhvr>
                                        <p:cTn id="204"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205"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206"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207" dur="80"/>
                                        <p:tgtEl>
                                          <p:spTgt spid="438335">
                                            <p:txEl>
                                              <p:pRg st="0" end="0"/>
                                            </p:txEl>
                                          </p:spTgt>
                                        </p:tgtEl>
                                        <p:attrNameLst>
                                          <p:attrName>fill.type</p:attrName>
                                        </p:attrNameLst>
                                      </p:cBhvr>
                                      <p:to>
                                        <p:strVal val="solid"/>
                                      </p:to>
                                    </p:set>
                                  </p:childTnLst>
                                </p:cTn>
                              </p:par>
                            </p:childTnLst>
                          </p:cTn>
                        </p:par>
                        <p:par>
                          <p:cTn id="208" fill="hold">
                            <p:stCondLst>
                              <p:cond delay="4300"/>
                            </p:stCondLst>
                            <p:childTnLst>
                              <p:par>
                                <p:cTn id="209" presetID="27" presetClass="entr" presetSubtype="0" fill="hold" grpId="3" nodeType="afterEffect">
                                  <p:stCondLst>
                                    <p:cond delay="0"/>
                                  </p:stCondLst>
                                  <p:iterate type="lt">
                                    <p:tmPct val="50000"/>
                                  </p:iterate>
                                  <p:childTnLst>
                                    <p:set>
                                      <p:cBhvr>
                                        <p:cTn id="210" dur="1" fill="hold">
                                          <p:stCondLst>
                                            <p:cond delay="0"/>
                                          </p:stCondLst>
                                        </p:cTn>
                                        <p:tgtEl>
                                          <p:spTgt spid="438335">
                                            <p:txEl>
                                              <p:pRg st="1" end="1"/>
                                            </p:txEl>
                                          </p:spTgt>
                                        </p:tgtEl>
                                        <p:attrNameLst>
                                          <p:attrName>style.visibility</p:attrName>
                                        </p:attrNameLst>
                                      </p:cBhvr>
                                      <p:to>
                                        <p:strVal val="visible"/>
                                      </p:to>
                                    </p:set>
                                    <p:anim calcmode="discrete" valueType="clr">
                                      <p:cBhvr override="childStyle">
                                        <p:cTn id="211" dur="80"/>
                                        <p:tgtEl>
                                          <p:spTgt spid="438335">
                                            <p:txEl>
                                              <p:pRg st="1" end="1"/>
                                            </p:txEl>
                                          </p:spTgt>
                                        </p:tgtEl>
                                        <p:attrNameLst>
                                          <p:attrName>style.color</p:attrName>
                                        </p:attrNameLst>
                                      </p:cBhvr>
                                      <p:tavLst>
                                        <p:tav tm="0">
                                          <p:val>
                                            <p:clrVal>
                                              <a:srgbClr val="CC9900"/>
                                            </p:clrVal>
                                          </p:val>
                                        </p:tav>
                                        <p:tav tm="50000">
                                          <p:val>
                                            <p:clrVal>
                                              <a:srgbClr val="663300"/>
                                            </p:clrVal>
                                          </p:val>
                                        </p:tav>
                                      </p:tavLst>
                                    </p:anim>
                                    <p:anim calcmode="discrete" valueType="clr">
                                      <p:cBhvr>
                                        <p:cTn id="212" dur="80"/>
                                        <p:tgtEl>
                                          <p:spTgt spid="438335">
                                            <p:txEl>
                                              <p:pRg st="1" end="1"/>
                                            </p:txEl>
                                          </p:spTgt>
                                        </p:tgtEl>
                                        <p:attrNameLst>
                                          <p:attrName>fillcolor</p:attrName>
                                        </p:attrNameLst>
                                      </p:cBhvr>
                                      <p:tavLst>
                                        <p:tav tm="0">
                                          <p:val>
                                            <p:clrVal>
                                              <a:schemeClr val="accent2"/>
                                            </p:clrVal>
                                          </p:val>
                                        </p:tav>
                                        <p:tav tm="50000">
                                          <p:val>
                                            <p:clrVal>
                                              <a:schemeClr val="hlink"/>
                                            </p:clrVal>
                                          </p:val>
                                        </p:tav>
                                      </p:tavLst>
                                    </p:anim>
                                    <p:set>
                                      <p:cBhvr>
                                        <p:cTn id="213" dur="80"/>
                                        <p:tgtEl>
                                          <p:spTgt spid="438335">
                                            <p:txEl>
                                              <p:pRg st="1" end="1"/>
                                            </p:txEl>
                                          </p:spTgt>
                                        </p:tgtEl>
                                        <p:attrNameLst>
                                          <p:attrName>fill.type</p:attrName>
                                        </p:attrNameLst>
                                      </p:cBhvr>
                                      <p:to>
                                        <p:strVal val="solid"/>
                                      </p:to>
                                    </p:set>
                                  </p:childTnLst>
                                </p:cTn>
                              </p:par>
                            </p:childTnLst>
                          </p:cTn>
                        </p:par>
                        <p:par>
                          <p:cTn id="214" fill="hold">
                            <p:stCondLst>
                              <p:cond delay="4460"/>
                            </p:stCondLst>
                            <p:childTnLst>
                              <p:par>
                                <p:cTn id="215" presetID="27" presetClass="entr" presetSubtype="0" fill="hold" grpId="3" nodeType="afterEffect">
                                  <p:stCondLst>
                                    <p:cond delay="0"/>
                                  </p:stCondLst>
                                  <p:iterate type="lt">
                                    <p:tmPct val="50000"/>
                                  </p:iterate>
                                  <p:childTnLst>
                                    <p:set>
                                      <p:cBhvr>
                                        <p:cTn id="216" dur="1" fill="hold">
                                          <p:stCondLst>
                                            <p:cond delay="0"/>
                                          </p:stCondLst>
                                        </p:cTn>
                                        <p:tgtEl>
                                          <p:spTgt spid="438335">
                                            <p:txEl>
                                              <p:pRg st="2" end="2"/>
                                            </p:txEl>
                                          </p:spTgt>
                                        </p:tgtEl>
                                        <p:attrNameLst>
                                          <p:attrName>style.visibility</p:attrName>
                                        </p:attrNameLst>
                                      </p:cBhvr>
                                      <p:to>
                                        <p:strVal val="visible"/>
                                      </p:to>
                                    </p:set>
                                    <p:anim calcmode="discrete" valueType="clr">
                                      <p:cBhvr override="childStyle">
                                        <p:cTn id="217" dur="80"/>
                                        <p:tgtEl>
                                          <p:spTgt spid="438335">
                                            <p:txEl>
                                              <p:pRg st="2" end="2"/>
                                            </p:txEl>
                                          </p:spTgt>
                                        </p:tgtEl>
                                        <p:attrNameLst>
                                          <p:attrName>style.color</p:attrName>
                                        </p:attrNameLst>
                                      </p:cBhvr>
                                      <p:tavLst>
                                        <p:tav tm="0">
                                          <p:val>
                                            <p:clrVal>
                                              <a:srgbClr val="CC9900"/>
                                            </p:clrVal>
                                          </p:val>
                                        </p:tav>
                                        <p:tav tm="50000">
                                          <p:val>
                                            <p:clrVal>
                                              <a:srgbClr val="663300"/>
                                            </p:clrVal>
                                          </p:val>
                                        </p:tav>
                                      </p:tavLst>
                                    </p:anim>
                                    <p:anim calcmode="discrete" valueType="clr">
                                      <p:cBhvr>
                                        <p:cTn id="218" dur="80"/>
                                        <p:tgtEl>
                                          <p:spTgt spid="438335">
                                            <p:txEl>
                                              <p:pRg st="2" end="2"/>
                                            </p:txEl>
                                          </p:spTgt>
                                        </p:tgtEl>
                                        <p:attrNameLst>
                                          <p:attrName>fillcolor</p:attrName>
                                        </p:attrNameLst>
                                      </p:cBhvr>
                                      <p:tavLst>
                                        <p:tav tm="0">
                                          <p:val>
                                            <p:clrVal>
                                              <a:schemeClr val="accent2"/>
                                            </p:clrVal>
                                          </p:val>
                                        </p:tav>
                                        <p:tav tm="50000">
                                          <p:val>
                                            <p:clrVal>
                                              <a:schemeClr val="hlink"/>
                                            </p:clrVal>
                                          </p:val>
                                        </p:tav>
                                      </p:tavLst>
                                    </p:anim>
                                    <p:set>
                                      <p:cBhvr>
                                        <p:cTn id="219" dur="80"/>
                                        <p:tgtEl>
                                          <p:spTgt spid="438335">
                                            <p:txEl>
                                              <p:pRg st="2" end="2"/>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220" restart="whenNotActive" fill="hold" evtFilter="cancelBubble" nodeType="interactiveSeq">
                <p:stCondLst>
                  <p:cond evt="onClick" delay="0">
                    <p:tgtEl>
                      <p:spTgt spid="438336"/>
                    </p:tgtEl>
                  </p:cond>
                </p:stCondLst>
                <p:endSync evt="end" delay="0">
                  <p:rtn val="all"/>
                </p:endSync>
                <p:childTnLst>
                  <p:par>
                    <p:cTn id="221" fill="hold" nodeType="clickPar">
                      <p:stCondLst>
                        <p:cond delay="0"/>
                      </p:stCondLst>
                      <p:childTnLst>
                        <p:par>
                          <p:cTn id="222" fill="hold" nodeType="withGroup">
                            <p:stCondLst>
                              <p:cond delay="0"/>
                            </p:stCondLst>
                            <p:childTnLst>
                              <p:par>
                                <p:cTn id="223" presetID="3" presetClass="entr" presetSubtype="0" fill="hold" grpId="1" nodeType="clickEffect">
                                  <p:stCondLst>
                                    <p:cond delay="0"/>
                                  </p:stCondLst>
                                  <p:childTnLst>
                                    <p:set>
                                      <p:cBhvr>
                                        <p:cTn id="224" dur="1" fill="hold">
                                          <p:stCondLst>
                                            <p:cond delay="0"/>
                                          </p:stCondLst>
                                        </p:cTn>
                                        <p:tgtEl>
                                          <p:spTgt spid="438286"/>
                                        </p:tgtEl>
                                        <p:attrNameLst>
                                          <p:attrName>style.visibility</p:attrName>
                                        </p:attrNameLst>
                                      </p:cBhvr>
                                      <p:to>
                                        <p:strVal val="visible"/>
                                      </p:to>
                                    </p:set>
                                  </p:childTnLst>
                                </p:cTn>
                              </p:par>
                              <p:par>
                                <p:cTn id="225" presetID="3" presetClass="exit" presetSubtype="0" fill="hold" grpId="2" nodeType="withEffect">
                                  <p:stCondLst>
                                    <p:cond delay="0"/>
                                  </p:stCondLst>
                                  <p:childTnLst>
                                    <p:set>
                                      <p:cBhvr>
                                        <p:cTn id="226" dur="1" fill="hold">
                                          <p:stCondLst>
                                            <p:cond delay="0"/>
                                          </p:stCondLst>
                                        </p:cTn>
                                        <p:tgtEl>
                                          <p:spTgt spid="438287"/>
                                        </p:tgtEl>
                                        <p:attrNameLst>
                                          <p:attrName>style.visibility</p:attrName>
                                        </p:attrNameLst>
                                      </p:cBhvr>
                                      <p:to>
                                        <p:strVal val="hidden"/>
                                      </p:to>
                                    </p:set>
                                  </p:childTnLst>
                                </p:cTn>
                              </p:par>
                              <p:par>
                                <p:cTn id="227" presetID="3" presetClass="exit" presetSubtype="0" fill="hold" grpId="1" nodeType="withEffect">
                                  <p:stCondLst>
                                    <p:cond delay="0"/>
                                  </p:stCondLst>
                                  <p:childTnLst>
                                    <p:set>
                                      <p:cBhvr>
                                        <p:cTn id="228" dur="1" fill="hold">
                                          <p:stCondLst>
                                            <p:cond delay="0"/>
                                          </p:stCondLst>
                                        </p:cTn>
                                        <p:tgtEl>
                                          <p:spTgt spid="438288"/>
                                        </p:tgtEl>
                                        <p:attrNameLst>
                                          <p:attrName>style.visibility</p:attrName>
                                        </p:attrNameLst>
                                      </p:cBhvr>
                                      <p:to>
                                        <p:strVal val="hidden"/>
                                      </p:to>
                                    </p:set>
                                  </p:childTnLst>
                                </p:cTn>
                              </p:par>
                              <p:par>
                                <p:cTn id="229" presetID="3" presetClass="exit" presetSubtype="0" fill="hold" grpId="1" nodeType="withEffect">
                                  <p:stCondLst>
                                    <p:cond delay="0"/>
                                  </p:stCondLst>
                                  <p:childTnLst>
                                    <p:set>
                                      <p:cBhvr>
                                        <p:cTn id="230" dur="1" fill="hold">
                                          <p:stCondLst>
                                            <p:cond delay="0"/>
                                          </p:stCondLst>
                                        </p:cTn>
                                        <p:tgtEl>
                                          <p:spTgt spid="438283"/>
                                        </p:tgtEl>
                                        <p:attrNameLst>
                                          <p:attrName>style.visibility</p:attrName>
                                        </p:attrNameLst>
                                      </p:cBhvr>
                                      <p:to>
                                        <p:strVal val="hidden"/>
                                      </p:to>
                                    </p:set>
                                  </p:childTnLst>
                                </p:cTn>
                              </p:par>
                              <p:par>
                                <p:cTn id="231" presetID="3" presetClass="exit" presetSubtype="0" fill="hold" grpId="1" nodeType="withEffect">
                                  <p:stCondLst>
                                    <p:cond delay="0"/>
                                  </p:stCondLst>
                                  <p:childTnLst>
                                    <p:set>
                                      <p:cBhvr>
                                        <p:cTn id="232" dur="1" fill="hold">
                                          <p:stCondLst>
                                            <p:cond delay="0"/>
                                          </p:stCondLst>
                                        </p:cTn>
                                        <p:tgtEl>
                                          <p:spTgt spid="438284"/>
                                        </p:tgtEl>
                                        <p:attrNameLst>
                                          <p:attrName>style.visibility</p:attrName>
                                        </p:attrNameLst>
                                      </p:cBhvr>
                                      <p:to>
                                        <p:strVal val="hidden"/>
                                      </p:to>
                                    </p:set>
                                  </p:childTnLst>
                                </p:cTn>
                              </p:par>
                              <p:par>
                                <p:cTn id="233" presetID="3" presetClass="exit" presetSubtype="0" fill="hold" grpId="1" nodeType="withEffect">
                                  <p:stCondLst>
                                    <p:cond delay="0"/>
                                  </p:stCondLst>
                                  <p:childTnLst>
                                    <p:set>
                                      <p:cBhvr>
                                        <p:cTn id="23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35" restart="whenNotActive" fill="hold" evtFilter="cancelBubble" nodeType="interactiveSeq">
                <p:stCondLst>
                  <p:cond evt="onClick" delay="0">
                    <p:tgtEl>
                      <p:spTgt spid="78"/>
                    </p:tgtEl>
                  </p:cond>
                </p:stCondLst>
                <p:endSync evt="end" delay="0">
                  <p:rtn val="all"/>
                </p:endSync>
                <p:childTnLst>
                  <p:par>
                    <p:cTn id="236" fill="hold">
                      <p:stCondLst>
                        <p:cond delay="0"/>
                      </p:stCondLst>
                      <p:childTnLst>
                        <p:par>
                          <p:cTn id="237" fill="hold">
                            <p:stCondLst>
                              <p:cond delay="0"/>
                            </p:stCondLst>
                            <p:childTnLst>
                              <p:par>
                                <p:cTn id="238" presetID="10" presetClass="exit" presetSubtype="0" fill="hold" grpId="0" nodeType="afterEffect">
                                  <p:stCondLst>
                                    <p:cond delay="0"/>
                                  </p:stCondLst>
                                  <p:iterate type="lt">
                                    <p:tmPct val="0"/>
                                  </p:iterate>
                                  <p:childTnLst>
                                    <p:animEffect transition="out" filter="fade">
                                      <p:cBhvr>
                                        <p:cTn id="239" dur="500"/>
                                        <p:tgtEl>
                                          <p:spTgt spid="438335">
                                            <p:txEl>
                                              <p:pRg st="0" end="0"/>
                                            </p:txEl>
                                          </p:spTgt>
                                        </p:tgtEl>
                                      </p:cBhvr>
                                    </p:animEffect>
                                    <p:set>
                                      <p:cBhvr>
                                        <p:cTn id="240" dur="1" fill="hold">
                                          <p:stCondLst>
                                            <p:cond delay="499"/>
                                          </p:stCondLst>
                                        </p:cTn>
                                        <p:tgtEl>
                                          <p:spTgt spid="438335">
                                            <p:txEl>
                                              <p:pRg st="0" end="0"/>
                                            </p:txEl>
                                          </p:spTgt>
                                        </p:tgtEl>
                                        <p:attrNameLst>
                                          <p:attrName>style.visibility</p:attrName>
                                        </p:attrNameLst>
                                      </p:cBhvr>
                                      <p:to>
                                        <p:strVal val="hidden"/>
                                      </p:to>
                                    </p:set>
                                  </p:childTnLst>
                                </p:cTn>
                              </p:par>
                            </p:childTnLst>
                          </p:cTn>
                        </p:par>
                        <p:par>
                          <p:cTn id="241" fill="hold">
                            <p:stCondLst>
                              <p:cond delay="500"/>
                            </p:stCondLst>
                            <p:childTnLst>
                              <p:par>
                                <p:cTn id="242" presetID="10" presetClass="exit" presetSubtype="0" fill="hold" grpId="0" nodeType="afterEffect">
                                  <p:stCondLst>
                                    <p:cond delay="0"/>
                                  </p:stCondLst>
                                  <p:iterate type="lt">
                                    <p:tmPct val="0"/>
                                  </p:iterate>
                                  <p:childTnLst>
                                    <p:animEffect transition="out" filter="fade">
                                      <p:cBhvr>
                                        <p:cTn id="243" dur="500"/>
                                        <p:tgtEl>
                                          <p:spTgt spid="438335">
                                            <p:txEl>
                                              <p:pRg st="1" end="1"/>
                                            </p:txEl>
                                          </p:spTgt>
                                        </p:tgtEl>
                                      </p:cBhvr>
                                    </p:animEffect>
                                    <p:set>
                                      <p:cBhvr>
                                        <p:cTn id="244" dur="1" fill="hold">
                                          <p:stCondLst>
                                            <p:cond delay="499"/>
                                          </p:stCondLst>
                                        </p:cTn>
                                        <p:tgtEl>
                                          <p:spTgt spid="438335">
                                            <p:txEl>
                                              <p:pRg st="1" end="1"/>
                                            </p:txEl>
                                          </p:spTgt>
                                        </p:tgtEl>
                                        <p:attrNameLst>
                                          <p:attrName>style.visibility</p:attrName>
                                        </p:attrNameLst>
                                      </p:cBhvr>
                                      <p:to>
                                        <p:strVal val="hidden"/>
                                      </p:to>
                                    </p:set>
                                  </p:childTnLst>
                                </p:cTn>
                              </p:par>
                            </p:childTnLst>
                          </p:cTn>
                        </p:par>
                        <p:par>
                          <p:cTn id="245" fill="hold">
                            <p:stCondLst>
                              <p:cond delay="1000"/>
                            </p:stCondLst>
                            <p:childTnLst>
                              <p:par>
                                <p:cTn id="246" presetID="10" presetClass="exit" presetSubtype="0" fill="hold" grpId="0" nodeType="afterEffect">
                                  <p:stCondLst>
                                    <p:cond delay="0"/>
                                  </p:stCondLst>
                                  <p:iterate type="lt">
                                    <p:tmPct val="0"/>
                                  </p:iterate>
                                  <p:childTnLst>
                                    <p:animEffect transition="out" filter="fade">
                                      <p:cBhvr>
                                        <p:cTn id="247" dur="500"/>
                                        <p:tgtEl>
                                          <p:spTgt spid="438335">
                                            <p:txEl>
                                              <p:pRg st="2" end="2"/>
                                            </p:txEl>
                                          </p:spTgt>
                                        </p:tgtEl>
                                      </p:cBhvr>
                                    </p:animEffect>
                                    <p:set>
                                      <p:cBhvr>
                                        <p:cTn id="248" dur="1" fill="hold">
                                          <p:stCondLst>
                                            <p:cond delay="499"/>
                                          </p:stCondLst>
                                        </p:cTn>
                                        <p:tgtEl>
                                          <p:spTgt spid="438335">
                                            <p:txEl>
                                              <p:pRg st="2" end="2"/>
                                            </p:txEl>
                                          </p:spTgt>
                                        </p:tgtEl>
                                        <p:attrNameLst>
                                          <p:attrName>style.visibility</p:attrName>
                                        </p:attrNameLst>
                                      </p:cBhvr>
                                      <p:to>
                                        <p:strVal val="hidden"/>
                                      </p:to>
                                    </p:set>
                                  </p:childTnLst>
                                </p:cTn>
                              </p:par>
                            </p:childTnLst>
                          </p:cTn>
                        </p:par>
                        <p:par>
                          <p:cTn id="249" fill="hold">
                            <p:stCondLst>
                              <p:cond delay="1500"/>
                            </p:stCondLst>
                            <p:childTnLst>
                              <p:par>
                                <p:cTn id="250" presetID="10" presetClass="exit" presetSubtype="0" fill="hold" grpId="0" nodeType="afterEffect">
                                  <p:stCondLst>
                                    <p:cond delay="0"/>
                                  </p:stCondLst>
                                  <p:iterate type="lt">
                                    <p:tmPct val="0"/>
                                  </p:iterate>
                                  <p:childTnLst>
                                    <p:animEffect transition="out" filter="fade">
                                      <p:cBhvr>
                                        <p:cTn id="251" dur="500"/>
                                        <p:tgtEl>
                                          <p:spTgt spid="438335">
                                            <p:bg/>
                                          </p:spTgt>
                                        </p:tgtEl>
                                      </p:cBhvr>
                                    </p:animEffect>
                                    <p:set>
                                      <p:cBhvr>
                                        <p:cTn id="252"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webextension1.xml><?xml version="1.0" encoding="utf-8"?>
<we:webextension xmlns:we="http://schemas.microsoft.com/office/webextensions/webextension/2010/11" id="{FF9FCB95-8A00-4819-B477-886D6917B5E3}">
  <we:reference id="wa104218073" version="2.1.0.0" store="en-US" storeType="OMEX"/>
  <we:alternateReferences>
    <we:reference id="wa104218073" version="2.1.0.0" store="wa104218073" storeType="OMEX"/>
  </we:alternateReferences>
  <we:properties>
    <we:property name="appSlideData" value="{&quot;slideId&quot;:277,&quot;confidenceLevel&quot;:2}"/>
    <we:property name="url" value="&quot;multiple_choice_poll/wufUUMik8fZeEQ0&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4623</TotalTime>
  <Words>1397</Words>
  <Application>Microsoft Office PowerPoint</Application>
  <PresentationFormat>On-screen Show (4:3)</PresentationFormat>
  <Paragraphs>241</Paragraphs>
  <Slides>28</Slides>
  <Notes>28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Californian FB</vt:lpstr>
      <vt:lpstr>Mangal</vt:lpstr>
      <vt:lpstr>Oracle</vt:lpstr>
      <vt:lpstr>Arial</vt:lpstr>
      <vt:lpstr>Calibri</vt:lpstr>
      <vt:lpstr>Arial Narrow</vt:lpstr>
      <vt:lpstr>Verdana</vt:lpstr>
      <vt:lpstr>Consolas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Toberman, Ian</cp:lastModifiedBy>
  <cp:revision>32</cp:revision>
  <cp:lastPrinted>2022-09-06T12:51:40Z</cp:lastPrinted>
  <dcterms:created xsi:type="dcterms:W3CDTF">2012-06-01T20:41:41Z</dcterms:created>
  <dcterms:modified xsi:type="dcterms:W3CDTF">2022-09-06T13:05:49Z</dcterms:modified>
</cp:coreProperties>
</file>